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Alegreya" pitchFamily="2" charset="0"/>
      <p:regular r:id="rId29"/>
      <p:bold r:id="rId30"/>
      <p:italic r:id="rId31"/>
      <p:boldItalic r:id="rId32"/>
    </p:embeddedFont>
    <p:embeddedFont>
      <p:font typeface="Barlow" pitchFamily="2" charset="77"/>
      <p:regular r:id="rId33"/>
      <p:bold r:id="rId34"/>
      <p:italic r:id="rId35"/>
      <p:boldItalic r:id="rId36"/>
    </p:embeddedFont>
    <p:embeddedFont>
      <p:font typeface="DM Sans" pitchFamily="2" charset="77"/>
      <p:regular r:id="rId37"/>
      <p:bold r:id="rId38"/>
      <p:italic r:id="rId39"/>
      <p:boldItalic r:id="rId40"/>
    </p:embeddedFont>
    <p:embeddedFont>
      <p:font typeface="Geologica" pitchFamily="2" charset="0"/>
      <p:regular r:id="rId41"/>
      <p:bold r:id="rId42"/>
    </p:embeddedFont>
    <p:embeddedFont>
      <p:font typeface="Montserrat" pitchFamily="2" charset="77"/>
      <p:regular r:id="rId43"/>
      <p:bold r:id="rId44"/>
      <p:italic r:id="rId45"/>
      <p:boldItalic r:id="rId46"/>
    </p:embeddedFont>
    <p:embeddedFont>
      <p:font typeface="Nunito" pitchFamily="2" charset="77"/>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F83882-3AE3-4A44-9589-8B3B08EC1C02}">
  <a:tblStyle styleId="{A1F83882-3AE3-4A44-9589-8B3B08EC1C0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85d1f58947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85d1f5894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1a1cb2d5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1a1cb2d5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172cb41c2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3172cb41c2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319ee914be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319ee914be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3172cb41c29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3172cb41c29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190ff770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190ff770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3190ff7709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3190ff7709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3190ff7709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3190ff7709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3172cb41c2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3172cb41c2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1ad64f26b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1ad64f26b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31ad93afea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31ad93afea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16c95f8692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16c95f869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Chaudhry, F. N., &amp; Malik, M. F. (2017). Factors affecting water pollution: a review. </a:t>
            </a:r>
            <a:r>
              <a:rPr lang="en" sz="1200" i="1">
                <a:solidFill>
                  <a:schemeClr val="dk1"/>
                </a:solidFill>
                <a:latin typeface="Times New Roman"/>
                <a:ea typeface="Times New Roman"/>
                <a:cs typeface="Times New Roman"/>
                <a:sym typeface="Times New Roman"/>
              </a:rPr>
              <a:t>J. Ecosyst. Ecography</a:t>
            </a:r>
            <a:r>
              <a:rPr lang="en" sz="1200">
                <a:solidFill>
                  <a:schemeClr val="dk1"/>
                </a:solidFill>
                <a:latin typeface="Times New Roman"/>
                <a:ea typeface="Times New Roman"/>
                <a:cs typeface="Times New Roman"/>
                <a:sym typeface="Times New Roman"/>
              </a:rPr>
              <a:t>, </a:t>
            </a:r>
            <a:r>
              <a:rPr lang="en" sz="1200" i="1">
                <a:solidFill>
                  <a:schemeClr val="dk1"/>
                </a:solidFill>
                <a:latin typeface="Times New Roman"/>
                <a:ea typeface="Times New Roman"/>
                <a:cs typeface="Times New Roman"/>
                <a:sym typeface="Times New Roman"/>
              </a:rPr>
              <a:t>7</a:t>
            </a:r>
            <a:r>
              <a:rPr lang="en" sz="1200">
                <a:solidFill>
                  <a:schemeClr val="dk1"/>
                </a:solidFill>
                <a:latin typeface="Times New Roman"/>
                <a:ea typeface="Times New Roman"/>
                <a:cs typeface="Times New Roman"/>
                <a:sym typeface="Times New Roman"/>
              </a:rPr>
              <a:t>(1), 225-231.</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Gandhi, N., Tang, R. W., Bhavsar, S. P., &amp; Arhonditsis, G. B. (2014). Fish mercury levels appear to be increasing lately: a report from 40 years of monitoring in the province of Ontario, Canada. </a:t>
            </a:r>
            <a:r>
              <a:rPr lang="en" sz="1200" i="1">
                <a:solidFill>
                  <a:schemeClr val="dk1"/>
                </a:solidFill>
                <a:latin typeface="Times New Roman"/>
                <a:ea typeface="Times New Roman"/>
                <a:cs typeface="Times New Roman"/>
                <a:sym typeface="Times New Roman"/>
              </a:rPr>
              <a:t>Environmental science &amp; technology</a:t>
            </a:r>
            <a:r>
              <a:rPr lang="en" sz="1200">
                <a:solidFill>
                  <a:schemeClr val="dk1"/>
                </a:solidFill>
                <a:latin typeface="Times New Roman"/>
                <a:ea typeface="Times New Roman"/>
                <a:cs typeface="Times New Roman"/>
                <a:sym typeface="Times New Roman"/>
              </a:rPr>
              <a:t>, </a:t>
            </a:r>
            <a:r>
              <a:rPr lang="en" sz="1200" i="1">
                <a:solidFill>
                  <a:schemeClr val="dk1"/>
                </a:solidFill>
                <a:latin typeface="Times New Roman"/>
                <a:ea typeface="Times New Roman"/>
                <a:cs typeface="Times New Roman"/>
                <a:sym typeface="Times New Roman"/>
              </a:rPr>
              <a:t>48</a:t>
            </a:r>
            <a:r>
              <a:rPr lang="en" sz="1200">
                <a:solidFill>
                  <a:schemeClr val="dk1"/>
                </a:solidFill>
                <a:latin typeface="Times New Roman"/>
                <a:ea typeface="Times New Roman"/>
                <a:cs typeface="Times New Roman"/>
                <a:sym typeface="Times New Roman"/>
              </a:rPr>
              <a:t>(10), 5404-5414.</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31ad93afe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31ad93afe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rgbClr val="2222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31ac1fd4715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31ac1fd4715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1ac1fd4715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31ac1fd4715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3172cb41c29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3172cb41c2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3172cb41c29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3172cb41c2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31ad64f26b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31ad64f26b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31ad64f26b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31ad64f26b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1ac1fd471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31ac1fd47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a:solidFill>
                  <a:schemeClr val="dk1"/>
                </a:solidFill>
                <a:latin typeface="Times New Roman"/>
                <a:ea typeface="Times New Roman"/>
                <a:cs typeface="Times New Roman"/>
                <a:sym typeface="Times New Roman"/>
              </a:rPr>
              <a:t>Gandhi, N., Tang, R. W., Bhavsar, S. P., &amp; Arhonditsis, G. B. (2014). Fish mercury levels appear to be increasing lately: a report from 40 years of monitoring in the province of Ontario, Canada. </a:t>
            </a:r>
            <a:r>
              <a:rPr lang="en" sz="1200" i="1">
                <a:solidFill>
                  <a:schemeClr val="dk1"/>
                </a:solidFill>
                <a:latin typeface="Times New Roman"/>
                <a:ea typeface="Times New Roman"/>
                <a:cs typeface="Times New Roman"/>
                <a:sym typeface="Times New Roman"/>
              </a:rPr>
              <a:t>Environmental science &amp; technology</a:t>
            </a:r>
            <a:r>
              <a:rPr lang="en" sz="1200">
                <a:solidFill>
                  <a:schemeClr val="dk1"/>
                </a:solidFill>
                <a:latin typeface="Times New Roman"/>
                <a:ea typeface="Times New Roman"/>
                <a:cs typeface="Times New Roman"/>
                <a:sym typeface="Times New Roman"/>
              </a:rPr>
              <a:t>, </a:t>
            </a:r>
            <a:r>
              <a:rPr lang="en" sz="1200" i="1">
                <a:solidFill>
                  <a:schemeClr val="dk1"/>
                </a:solidFill>
                <a:latin typeface="Times New Roman"/>
                <a:ea typeface="Times New Roman"/>
                <a:cs typeface="Times New Roman"/>
                <a:sym typeface="Times New Roman"/>
              </a:rPr>
              <a:t>48</a:t>
            </a:r>
            <a:r>
              <a:rPr lang="en" sz="1200">
                <a:solidFill>
                  <a:schemeClr val="dk1"/>
                </a:solidFill>
                <a:latin typeface="Times New Roman"/>
                <a:ea typeface="Times New Roman"/>
                <a:cs typeface="Times New Roman"/>
                <a:sym typeface="Times New Roman"/>
              </a:rPr>
              <a:t>(10), 5404-5414.</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r>
              <a:rPr lang="en" sz="1200">
                <a:solidFill>
                  <a:schemeClr val="dk1"/>
                </a:solidFill>
                <a:latin typeface="Times New Roman"/>
                <a:ea typeface="Times New Roman"/>
                <a:cs typeface="Times New Roman"/>
                <a:sym typeface="Times New Roman"/>
              </a:rPr>
              <a:t>Kidd, K., Clayden, M., &amp; Jardine, T. (2012). Bioaccumulation and biomagnification of mercury through food webs. </a:t>
            </a:r>
            <a:r>
              <a:rPr lang="en" sz="1200" i="1">
                <a:solidFill>
                  <a:schemeClr val="dk1"/>
                </a:solidFill>
                <a:latin typeface="Times New Roman"/>
                <a:ea typeface="Times New Roman"/>
                <a:cs typeface="Times New Roman"/>
                <a:sym typeface="Times New Roman"/>
              </a:rPr>
              <a:t>Environmental chemistry and toxicology of mercury</a:t>
            </a:r>
            <a:r>
              <a:rPr lang="en" sz="1200">
                <a:solidFill>
                  <a:schemeClr val="dk1"/>
                </a:solidFill>
                <a:latin typeface="Times New Roman"/>
                <a:ea typeface="Times New Roman"/>
                <a:cs typeface="Times New Roman"/>
                <a:sym typeface="Times New Roman"/>
              </a:rPr>
              <a:t>, 455-500.</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r>
              <a:rPr lang="en" sz="1200">
                <a:solidFill>
                  <a:schemeClr val="dk1"/>
                </a:solidFill>
                <a:latin typeface="Times New Roman"/>
                <a:ea typeface="Times New Roman"/>
                <a:cs typeface="Times New Roman"/>
                <a:sym typeface="Times New Roman"/>
              </a:rPr>
              <a:t>Evans, M. S., Lockhart, W. L., Doetzel, L., Low, G., Muir, D., Kidd, K., ... &amp; Delaronde, J. (2005). Elevated mercury concentrations in fish in lakes in the Mackenzie River Basin: the role of physical, chemical, and biological factors. </a:t>
            </a:r>
            <a:r>
              <a:rPr lang="en" sz="1200" i="1">
                <a:solidFill>
                  <a:schemeClr val="dk1"/>
                </a:solidFill>
                <a:latin typeface="Times New Roman"/>
                <a:ea typeface="Times New Roman"/>
                <a:cs typeface="Times New Roman"/>
                <a:sym typeface="Times New Roman"/>
              </a:rPr>
              <a:t>Science of the Total Environment</a:t>
            </a:r>
            <a:r>
              <a:rPr lang="en" sz="1200">
                <a:solidFill>
                  <a:schemeClr val="dk1"/>
                </a:solidFill>
                <a:latin typeface="Times New Roman"/>
                <a:ea typeface="Times New Roman"/>
                <a:cs typeface="Times New Roman"/>
                <a:sym typeface="Times New Roman"/>
              </a:rPr>
              <a:t>, </a:t>
            </a:r>
            <a:r>
              <a:rPr lang="en" sz="1200" i="1">
                <a:solidFill>
                  <a:schemeClr val="dk1"/>
                </a:solidFill>
                <a:latin typeface="Times New Roman"/>
                <a:ea typeface="Times New Roman"/>
                <a:cs typeface="Times New Roman"/>
                <a:sym typeface="Times New Roman"/>
              </a:rPr>
              <a:t>351</a:t>
            </a:r>
            <a:r>
              <a:rPr lang="en" sz="1200">
                <a:solidFill>
                  <a:schemeClr val="dk1"/>
                </a:solidFill>
                <a:latin typeface="Times New Roman"/>
                <a:ea typeface="Times New Roman"/>
                <a:cs typeface="Times New Roman"/>
                <a:sym typeface="Times New Roman"/>
              </a:rPr>
              <a:t>, 479-500.</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r>
              <a:rPr lang="en" sz="1200">
                <a:solidFill>
                  <a:schemeClr val="dk1"/>
                </a:solidFill>
                <a:latin typeface="Times New Roman"/>
                <a:ea typeface="Times New Roman"/>
                <a:cs typeface="Times New Roman"/>
                <a:sym typeface="Times New Roman"/>
              </a:rPr>
              <a:t>Turyk, M. E., Bhavsar, S. P., Bowerman, W., Boysen, E., Clark, M., Diamond, M., ... &amp; Carpenter, D. O. (2012). Risks and benefits of consumption of Great Lakes fish. </a:t>
            </a:r>
            <a:r>
              <a:rPr lang="en" sz="1200" i="1">
                <a:solidFill>
                  <a:schemeClr val="dk1"/>
                </a:solidFill>
                <a:latin typeface="Times New Roman"/>
                <a:ea typeface="Times New Roman"/>
                <a:cs typeface="Times New Roman"/>
                <a:sym typeface="Times New Roman"/>
              </a:rPr>
              <a:t>Environmental health perspectives</a:t>
            </a:r>
            <a:r>
              <a:rPr lang="en" sz="1200">
                <a:solidFill>
                  <a:schemeClr val="dk1"/>
                </a:solidFill>
                <a:latin typeface="Times New Roman"/>
                <a:ea typeface="Times New Roman"/>
                <a:cs typeface="Times New Roman"/>
                <a:sym typeface="Times New Roman"/>
              </a:rPr>
              <a:t>, </a:t>
            </a:r>
            <a:r>
              <a:rPr lang="en" sz="1200" i="1">
                <a:solidFill>
                  <a:schemeClr val="dk1"/>
                </a:solidFill>
                <a:latin typeface="Times New Roman"/>
                <a:ea typeface="Times New Roman"/>
                <a:cs typeface="Times New Roman"/>
                <a:sym typeface="Times New Roman"/>
              </a:rPr>
              <a:t>120</a:t>
            </a:r>
            <a:r>
              <a:rPr lang="en" sz="1200">
                <a:solidFill>
                  <a:schemeClr val="dk1"/>
                </a:solidFill>
                <a:latin typeface="Times New Roman"/>
                <a:ea typeface="Times New Roman"/>
                <a:cs typeface="Times New Roman"/>
                <a:sym typeface="Times New Roman"/>
              </a:rPr>
              <a:t>(1), 11-18.</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r>
              <a:rPr lang="en" sz="1200">
                <a:solidFill>
                  <a:schemeClr val="dk1"/>
                </a:solidFill>
                <a:latin typeface="Times New Roman"/>
                <a:ea typeface="Times New Roman"/>
                <a:cs typeface="Times New Roman"/>
                <a:sym typeface="Times New Roman"/>
              </a:rPr>
              <a:t>Romero-Romero, S., García-Ordiales, E., Roqueñí, N., &amp; Acuña, J. L. (2022). Increase in mercury and methylmercury levels with depth in a fish assemblage. </a:t>
            </a:r>
            <a:r>
              <a:rPr lang="en" sz="1200" i="1">
                <a:solidFill>
                  <a:schemeClr val="dk1"/>
                </a:solidFill>
                <a:latin typeface="Times New Roman"/>
                <a:ea typeface="Times New Roman"/>
                <a:cs typeface="Times New Roman"/>
                <a:sym typeface="Times New Roman"/>
              </a:rPr>
              <a:t>Chemosphere</a:t>
            </a:r>
            <a:r>
              <a:rPr lang="en" sz="1200">
                <a:solidFill>
                  <a:schemeClr val="dk1"/>
                </a:solidFill>
                <a:latin typeface="Times New Roman"/>
                <a:ea typeface="Times New Roman"/>
                <a:cs typeface="Times New Roman"/>
                <a:sym typeface="Times New Roman"/>
              </a:rPr>
              <a:t>, </a:t>
            </a:r>
            <a:r>
              <a:rPr lang="en" sz="1200" i="1">
                <a:solidFill>
                  <a:schemeClr val="dk1"/>
                </a:solidFill>
                <a:latin typeface="Times New Roman"/>
                <a:ea typeface="Times New Roman"/>
                <a:cs typeface="Times New Roman"/>
                <a:sym typeface="Times New Roman"/>
              </a:rPr>
              <a:t>292</a:t>
            </a:r>
            <a:r>
              <a:rPr lang="en" sz="1200">
                <a:solidFill>
                  <a:schemeClr val="dk1"/>
                </a:solidFill>
                <a:latin typeface="Times New Roman"/>
                <a:ea typeface="Times New Roman"/>
                <a:cs typeface="Times New Roman"/>
                <a:sym typeface="Times New Roman"/>
              </a:rPr>
              <a:t>, 133445.</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1ac1fd471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1ac1fd471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a:solidFill>
                  <a:schemeClr val="dk1"/>
                </a:solidFill>
                <a:latin typeface="Times New Roman"/>
                <a:ea typeface="Times New Roman"/>
                <a:cs typeface="Times New Roman"/>
                <a:sym typeface="Times New Roman"/>
              </a:rPr>
              <a:t>Bhavsar, S. P., Jackson, D. A., Hayton, A., Reiner, E. J., Chen, T., &amp; Bodnar, J. (2007). Are PCB levels in fish from the Canadian Great Lakes still declining?. </a:t>
            </a:r>
            <a:r>
              <a:rPr lang="en" sz="1200" i="1">
                <a:solidFill>
                  <a:schemeClr val="dk1"/>
                </a:solidFill>
                <a:latin typeface="Times New Roman"/>
                <a:ea typeface="Times New Roman"/>
                <a:cs typeface="Times New Roman"/>
                <a:sym typeface="Times New Roman"/>
              </a:rPr>
              <a:t>Journal of Great Lakes Research</a:t>
            </a:r>
            <a:r>
              <a:rPr lang="en" sz="1200">
                <a:solidFill>
                  <a:schemeClr val="dk1"/>
                </a:solidFill>
                <a:latin typeface="Times New Roman"/>
                <a:ea typeface="Times New Roman"/>
                <a:cs typeface="Times New Roman"/>
                <a:sym typeface="Times New Roman"/>
              </a:rPr>
              <a:t>, </a:t>
            </a:r>
            <a:r>
              <a:rPr lang="en" sz="1200" i="1">
                <a:solidFill>
                  <a:schemeClr val="dk1"/>
                </a:solidFill>
                <a:latin typeface="Times New Roman"/>
                <a:ea typeface="Times New Roman"/>
                <a:cs typeface="Times New Roman"/>
                <a:sym typeface="Times New Roman"/>
              </a:rPr>
              <a:t>33</a:t>
            </a:r>
            <a:r>
              <a:rPr lang="en" sz="1200">
                <a:solidFill>
                  <a:schemeClr val="dk1"/>
                </a:solidFill>
                <a:latin typeface="Times New Roman"/>
                <a:ea typeface="Times New Roman"/>
                <a:cs typeface="Times New Roman"/>
                <a:sym typeface="Times New Roman"/>
              </a:rPr>
              <a:t>(3), 592-605.</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r>
              <a:rPr lang="en" sz="1200">
                <a:solidFill>
                  <a:schemeClr val="dk1"/>
                </a:solidFill>
                <a:latin typeface="Times New Roman"/>
                <a:ea typeface="Times New Roman"/>
                <a:cs typeface="Times New Roman"/>
                <a:sym typeface="Times New Roman"/>
              </a:rPr>
              <a:t>Hornbuckle, K. C., Carlson, D. L., Swackhamer, D. L., Baker, J. E., &amp; Eisenreich, S. J. (2006). Polychlorinated biphenyls in the Great Lakes. </a:t>
            </a:r>
            <a:r>
              <a:rPr lang="en" sz="1200" i="1">
                <a:solidFill>
                  <a:schemeClr val="dk1"/>
                </a:solidFill>
                <a:latin typeface="Times New Roman"/>
                <a:ea typeface="Times New Roman"/>
                <a:cs typeface="Times New Roman"/>
                <a:sym typeface="Times New Roman"/>
              </a:rPr>
              <a:t>Persistent organic pollutants in the Great Lakes</a:t>
            </a:r>
            <a:r>
              <a:rPr lang="en" sz="1200">
                <a:solidFill>
                  <a:schemeClr val="dk1"/>
                </a:solidFill>
                <a:latin typeface="Times New Roman"/>
                <a:ea typeface="Times New Roman"/>
                <a:cs typeface="Times New Roman"/>
                <a:sym typeface="Times New Roman"/>
              </a:rPr>
              <a:t>, 13-70.</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r>
              <a:rPr lang="en" sz="1200">
                <a:solidFill>
                  <a:srgbClr val="222222"/>
                </a:solidFill>
                <a:highlight>
                  <a:srgbClr val="FFFFFF"/>
                </a:highlight>
                <a:latin typeface="Times New Roman"/>
                <a:ea typeface="Times New Roman"/>
                <a:cs typeface="Times New Roman"/>
                <a:sym typeface="Times New Roman"/>
              </a:rPr>
              <a:t>Huo, S., Li, C., Xi, B., Yu, Z., Yeager, K. M., &amp; Wu, F. (2017). Historical record of polychlorinated biphenyls (PCBs) and special occurrence of PCB 209 in a shallow fresh-water lake from eastern China. </a:t>
            </a:r>
            <a:r>
              <a:rPr lang="en" sz="1200" i="1">
                <a:solidFill>
                  <a:srgbClr val="222222"/>
                </a:solidFill>
                <a:highlight>
                  <a:srgbClr val="FFFFFF"/>
                </a:highlight>
                <a:latin typeface="Times New Roman"/>
                <a:ea typeface="Times New Roman"/>
                <a:cs typeface="Times New Roman"/>
                <a:sym typeface="Times New Roman"/>
              </a:rPr>
              <a:t>Chemosphere</a:t>
            </a:r>
            <a:r>
              <a:rPr lang="en" sz="1200">
                <a:solidFill>
                  <a:srgbClr val="222222"/>
                </a:solidFill>
                <a:highlight>
                  <a:srgbClr val="FFFFFF"/>
                </a:highlight>
                <a:latin typeface="Times New Roman"/>
                <a:ea typeface="Times New Roman"/>
                <a:cs typeface="Times New Roman"/>
                <a:sym typeface="Times New Roman"/>
              </a:rPr>
              <a:t>, </a:t>
            </a:r>
            <a:r>
              <a:rPr lang="en" sz="1200" i="1">
                <a:solidFill>
                  <a:srgbClr val="222222"/>
                </a:solidFill>
                <a:highlight>
                  <a:srgbClr val="FFFFFF"/>
                </a:highlight>
                <a:latin typeface="Times New Roman"/>
                <a:ea typeface="Times New Roman"/>
                <a:cs typeface="Times New Roman"/>
                <a:sym typeface="Times New Roman"/>
              </a:rPr>
              <a:t>184</a:t>
            </a:r>
            <a:r>
              <a:rPr lang="en" sz="1200">
                <a:solidFill>
                  <a:srgbClr val="222222"/>
                </a:solidFill>
                <a:highlight>
                  <a:srgbClr val="FFFFFF"/>
                </a:highlight>
                <a:latin typeface="Times New Roman"/>
                <a:ea typeface="Times New Roman"/>
                <a:cs typeface="Times New Roman"/>
                <a:sym typeface="Times New Roman"/>
              </a:rPr>
              <a:t>, 832-840.</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120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31ac1fd47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31ac1fd47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Gap of knowledge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172cb41c2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172cb41c2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1ac1fd4715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1ac1fd471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clearly connected to hypotheses/predictions</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Description of the dataset you have or hope to obtain replication unit, #,</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stats</a:t>
            </a:r>
            <a:endParaRPr sz="13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31a1cb2d59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31a1cb2d59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07050" y="278450"/>
            <a:ext cx="12214837" cy="4670425"/>
            <a:chOff x="-1907050" y="278450"/>
            <a:chExt cx="12214837" cy="4670425"/>
          </a:xfrm>
        </p:grpSpPr>
        <p:grpSp>
          <p:nvGrpSpPr>
            <p:cNvPr id="10" name="Google Shape;10;p2"/>
            <p:cNvGrpSpPr/>
            <p:nvPr/>
          </p:nvGrpSpPr>
          <p:grpSpPr>
            <a:xfrm>
              <a:off x="-1907050" y="278450"/>
              <a:ext cx="12214837" cy="4646066"/>
              <a:chOff x="-1907050" y="278450"/>
              <a:chExt cx="12214837" cy="4646066"/>
            </a:xfrm>
          </p:grpSpPr>
          <p:sp>
            <p:nvSpPr>
              <p:cNvPr id="11" name="Google Shape;11;p2"/>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8127879" y="539500"/>
              <a:ext cx="488109" cy="385876"/>
              <a:chOff x="8127879" y="539500"/>
              <a:chExt cx="488109" cy="385876"/>
            </a:xfrm>
          </p:grpSpPr>
          <p:sp>
            <p:nvSpPr>
              <p:cNvPr id="16" name="Google Shape;16;p2"/>
              <p:cNvSpPr/>
              <p:nvPr/>
            </p:nvSpPr>
            <p:spPr>
              <a:xfrm>
                <a:off x="8127879" y="539500"/>
                <a:ext cx="170749" cy="120056"/>
              </a:xfrm>
              <a:custGeom>
                <a:avLst/>
                <a:gdLst/>
                <a:ahLst/>
                <a:cxnLst/>
                <a:rect l="l" t="t" r="r" b="b"/>
                <a:pathLst>
                  <a:path w="2634" h="1852" extrusionOk="0">
                    <a:moveTo>
                      <a:pt x="1499" y="0"/>
                    </a:moveTo>
                    <a:cubicBezTo>
                      <a:pt x="1465" y="6"/>
                      <a:pt x="1437" y="11"/>
                      <a:pt x="1409" y="23"/>
                    </a:cubicBezTo>
                    <a:cubicBezTo>
                      <a:pt x="1393" y="28"/>
                      <a:pt x="1376" y="34"/>
                      <a:pt x="1359" y="39"/>
                    </a:cubicBezTo>
                    <a:cubicBezTo>
                      <a:pt x="1348" y="45"/>
                      <a:pt x="1342" y="45"/>
                      <a:pt x="1331" y="51"/>
                    </a:cubicBezTo>
                    <a:cubicBezTo>
                      <a:pt x="1270" y="67"/>
                      <a:pt x="1197" y="95"/>
                      <a:pt x="1124" y="118"/>
                    </a:cubicBezTo>
                    <a:lnTo>
                      <a:pt x="1119" y="118"/>
                    </a:lnTo>
                    <a:cubicBezTo>
                      <a:pt x="1113" y="123"/>
                      <a:pt x="1108" y="123"/>
                      <a:pt x="1102" y="129"/>
                    </a:cubicBezTo>
                    <a:cubicBezTo>
                      <a:pt x="1091" y="129"/>
                      <a:pt x="1080" y="134"/>
                      <a:pt x="1068" y="140"/>
                    </a:cubicBezTo>
                    <a:cubicBezTo>
                      <a:pt x="1013" y="157"/>
                      <a:pt x="951" y="185"/>
                      <a:pt x="890" y="207"/>
                    </a:cubicBezTo>
                    <a:cubicBezTo>
                      <a:pt x="890" y="207"/>
                      <a:pt x="884" y="213"/>
                      <a:pt x="878" y="213"/>
                    </a:cubicBezTo>
                    <a:cubicBezTo>
                      <a:pt x="873" y="218"/>
                      <a:pt x="862" y="218"/>
                      <a:pt x="856" y="224"/>
                    </a:cubicBezTo>
                    <a:cubicBezTo>
                      <a:pt x="856" y="224"/>
                      <a:pt x="850" y="229"/>
                      <a:pt x="850" y="229"/>
                    </a:cubicBezTo>
                    <a:cubicBezTo>
                      <a:pt x="800" y="246"/>
                      <a:pt x="755" y="274"/>
                      <a:pt x="711" y="297"/>
                    </a:cubicBezTo>
                    <a:lnTo>
                      <a:pt x="705" y="302"/>
                    </a:lnTo>
                    <a:cubicBezTo>
                      <a:pt x="694" y="308"/>
                      <a:pt x="683" y="313"/>
                      <a:pt x="677" y="319"/>
                    </a:cubicBezTo>
                    <a:cubicBezTo>
                      <a:pt x="638" y="347"/>
                      <a:pt x="599" y="375"/>
                      <a:pt x="565" y="403"/>
                    </a:cubicBezTo>
                    <a:cubicBezTo>
                      <a:pt x="554" y="414"/>
                      <a:pt x="549" y="419"/>
                      <a:pt x="537" y="431"/>
                    </a:cubicBezTo>
                    <a:cubicBezTo>
                      <a:pt x="509" y="453"/>
                      <a:pt x="487" y="487"/>
                      <a:pt x="465" y="515"/>
                    </a:cubicBezTo>
                    <a:cubicBezTo>
                      <a:pt x="459" y="526"/>
                      <a:pt x="454" y="531"/>
                      <a:pt x="448" y="542"/>
                    </a:cubicBezTo>
                    <a:lnTo>
                      <a:pt x="454" y="542"/>
                    </a:lnTo>
                    <a:cubicBezTo>
                      <a:pt x="437" y="565"/>
                      <a:pt x="420" y="598"/>
                      <a:pt x="409" y="626"/>
                    </a:cubicBezTo>
                    <a:cubicBezTo>
                      <a:pt x="409" y="637"/>
                      <a:pt x="403" y="643"/>
                      <a:pt x="403" y="654"/>
                    </a:cubicBezTo>
                    <a:cubicBezTo>
                      <a:pt x="398" y="660"/>
                      <a:pt x="398" y="665"/>
                      <a:pt x="398" y="671"/>
                    </a:cubicBezTo>
                    <a:cubicBezTo>
                      <a:pt x="381" y="688"/>
                      <a:pt x="364" y="710"/>
                      <a:pt x="347" y="727"/>
                    </a:cubicBezTo>
                    <a:lnTo>
                      <a:pt x="331" y="749"/>
                    </a:lnTo>
                    <a:cubicBezTo>
                      <a:pt x="263" y="839"/>
                      <a:pt x="230" y="945"/>
                      <a:pt x="224" y="1051"/>
                    </a:cubicBezTo>
                    <a:lnTo>
                      <a:pt x="224" y="1074"/>
                    </a:lnTo>
                    <a:cubicBezTo>
                      <a:pt x="224" y="1264"/>
                      <a:pt x="45" y="1381"/>
                      <a:pt x="45" y="1381"/>
                    </a:cubicBezTo>
                    <a:cubicBezTo>
                      <a:pt x="45" y="1381"/>
                      <a:pt x="1" y="1409"/>
                      <a:pt x="45" y="1454"/>
                    </a:cubicBezTo>
                    <a:lnTo>
                      <a:pt x="51" y="1459"/>
                    </a:lnTo>
                    <a:lnTo>
                      <a:pt x="62" y="1459"/>
                    </a:lnTo>
                    <a:cubicBezTo>
                      <a:pt x="96" y="1470"/>
                      <a:pt x="174" y="1482"/>
                      <a:pt x="252" y="1482"/>
                    </a:cubicBezTo>
                    <a:cubicBezTo>
                      <a:pt x="314" y="1482"/>
                      <a:pt x="375" y="1493"/>
                      <a:pt x="431" y="1515"/>
                    </a:cubicBezTo>
                    <a:cubicBezTo>
                      <a:pt x="487" y="1537"/>
                      <a:pt x="554" y="1565"/>
                      <a:pt x="627" y="1593"/>
                    </a:cubicBezTo>
                    <a:cubicBezTo>
                      <a:pt x="632" y="1599"/>
                      <a:pt x="644" y="1605"/>
                      <a:pt x="655" y="1605"/>
                    </a:cubicBezTo>
                    <a:cubicBezTo>
                      <a:pt x="672" y="1610"/>
                      <a:pt x="683" y="1616"/>
                      <a:pt x="694" y="1621"/>
                    </a:cubicBezTo>
                    <a:cubicBezTo>
                      <a:pt x="722" y="1632"/>
                      <a:pt x="750" y="1644"/>
                      <a:pt x="778" y="1649"/>
                    </a:cubicBezTo>
                    <a:cubicBezTo>
                      <a:pt x="822" y="1666"/>
                      <a:pt x="890" y="1672"/>
                      <a:pt x="968" y="1677"/>
                    </a:cubicBezTo>
                    <a:cubicBezTo>
                      <a:pt x="990" y="1688"/>
                      <a:pt x="1040" y="1716"/>
                      <a:pt x="1113" y="1744"/>
                    </a:cubicBezTo>
                    <a:cubicBezTo>
                      <a:pt x="1226" y="1796"/>
                      <a:pt x="1391" y="1852"/>
                      <a:pt x="1561" y="1852"/>
                    </a:cubicBezTo>
                    <a:cubicBezTo>
                      <a:pt x="1575" y="1852"/>
                      <a:pt x="1590" y="1851"/>
                      <a:pt x="1605" y="1850"/>
                    </a:cubicBezTo>
                    <a:cubicBezTo>
                      <a:pt x="1706" y="1845"/>
                      <a:pt x="1784" y="1817"/>
                      <a:pt x="1840" y="1789"/>
                    </a:cubicBezTo>
                    <a:cubicBezTo>
                      <a:pt x="1980" y="1711"/>
                      <a:pt x="2024" y="1599"/>
                      <a:pt x="2024" y="1599"/>
                    </a:cubicBezTo>
                    <a:cubicBezTo>
                      <a:pt x="2030" y="1593"/>
                      <a:pt x="2030" y="1588"/>
                      <a:pt x="2030" y="1588"/>
                    </a:cubicBezTo>
                    <a:cubicBezTo>
                      <a:pt x="2035" y="1582"/>
                      <a:pt x="2041" y="1577"/>
                      <a:pt x="2041" y="1571"/>
                    </a:cubicBezTo>
                    <a:cubicBezTo>
                      <a:pt x="2063" y="1532"/>
                      <a:pt x="2075" y="1493"/>
                      <a:pt x="2080" y="1454"/>
                    </a:cubicBezTo>
                    <a:cubicBezTo>
                      <a:pt x="2086" y="1426"/>
                      <a:pt x="2091" y="1392"/>
                      <a:pt x="2091" y="1364"/>
                    </a:cubicBezTo>
                    <a:lnTo>
                      <a:pt x="2091" y="1342"/>
                    </a:lnTo>
                    <a:cubicBezTo>
                      <a:pt x="2091" y="1303"/>
                      <a:pt x="2086" y="1264"/>
                      <a:pt x="2086" y="1230"/>
                    </a:cubicBezTo>
                    <a:cubicBezTo>
                      <a:pt x="2080" y="1230"/>
                      <a:pt x="2080" y="1224"/>
                      <a:pt x="2080" y="1224"/>
                    </a:cubicBezTo>
                    <a:cubicBezTo>
                      <a:pt x="2075" y="1191"/>
                      <a:pt x="2069" y="1157"/>
                      <a:pt x="2063" y="1129"/>
                    </a:cubicBezTo>
                    <a:cubicBezTo>
                      <a:pt x="2063" y="1124"/>
                      <a:pt x="2058" y="1113"/>
                      <a:pt x="2058" y="1107"/>
                    </a:cubicBezTo>
                    <a:cubicBezTo>
                      <a:pt x="2052" y="1090"/>
                      <a:pt x="2047" y="1074"/>
                      <a:pt x="2041" y="1057"/>
                    </a:cubicBezTo>
                    <a:cubicBezTo>
                      <a:pt x="2058" y="1034"/>
                      <a:pt x="2080" y="1006"/>
                      <a:pt x="2108" y="1001"/>
                    </a:cubicBezTo>
                    <a:cubicBezTo>
                      <a:pt x="2114" y="999"/>
                      <a:pt x="2120" y="998"/>
                      <a:pt x="2126" y="998"/>
                    </a:cubicBezTo>
                    <a:cubicBezTo>
                      <a:pt x="2139" y="998"/>
                      <a:pt x="2153" y="1001"/>
                      <a:pt x="2164" y="1001"/>
                    </a:cubicBezTo>
                    <a:cubicBezTo>
                      <a:pt x="2181" y="1006"/>
                      <a:pt x="2203" y="1012"/>
                      <a:pt x="2220" y="1018"/>
                    </a:cubicBezTo>
                    <a:cubicBezTo>
                      <a:pt x="2237" y="1023"/>
                      <a:pt x="2248" y="1029"/>
                      <a:pt x="2265" y="1034"/>
                    </a:cubicBezTo>
                    <a:cubicBezTo>
                      <a:pt x="2309" y="1051"/>
                      <a:pt x="2354" y="1074"/>
                      <a:pt x="2404" y="1090"/>
                    </a:cubicBezTo>
                    <a:cubicBezTo>
                      <a:pt x="2416" y="1096"/>
                      <a:pt x="2427" y="1101"/>
                      <a:pt x="2444" y="1107"/>
                    </a:cubicBezTo>
                    <a:lnTo>
                      <a:pt x="2449" y="1107"/>
                    </a:lnTo>
                    <a:cubicBezTo>
                      <a:pt x="2475" y="1118"/>
                      <a:pt x="2535" y="1139"/>
                      <a:pt x="2579" y="1139"/>
                    </a:cubicBezTo>
                    <a:cubicBezTo>
                      <a:pt x="2602" y="1139"/>
                      <a:pt x="2620" y="1133"/>
                      <a:pt x="2628" y="1118"/>
                    </a:cubicBezTo>
                    <a:cubicBezTo>
                      <a:pt x="2634" y="1107"/>
                      <a:pt x="2634" y="1090"/>
                      <a:pt x="2628" y="1068"/>
                    </a:cubicBezTo>
                    <a:cubicBezTo>
                      <a:pt x="2622" y="1068"/>
                      <a:pt x="2622" y="1062"/>
                      <a:pt x="2622" y="1057"/>
                    </a:cubicBezTo>
                    <a:cubicBezTo>
                      <a:pt x="2617" y="1051"/>
                      <a:pt x="2617" y="1040"/>
                      <a:pt x="2611" y="1034"/>
                    </a:cubicBezTo>
                    <a:cubicBezTo>
                      <a:pt x="2600" y="1006"/>
                      <a:pt x="2589" y="978"/>
                      <a:pt x="2572" y="951"/>
                    </a:cubicBezTo>
                    <a:cubicBezTo>
                      <a:pt x="2572" y="951"/>
                      <a:pt x="2567" y="945"/>
                      <a:pt x="2567" y="939"/>
                    </a:cubicBezTo>
                    <a:cubicBezTo>
                      <a:pt x="2567" y="939"/>
                      <a:pt x="2561" y="934"/>
                      <a:pt x="2561" y="928"/>
                    </a:cubicBezTo>
                    <a:cubicBezTo>
                      <a:pt x="2539" y="889"/>
                      <a:pt x="2511" y="850"/>
                      <a:pt x="2494" y="811"/>
                    </a:cubicBezTo>
                    <a:cubicBezTo>
                      <a:pt x="2483" y="794"/>
                      <a:pt x="2472" y="772"/>
                      <a:pt x="2466" y="755"/>
                    </a:cubicBezTo>
                    <a:cubicBezTo>
                      <a:pt x="2449" y="716"/>
                      <a:pt x="2438" y="677"/>
                      <a:pt x="2438" y="637"/>
                    </a:cubicBezTo>
                    <a:lnTo>
                      <a:pt x="2438" y="632"/>
                    </a:lnTo>
                    <a:cubicBezTo>
                      <a:pt x="2438" y="610"/>
                      <a:pt x="2438" y="593"/>
                      <a:pt x="2444" y="570"/>
                    </a:cubicBezTo>
                    <a:cubicBezTo>
                      <a:pt x="2449" y="548"/>
                      <a:pt x="2460" y="526"/>
                      <a:pt x="2466" y="509"/>
                    </a:cubicBezTo>
                    <a:cubicBezTo>
                      <a:pt x="2466" y="503"/>
                      <a:pt x="2466" y="503"/>
                      <a:pt x="2466" y="503"/>
                    </a:cubicBezTo>
                    <a:cubicBezTo>
                      <a:pt x="2477" y="481"/>
                      <a:pt x="2488" y="459"/>
                      <a:pt x="2488" y="436"/>
                    </a:cubicBezTo>
                    <a:cubicBezTo>
                      <a:pt x="2494" y="431"/>
                      <a:pt x="2488" y="425"/>
                      <a:pt x="2488" y="419"/>
                    </a:cubicBezTo>
                    <a:cubicBezTo>
                      <a:pt x="2481" y="413"/>
                      <a:pt x="2474" y="408"/>
                      <a:pt x="2466" y="408"/>
                    </a:cubicBezTo>
                    <a:cubicBezTo>
                      <a:pt x="2461" y="408"/>
                      <a:pt x="2456" y="410"/>
                      <a:pt x="2449" y="414"/>
                    </a:cubicBezTo>
                    <a:cubicBezTo>
                      <a:pt x="2444" y="419"/>
                      <a:pt x="2438" y="431"/>
                      <a:pt x="2432" y="436"/>
                    </a:cubicBezTo>
                    <a:lnTo>
                      <a:pt x="2427" y="436"/>
                    </a:lnTo>
                    <a:cubicBezTo>
                      <a:pt x="2421" y="442"/>
                      <a:pt x="2416" y="447"/>
                      <a:pt x="2410" y="459"/>
                    </a:cubicBezTo>
                    <a:cubicBezTo>
                      <a:pt x="2393" y="475"/>
                      <a:pt x="2376" y="492"/>
                      <a:pt x="2365" y="509"/>
                    </a:cubicBezTo>
                    <a:cubicBezTo>
                      <a:pt x="2298" y="576"/>
                      <a:pt x="2220" y="643"/>
                      <a:pt x="2142" y="705"/>
                    </a:cubicBezTo>
                    <a:cubicBezTo>
                      <a:pt x="2131" y="716"/>
                      <a:pt x="2114" y="727"/>
                      <a:pt x="2097" y="733"/>
                    </a:cubicBezTo>
                    <a:lnTo>
                      <a:pt x="2086" y="738"/>
                    </a:lnTo>
                    <a:cubicBezTo>
                      <a:pt x="2080" y="744"/>
                      <a:pt x="2075" y="744"/>
                      <a:pt x="2063" y="744"/>
                    </a:cubicBezTo>
                    <a:cubicBezTo>
                      <a:pt x="2063" y="738"/>
                      <a:pt x="2063" y="738"/>
                      <a:pt x="2058" y="733"/>
                    </a:cubicBezTo>
                    <a:cubicBezTo>
                      <a:pt x="2058" y="727"/>
                      <a:pt x="2052" y="721"/>
                      <a:pt x="2052" y="721"/>
                    </a:cubicBezTo>
                    <a:cubicBezTo>
                      <a:pt x="2035" y="693"/>
                      <a:pt x="2008" y="660"/>
                      <a:pt x="1980" y="626"/>
                    </a:cubicBezTo>
                    <a:lnTo>
                      <a:pt x="1974" y="621"/>
                    </a:lnTo>
                    <a:cubicBezTo>
                      <a:pt x="1968" y="615"/>
                      <a:pt x="1963" y="610"/>
                      <a:pt x="1957" y="604"/>
                    </a:cubicBezTo>
                    <a:lnTo>
                      <a:pt x="1952" y="598"/>
                    </a:lnTo>
                    <a:cubicBezTo>
                      <a:pt x="1946" y="593"/>
                      <a:pt x="1935" y="587"/>
                      <a:pt x="1929" y="582"/>
                    </a:cubicBezTo>
                    <a:cubicBezTo>
                      <a:pt x="1834" y="515"/>
                      <a:pt x="1767" y="408"/>
                      <a:pt x="1711" y="308"/>
                    </a:cubicBezTo>
                    <a:cubicBezTo>
                      <a:pt x="1706" y="302"/>
                      <a:pt x="1700" y="291"/>
                      <a:pt x="1695" y="274"/>
                    </a:cubicBezTo>
                    <a:cubicBezTo>
                      <a:pt x="1695" y="269"/>
                      <a:pt x="1689" y="263"/>
                      <a:pt x="1689" y="252"/>
                    </a:cubicBezTo>
                    <a:cubicBezTo>
                      <a:pt x="1678" y="229"/>
                      <a:pt x="1667" y="201"/>
                      <a:pt x="1661" y="174"/>
                    </a:cubicBezTo>
                    <a:cubicBezTo>
                      <a:pt x="1655" y="162"/>
                      <a:pt x="1655" y="157"/>
                      <a:pt x="1650" y="151"/>
                    </a:cubicBezTo>
                    <a:cubicBezTo>
                      <a:pt x="1639" y="118"/>
                      <a:pt x="1622" y="90"/>
                      <a:pt x="1605" y="67"/>
                    </a:cubicBezTo>
                    <a:cubicBezTo>
                      <a:pt x="1583" y="28"/>
                      <a:pt x="1549" y="0"/>
                      <a:pt x="1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413020" y="791382"/>
                <a:ext cx="202967" cy="133993"/>
              </a:xfrm>
              <a:custGeom>
                <a:avLst/>
                <a:gdLst/>
                <a:ahLst/>
                <a:cxnLst/>
                <a:rect l="l" t="t" r="r" b="b"/>
                <a:pathLst>
                  <a:path w="3131" h="2067" extrusionOk="0">
                    <a:moveTo>
                      <a:pt x="2739" y="0"/>
                    </a:moveTo>
                    <a:cubicBezTo>
                      <a:pt x="2723" y="17"/>
                      <a:pt x="2711" y="28"/>
                      <a:pt x="2695" y="45"/>
                    </a:cubicBezTo>
                    <a:cubicBezTo>
                      <a:pt x="2695" y="45"/>
                      <a:pt x="2689" y="50"/>
                      <a:pt x="2689" y="50"/>
                    </a:cubicBezTo>
                    <a:cubicBezTo>
                      <a:pt x="2672" y="67"/>
                      <a:pt x="2656" y="84"/>
                      <a:pt x="2639" y="95"/>
                    </a:cubicBezTo>
                    <a:cubicBezTo>
                      <a:pt x="2538" y="196"/>
                      <a:pt x="2471" y="296"/>
                      <a:pt x="2421" y="380"/>
                    </a:cubicBezTo>
                    <a:cubicBezTo>
                      <a:pt x="2348" y="498"/>
                      <a:pt x="2248" y="587"/>
                      <a:pt x="2125" y="637"/>
                    </a:cubicBezTo>
                    <a:cubicBezTo>
                      <a:pt x="2119" y="615"/>
                      <a:pt x="2108" y="593"/>
                      <a:pt x="2102" y="570"/>
                    </a:cubicBezTo>
                    <a:cubicBezTo>
                      <a:pt x="2080" y="514"/>
                      <a:pt x="2057" y="453"/>
                      <a:pt x="2035" y="403"/>
                    </a:cubicBezTo>
                    <a:cubicBezTo>
                      <a:pt x="2035" y="397"/>
                      <a:pt x="2030" y="391"/>
                      <a:pt x="2030" y="386"/>
                    </a:cubicBezTo>
                    <a:cubicBezTo>
                      <a:pt x="2002" y="313"/>
                      <a:pt x="1979" y="257"/>
                      <a:pt x="1974" y="246"/>
                    </a:cubicBezTo>
                    <a:lnTo>
                      <a:pt x="1974" y="241"/>
                    </a:lnTo>
                    <a:cubicBezTo>
                      <a:pt x="1901" y="285"/>
                      <a:pt x="1834" y="336"/>
                      <a:pt x="1767" y="386"/>
                    </a:cubicBezTo>
                    <a:cubicBezTo>
                      <a:pt x="1711" y="425"/>
                      <a:pt x="1655" y="464"/>
                      <a:pt x="1605" y="503"/>
                    </a:cubicBezTo>
                    <a:cubicBezTo>
                      <a:pt x="1594" y="503"/>
                      <a:pt x="1588" y="503"/>
                      <a:pt x="1577" y="498"/>
                    </a:cubicBezTo>
                    <a:cubicBezTo>
                      <a:pt x="1543" y="498"/>
                      <a:pt x="1504" y="498"/>
                      <a:pt x="1465" y="503"/>
                    </a:cubicBezTo>
                    <a:cubicBezTo>
                      <a:pt x="1431" y="503"/>
                      <a:pt x="1392" y="509"/>
                      <a:pt x="1353" y="514"/>
                    </a:cubicBezTo>
                    <a:cubicBezTo>
                      <a:pt x="1141" y="548"/>
                      <a:pt x="900" y="637"/>
                      <a:pt x="666" y="839"/>
                    </a:cubicBezTo>
                    <a:cubicBezTo>
                      <a:pt x="626" y="872"/>
                      <a:pt x="582" y="911"/>
                      <a:pt x="543" y="956"/>
                    </a:cubicBezTo>
                    <a:cubicBezTo>
                      <a:pt x="481" y="1018"/>
                      <a:pt x="431" y="1085"/>
                      <a:pt x="386" y="1157"/>
                    </a:cubicBezTo>
                    <a:cubicBezTo>
                      <a:pt x="375" y="1174"/>
                      <a:pt x="364" y="1185"/>
                      <a:pt x="358" y="1202"/>
                    </a:cubicBezTo>
                    <a:cubicBezTo>
                      <a:pt x="313" y="1269"/>
                      <a:pt x="274" y="1336"/>
                      <a:pt x="241" y="1409"/>
                    </a:cubicBezTo>
                    <a:lnTo>
                      <a:pt x="0" y="1906"/>
                    </a:lnTo>
                    <a:cubicBezTo>
                      <a:pt x="0" y="1912"/>
                      <a:pt x="0" y="1917"/>
                      <a:pt x="0" y="1917"/>
                    </a:cubicBezTo>
                    <a:cubicBezTo>
                      <a:pt x="6" y="1923"/>
                      <a:pt x="6" y="1929"/>
                      <a:pt x="12" y="1934"/>
                    </a:cubicBezTo>
                    <a:cubicBezTo>
                      <a:pt x="225" y="2022"/>
                      <a:pt x="451" y="2066"/>
                      <a:pt x="675" y="2066"/>
                    </a:cubicBezTo>
                    <a:cubicBezTo>
                      <a:pt x="838" y="2066"/>
                      <a:pt x="1000" y="2043"/>
                      <a:pt x="1158" y="1996"/>
                    </a:cubicBezTo>
                    <a:cubicBezTo>
                      <a:pt x="1249" y="2027"/>
                      <a:pt x="1350" y="2038"/>
                      <a:pt x="1444" y="2038"/>
                    </a:cubicBezTo>
                    <a:cubicBezTo>
                      <a:pt x="1633" y="2038"/>
                      <a:pt x="1795" y="1996"/>
                      <a:pt x="1795" y="1996"/>
                    </a:cubicBezTo>
                    <a:cubicBezTo>
                      <a:pt x="1778" y="1996"/>
                      <a:pt x="1767" y="2001"/>
                      <a:pt x="1756" y="2001"/>
                    </a:cubicBezTo>
                    <a:cubicBezTo>
                      <a:pt x="1744" y="2003"/>
                      <a:pt x="1733" y="2004"/>
                      <a:pt x="1721" y="2004"/>
                    </a:cubicBezTo>
                    <a:cubicBezTo>
                      <a:pt x="1693" y="2004"/>
                      <a:pt x="1664" y="2000"/>
                      <a:pt x="1633" y="1996"/>
                    </a:cubicBezTo>
                    <a:cubicBezTo>
                      <a:pt x="1543" y="1979"/>
                      <a:pt x="1454" y="1945"/>
                      <a:pt x="1381" y="1912"/>
                    </a:cubicBezTo>
                    <a:cubicBezTo>
                      <a:pt x="1403" y="1901"/>
                      <a:pt x="1426" y="1895"/>
                      <a:pt x="1443" y="1884"/>
                    </a:cubicBezTo>
                    <a:lnTo>
                      <a:pt x="1448" y="1884"/>
                    </a:lnTo>
                    <a:cubicBezTo>
                      <a:pt x="1471" y="1867"/>
                      <a:pt x="1498" y="1856"/>
                      <a:pt x="1521" y="1845"/>
                    </a:cubicBezTo>
                    <a:cubicBezTo>
                      <a:pt x="1526" y="1839"/>
                      <a:pt x="1538" y="1834"/>
                      <a:pt x="1543" y="1828"/>
                    </a:cubicBezTo>
                    <a:cubicBezTo>
                      <a:pt x="1560" y="1817"/>
                      <a:pt x="1577" y="1811"/>
                      <a:pt x="1594" y="1800"/>
                    </a:cubicBezTo>
                    <a:cubicBezTo>
                      <a:pt x="1605" y="1795"/>
                      <a:pt x="1616" y="1789"/>
                      <a:pt x="1627" y="1783"/>
                    </a:cubicBezTo>
                    <a:cubicBezTo>
                      <a:pt x="1644" y="1772"/>
                      <a:pt x="1655" y="1761"/>
                      <a:pt x="1672" y="1755"/>
                    </a:cubicBezTo>
                    <a:cubicBezTo>
                      <a:pt x="1683" y="1750"/>
                      <a:pt x="1689" y="1739"/>
                      <a:pt x="1700" y="1733"/>
                    </a:cubicBezTo>
                    <a:lnTo>
                      <a:pt x="1739" y="1705"/>
                    </a:lnTo>
                    <a:cubicBezTo>
                      <a:pt x="1750" y="1699"/>
                      <a:pt x="1761" y="1688"/>
                      <a:pt x="1772" y="1683"/>
                    </a:cubicBezTo>
                    <a:cubicBezTo>
                      <a:pt x="1789" y="1672"/>
                      <a:pt x="1800" y="1666"/>
                      <a:pt x="1812" y="1655"/>
                    </a:cubicBezTo>
                    <a:cubicBezTo>
                      <a:pt x="1823" y="1649"/>
                      <a:pt x="1834" y="1638"/>
                      <a:pt x="1845" y="1632"/>
                    </a:cubicBezTo>
                    <a:cubicBezTo>
                      <a:pt x="1856" y="1621"/>
                      <a:pt x="1867" y="1616"/>
                      <a:pt x="1879" y="1604"/>
                    </a:cubicBezTo>
                    <a:cubicBezTo>
                      <a:pt x="1890" y="1593"/>
                      <a:pt x="1901" y="1588"/>
                      <a:pt x="1912" y="1577"/>
                    </a:cubicBezTo>
                    <a:cubicBezTo>
                      <a:pt x="1912" y="1577"/>
                      <a:pt x="1918" y="1577"/>
                      <a:pt x="1918" y="1571"/>
                    </a:cubicBezTo>
                    <a:cubicBezTo>
                      <a:pt x="1946" y="1549"/>
                      <a:pt x="1974" y="1521"/>
                      <a:pt x="2002" y="1493"/>
                    </a:cubicBezTo>
                    <a:cubicBezTo>
                      <a:pt x="2041" y="1493"/>
                      <a:pt x="2080" y="1487"/>
                      <a:pt x="2125" y="1487"/>
                    </a:cubicBezTo>
                    <a:lnTo>
                      <a:pt x="2141" y="1481"/>
                    </a:lnTo>
                    <a:cubicBezTo>
                      <a:pt x="2343" y="1459"/>
                      <a:pt x="2533" y="1420"/>
                      <a:pt x="2533" y="1420"/>
                    </a:cubicBezTo>
                    <a:cubicBezTo>
                      <a:pt x="2454" y="1213"/>
                      <a:pt x="2354" y="1079"/>
                      <a:pt x="2270" y="995"/>
                    </a:cubicBezTo>
                    <a:cubicBezTo>
                      <a:pt x="2298" y="984"/>
                      <a:pt x="2326" y="984"/>
                      <a:pt x="2348" y="978"/>
                    </a:cubicBezTo>
                    <a:lnTo>
                      <a:pt x="2371" y="978"/>
                    </a:lnTo>
                    <a:cubicBezTo>
                      <a:pt x="2394" y="976"/>
                      <a:pt x="2417" y="975"/>
                      <a:pt x="2440" y="975"/>
                    </a:cubicBezTo>
                    <a:cubicBezTo>
                      <a:pt x="2473" y="975"/>
                      <a:pt x="2505" y="977"/>
                      <a:pt x="2538" y="984"/>
                    </a:cubicBezTo>
                    <a:cubicBezTo>
                      <a:pt x="2549" y="990"/>
                      <a:pt x="2555" y="990"/>
                      <a:pt x="2561" y="990"/>
                    </a:cubicBezTo>
                    <a:cubicBezTo>
                      <a:pt x="2589" y="995"/>
                      <a:pt x="2616" y="1001"/>
                      <a:pt x="2644" y="1012"/>
                    </a:cubicBezTo>
                    <a:cubicBezTo>
                      <a:pt x="2711" y="1040"/>
                      <a:pt x="2801" y="1062"/>
                      <a:pt x="2902" y="1085"/>
                    </a:cubicBezTo>
                    <a:lnTo>
                      <a:pt x="2907" y="1085"/>
                    </a:lnTo>
                    <a:cubicBezTo>
                      <a:pt x="2935" y="1090"/>
                      <a:pt x="2969" y="1090"/>
                      <a:pt x="3002" y="1096"/>
                    </a:cubicBezTo>
                    <a:lnTo>
                      <a:pt x="3013" y="1096"/>
                    </a:lnTo>
                    <a:cubicBezTo>
                      <a:pt x="3013" y="1096"/>
                      <a:pt x="3019" y="1096"/>
                      <a:pt x="3025" y="1101"/>
                    </a:cubicBezTo>
                    <a:cubicBezTo>
                      <a:pt x="3058" y="1101"/>
                      <a:pt x="3092" y="1107"/>
                      <a:pt x="3125" y="1107"/>
                    </a:cubicBezTo>
                    <a:lnTo>
                      <a:pt x="3131" y="1107"/>
                    </a:lnTo>
                    <a:cubicBezTo>
                      <a:pt x="3131" y="1107"/>
                      <a:pt x="3131" y="1107"/>
                      <a:pt x="3125" y="1101"/>
                    </a:cubicBezTo>
                    <a:cubicBezTo>
                      <a:pt x="3125" y="1096"/>
                      <a:pt x="3125" y="1096"/>
                      <a:pt x="3125" y="1096"/>
                    </a:cubicBezTo>
                    <a:cubicBezTo>
                      <a:pt x="3108" y="1045"/>
                      <a:pt x="3041" y="867"/>
                      <a:pt x="2807" y="727"/>
                    </a:cubicBezTo>
                    <a:cubicBezTo>
                      <a:pt x="2762" y="699"/>
                      <a:pt x="2711" y="677"/>
                      <a:pt x="2656" y="654"/>
                    </a:cubicBezTo>
                    <a:cubicBezTo>
                      <a:pt x="2684" y="604"/>
                      <a:pt x="2706" y="554"/>
                      <a:pt x="2723" y="509"/>
                    </a:cubicBezTo>
                    <a:cubicBezTo>
                      <a:pt x="2728" y="492"/>
                      <a:pt x="2739" y="475"/>
                      <a:pt x="2745" y="459"/>
                    </a:cubicBezTo>
                    <a:cubicBezTo>
                      <a:pt x="2745" y="447"/>
                      <a:pt x="2745" y="442"/>
                      <a:pt x="2751" y="436"/>
                    </a:cubicBezTo>
                    <a:cubicBezTo>
                      <a:pt x="2751" y="431"/>
                      <a:pt x="2751" y="431"/>
                      <a:pt x="2751" y="431"/>
                    </a:cubicBezTo>
                    <a:cubicBezTo>
                      <a:pt x="2751" y="419"/>
                      <a:pt x="2756" y="408"/>
                      <a:pt x="2756" y="397"/>
                    </a:cubicBezTo>
                    <a:cubicBezTo>
                      <a:pt x="2762" y="391"/>
                      <a:pt x="2762" y="380"/>
                      <a:pt x="2762" y="375"/>
                    </a:cubicBezTo>
                    <a:cubicBezTo>
                      <a:pt x="2762" y="364"/>
                      <a:pt x="2767" y="352"/>
                      <a:pt x="2767" y="341"/>
                    </a:cubicBezTo>
                    <a:cubicBezTo>
                      <a:pt x="2767" y="336"/>
                      <a:pt x="2767" y="330"/>
                      <a:pt x="2773" y="319"/>
                    </a:cubicBezTo>
                    <a:cubicBezTo>
                      <a:pt x="2773" y="313"/>
                      <a:pt x="2773" y="302"/>
                      <a:pt x="2773" y="291"/>
                    </a:cubicBezTo>
                    <a:cubicBezTo>
                      <a:pt x="2773" y="285"/>
                      <a:pt x="2779" y="280"/>
                      <a:pt x="2779" y="274"/>
                    </a:cubicBezTo>
                    <a:cubicBezTo>
                      <a:pt x="2779" y="263"/>
                      <a:pt x="2779" y="252"/>
                      <a:pt x="2779" y="246"/>
                    </a:cubicBezTo>
                    <a:lnTo>
                      <a:pt x="2779" y="224"/>
                    </a:lnTo>
                    <a:lnTo>
                      <a:pt x="2779" y="196"/>
                    </a:lnTo>
                    <a:lnTo>
                      <a:pt x="2779" y="185"/>
                    </a:lnTo>
                    <a:cubicBezTo>
                      <a:pt x="2779" y="173"/>
                      <a:pt x="2779" y="157"/>
                      <a:pt x="2773" y="146"/>
                    </a:cubicBezTo>
                    <a:cubicBezTo>
                      <a:pt x="2773" y="146"/>
                      <a:pt x="2773" y="140"/>
                      <a:pt x="2773" y="140"/>
                    </a:cubicBezTo>
                    <a:cubicBezTo>
                      <a:pt x="2773" y="129"/>
                      <a:pt x="2773" y="118"/>
                      <a:pt x="2773" y="112"/>
                    </a:cubicBezTo>
                    <a:cubicBezTo>
                      <a:pt x="2767" y="106"/>
                      <a:pt x="2767" y="101"/>
                      <a:pt x="2767" y="101"/>
                    </a:cubicBezTo>
                    <a:cubicBezTo>
                      <a:pt x="2767" y="90"/>
                      <a:pt x="2767" y="84"/>
                      <a:pt x="2767" y="78"/>
                    </a:cubicBezTo>
                    <a:cubicBezTo>
                      <a:pt x="2762" y="78"/>
                      <a:pt x="2762" y="73"/>
                      <a:pt x="2762" y="67"/>
                    </a:cubicBezTo>
                    <a:cubicBezTo>
                      <a:pt x="2762" y="62"/>
                      <a:pt x="2762" y="62"/>
                      <a:pt x="2756" y="56"/>
                    </a:cubicBezTo>
                    <a:cubicBezTo>
                      <a:pt x="2756" y="50"/>
                      <a:pt x="2756" y="50"/>
                      <a:pt x="2756" y="45"/>
                    </a:cubicBezTo>
                    <a:cubicBezTo>
                      <a:pt x="2756" y="39"/>
                      <a:pt x="2756" y="39"/>
                      <a:pt x="2751" y="34"/>
                    </a:cubicBezTo>
                    <a:cubicBezTo>
                      <a:pt x="2751" y="28"/>
                      <a:pt x="2751" y="28"/>
                      <a:pt x="2751" y="28"/>
                    </a:cubicBezTo>
                    <a:cubicBezTo>
                      <a:pt x="2751" y="23"/>
                      <a:pt x="2751" y="23"/>
                      <a:pt x="2745" y="17"/>
                    </a:cubicBezTo>
                    <a:cubicBezTo>
                      <a:pt x="2745" y="17"/>
                      <a:pt x="2745" y="11"/>
                      <a:pt x="2745" y="11"/>
                    </a:cubicBezTo>
                    <a:cubicBezTo>
                      <a:pt x="2745" y="11"/>
                      <a:pt x="2745" y="6"/>
                      <a:pt x="2745" y="6"/>
                    </a:cubicBezTo>
                    <a:lnTo>
                      <a:pt x="2739" y="6"/>
                    </a:lnTo>
                    <a:lnTo>
                      <a:pt x="2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305603" y="390100"/>
              <a:ext cx="8340200" cy="4558775"/>
              <a:chOff x="305603" y="390100"/>
              <a:chExt cx="8340200" cy="4558775"/>
            </a:xfrm>
          </p:grpSpPr>
          <p:sp>
            <p:nvSpPr>
              <p:cNvPr id="19" name="Google Shape;19;p2"/>
              <p:cNvSpPr/>
              <p:nvPr/>
            </p:nvSpPr>
            <p:spPr>
              <a:xfrm>
                <a:off x="6306928" y="38595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305603" y="390100"/>
                <a:ext cx="8340200" cy="4558775"/>
                <a:chOff x="305603" y="390100"/>
                <a:chExt cx="8340200" cy="4558775"/>
              </a:xfrm>
            </p:grpSpPr>
            <p:grpSp>
              <p:nvGrpSpPr>
                <p:cNvPr id="21" name="Google Shape;21;p2"/>
                <p:cNvGrpSpPr/>
                <p:nvPr/>
              </p:nvGrpSpPr>
              <p:grpSpPr>
                <a:xfrm>
                  <a:off x="2501625" y="4294100"/>
                  <a:ext cx="1376528" cy="314477"/>
                  <a:chOff x="2501625" y="4294100"/>
                  <a:chExt cx="1376528" cy="314477"/>
                </a:xfrm>
              </p:grpSpPr>
              <p:sp>
                <p:nvSpPr>
                  <p:cNvPr id="22" name="Google Shape;22;p2"/>
                  <p:cNvSpPr/>
                  <p:nvPr/>
                </p:nvSpPr>
                <p:spPr>
                  <a:xfrm>
                    <a:off x="2606228" y="45386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01625" y="42941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08253" y="45386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305603" y="390100"/>
                  <a:ext cx="613847" cy="3724152"/>
                  <a:chOff x="305603" y="390100"/>
                  <a:chExt cx="613847" cy="3724152"/>
                </a:xfrm>
              </p:grpSpPr>
              <p:grpSp>
                <p:nvGrpSpPr>
                  <p:cNvPr id="26" name="Google Shape;26;p2"/>
                  <p:cNvGrpSpPr/>
                  <p:nvPr/>
                </p:nvGrpSpPr>
                <p:grpSpPr>
                  <a:xfrm>
                    <a:off x="305603" y="3859500"/>
                    <a:ext cx="265222" cy="254752"/>
                    <a:chOff x="336353" y="3871950"/>
                    <a:chExt cx="265222" cy="254752"/>
                  </a:xfrm>
                </p:grpSpPr>
                <p:sp>
                  <p:nvSpPr>
                    <p:cNvPr id="27" name="Google Shape;27;p2"/>
                    <p:cNvSpPr/>
                    <p:nvPr/>
                  </p:nvSpPr>
                  <p:spPr>
                    <a:xfrm>
                      <a:off x="556575" y="38719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36353" y="40568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336353" y="390100"/>
                    <a:ext cx="583097" cy="139977"/>
                    <a:chOff x="544128" y="494500"/>
                    <a:chExt cx="583097" cy="139977"/>
                  </a:xfrm>
                </p:grpSpPr>
                <p:sp>
                  <p:nvSpPr>
                    <p:cNvPr id="30" name="Google Shape;30;p2"/>
                    <p:cNvSpPr/>
                    <p:nvPr/>
                  </p:nvSpPr>
                  <p:spPr>
                    <a:xfrm>
                      <a:off x="544128" y="5645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82225" y="4945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Google Shape;32;p2"/>
                <p:cNvSpPr/>
                <p:nvPr/>
              </p:nvSpPr>
              <p:spPr>
                <a:xfrm>
                  <a:off x="6095900" y="4878975"/>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28925" y="483397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76125" y="2706025"/>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87375" y="9889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36903" y="4820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75903" y="21751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 name="Google Shape;38;p2"/>
          <p:cNvSpPr txBox="1">
            <a:spLocks noGrp="1"/>
          </p:cNvSpPr>
          <p:nvPr>
            <p:ph type="ctrTitle"/>
          </p:nvPr>
        </p:nvSpPr>
        <p:spPr>
          <a:xfrm>
            <a:off x="713225" y="1203925"/>
            <a:ext cx="6510900" cy="17499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5000"/>
              <a:buNone/>
              <a:defRPr sz="62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9" name="Google Shape;39;p2"/>
          <p:cNvSpPr txBox="1">
            <a:spLocks noGrp="1"/>
          </p:cNvSpPr>
          <p:nvPr>
            <p:ph type="subTitle" idx="1"/>
          </p:nvPr>
        </p:nvSpPr>
        <p:spPr>
          <a:xfrm>
            <a:off x="713225" y="3070275"/>
            <a:ext cx="6510900" cy="46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1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0"/>
        <p:cNvGrpSpPr/>
        <p:nvPr/>
      </p:nvGrpSpPr>
      <p:grpSpPr>
        <a:xfrm>
          <a:off x="0" y="0"/>
          <a:ext cx="0" cy="0"/>
          <a:chOff x="0" y="0"/>
          <a:chExt cx="0" cy="0"/>
        </a:xfrm>
      </p:grpSpPr>
      <p:grpSp>
        <p:nvGrpSpPr>
          <p:cNvPr id="171" name="Google Shape;171;p11"/>
          <p:cNvGrpSpPr/>
          <p:nvPr/>
        </p:nvGrpSpPr>
        <p:grpSpPr>
          <a:xfrm>
            <a:off x="-1099012" y="278450"/>
            <a:ext cx="12214837" cy="4646066"/>
            <a:chOff x="-1099012" y="278450"/>
            <a:chExt cx="12214837" cy="4646066"/>
          </a:xfrm>
        </p:grpSpPr>
        <p:grpSp>
          <p:nvGrpSpPr>
            <p:cNvPr id="172" name="Google Shape;172;p11"/>
            <p:cNvGrpSpPr/>
            <p:nvPr/>
          </p:nvGrpSpPr>
          <p:grpSpPr>
            <a:xfrm rot="10800000">
              <a:off x="-1099012" y="278450"/>
              <a:ext cx="12214837" cy="4646066"/>
              <a:chOff x="-1907050" y="278450"/>
              <a:chExt cx="12214837" cy="4646066"/>
            </a:xfrm>
          </p:grpSpPr>
          <p:sp>
            <p:nvSpPr>
              <p:cNvPr id="173" name="Google Shape;173;p11"/>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1"/>
            <p:cNvGrpSpPr/>
            <p:nvPr/>
          </p:nvGrpSpPr>
          <p:grpSpPr>
            <a:xfrm>
              <a:off x="250025" y="356811"/>
              <a:ext cx="8595850" cy="3447038"/>
              <a:chOff x="250025" y="356811"/>
              <a:chExt cx="8595850" cy="3447038"/>
            </a:xfrm>
          </p:grpSpPr>
          <p:grpSp>
            <p:nvGrpSpPr>
              <p:cNvPr id="178" name="Google Shape;178;p11"/>
              <p:cNvGrpSpPr/>
              <p:nvPr/>
            </p:nvGrpSpPr>
            <p:grpSpPr>
              <a:xfrm>
                <a:off x="250025" y="3438474"/>
                <a:ext cx="463200" cy="365375"/>
                <a:chOff x="500425" y="4417099"/>
                <a:chExt cx="463200" cy="365375"/>
              </a:xfrm>
            </p:grpSpPr>
            <p:sp>
              <p:nvSpPr>
                <p:cNvPr id="179" name="Google Shape;179;p11"/>
                <p:cNvSpPr/>
                <p:nvPr/>
              </p:nvSpPr>
              <p:spPr>
                <a:xfrm>
                  <a:off x="632825" y="4417099"/>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911725" y="4650187"/>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500425" y="4702074"/>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1"/>
              <p:cNvGrpSpPr/>
              <p:nvPr/>
            </p:nvGrpSpPr>
            <p:grpSpPr>
              <a:xfrm>
                <a:off x="441925" y="488562"/>
                <a:ext cx="220350" cy="349486"/>
                <a:chOff x="514675" y="539512"/>
                <a:chExt cx="220350" cy="349486"/>
              </a:xfrm>
            </p:grpSpPr>
            <p:sp>
              <p:nvSpPr>
                <p:cNvPr id="183" name="Google Shape;183;p11"/>
                <p:cNvSpPr/>
                <p:nvPr/>
              </p:nvSpPr>
              <p:spPr>
                <a:xfrm>
                  <a:off x="654625" y="808599"/>
                  <a:ext cx="80400" cy="8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514675" y="539512"/>
                  <a:ext cx="51900" cy="51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1"/>
              <p:cNvGrpSpPr/>
              <p:nvPr/>
            </p:nvGrpSpPr>
            <p:grpSpPr>
              <a:xfrm>
                <a:off x="8382675" y="356811"/>
                <a:ext cx="463200" cy="365376"/>
                <a:chOff x="500425" y="4417099"/>
                <a:chExt cx="463200" cy="365376"/>
              </a:xfrm>
            </p:grpSpPr>
            <p:sp>
              <p:nvSpPr>
                <p:cNvPr id="186" name="Google Shape;186;p11"/>
                <p:cNvSpPr/>
                <p:nvPr/>
              </p:nvSpPr>
              <p:spPr>
                <a:xfrm>
                  <a:off x="632825" y="4417099"/>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911725" y="4650187"/>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500425" y="4730575"/>
                  <a:ext cx="51900" cy="51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9" name="Google Shape;189;p11"/>
          <p:cNvSpPr txBox="1">
            <a:spLocks noGrp="1"/>
          </p:cNvSpPr>
          <p:nvPr>
            <p:ph type="title" hasCustomPrompt="1"/>
          </p:nvPr>
        </p:nvSpPr>
        <p:spPr>
          <a:xfrm>
            <a:off x="1284000" y="1671525"/>
            <a:ext cx="6576000" cy="1226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000">
                <a:solidFill>
                  <a:schemeClr val="accent2"/>
                </a:solidFill>
              </a:defRPr>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190" name="Google Shape;190;p11"/>
          <p:cNvSpPr txBox="1">
            <a:spLocks noGrp="1"/>
          </p:cNvSpPr>
          <p:nvPr>
            <p:ph type="subTitle" idx="1"/>
          </p:nvPr>
        </p:nvSpPr>
        <p:spPr>
          <a:xfrm>
            <a:off x="1284000" y="2745825"/>
            <a:ext cx="65760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92"/>
        <p:cNvGrpSpPr/>
        <p:nvPr/>
      </p:nvGrpSpPr>
      <p:grpSpPr>
        <a:xfrm>
          <a:off x="0" y="0"/>
          <a:ext cx="0" cy="0"/>
          <a:chOff x="0" y="0"/>
          <a:chExt cx="0" cy="0"/>
        </a:xfrm>
      </p:grpSpPr>
      <p:grpSp>
        <p:nvGrpSpPr>
          <p:cNvPr id="193" name="Google Shape;193;p13"/>
          <p:cNvGrpSpPr/>
          <p:nvPr/>
        </p:nvGrpSpPr>
        <p:grpSpPr>
          <a:xfrm>
            <a:off x="-1907050" y="250925"/>
            <a:ext cx="12214837" cy="4673591"/>
            <a:chOff x="-1907050" y="250925"/>
            <a:chExt cx="12214837" cy="4673591"/>
          </a:xfrm>
        </p:grpSpPr>
        <p:grpSp>
          <p:nvGrpSpPr>
            <p:cNvPr id="194" name="Google Shape;194;p13"/>
            <p:cNvGrpSpPr/>
            <p:nvPr/>
          </p:nvGrpSpPr>
          <p:grpSpPr>
            <a:xfrm rot="10800000" flipH="1">
              <a:off x="-1907050" y="278450"/>
              <a:ext cx="12214837" cy="4646066"/>
              <a:chOff x="-1907050" y="278450"/>
              <a:chExt cx="12214837" cy="4646066"/>
            </a:xfrm>
          </p:grpSpPr>
          <p:sp>
            <p:nvSpPr>
              <p:cNvPr id="195" name="Google Shape;195;p13"/>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a:off x="232116" y="250925"/>
              <a:ext cx="8666288" cy="4632677"/>
              <a:chOff x="232116" y="250925"/>
              <a:chExt cx="8666288" cy="4632677"/>
            </a:xfrm>
          </p:grpSpPr>
          <p:grpSp>
            <p:nvGrpSpPr>
              <p:cNvPr id="200" name="Google Shape;200;p13"/>
              <p:cNvGrpSpPr/>
              <p:nvPr/>
            </p:nvGrpSpPr>
            <p:grpSpPr>
              <a:xfrm>
                <a:off x="259200" y="375127"/>
                <a:ext cx="346228" cy="463673"/>
                <a:chOff x="259200" y="375127"/>
                <a:chExt cx="346228" cy="463673"/>
              </a:xfrm>
            </p:grpSpPr>
            <p:sp>
              <p:nvSpPr>
                <p:cNvPr id="201" name="Google Shape;201;p13"/>
                <p:cNvSpPr/>
                <p:nvPr/>
              </p:nvSpPr>
              <p:spPr>
                <a:xfrm>
                  <a:off x="364278" y="375127"/>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259200" y="793800"/>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535528" y="6352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3"/>
              <p:cNvGrpSpPr/>
              <p:nvPr/>
            </p:nvGrpSpPr>
            <p:grpSpPr>
              <a:xfrm>
                <a:off x="232116" y="3824302"/>
                <a:ext cx="400397" cy="455123"/>
                <a:chOff x="335328" y="3849802"/>
                <a:chExt cx="400397" cy="455123"/>
              </a:xfrm>
            </p:grpSpPr>
            <p:sp>
              <p:nvSpPr>
                <p:cNvPr id="205" name="Google Shape;205;p13"/>
                <p:cNvSpPr/>
                <p:nvPr/>
              </p:nvSpPr>
              <p:spPr>
                <a:xfrm>
                  <a:off x="335328" y="41420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690725" y="425992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573078" y="3849802"/>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3"/>
              <p:cNvGrpSpPr/>
              <p:nvPr/>
            </p:nvGrpSpPr>
            <p:grpSpPr>
              <a:xfrm>
                <a:off x="8430778" y="4304927"/>
                <a:ext cx="364697" cy="578675"/>
                <a:chOff x="8430778" y="4304927"/>
                <a:chExt cx="364697" cy="578675"/>
              </a:xfrm>
            </p:grpSpPr>
            <p:sp>
              <p:nvSpPr>
                <p:cNvPr id="209" name="Google Shape;209;p13"/>
                <p:cNvSpPr/>
                <p:nvPr/>
              </p:nvSpPr>
              <p:spPr>
                <a:xfrm>
                  <a:off x="8430778" y="4813702"/>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8750475" y="4586075"/>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8591878" y="430492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3"/>
              <p:cNvSpPr/>
              <p:nvPr/>
            </p:nvSpPr>
            <p:spPr>
              <a:xfrm>
                <a:off x="8604325" y="25092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8828503" y="5045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 name="Google Shape;2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13"/>
          <p:cNvSpPr txBox="1">
            <a:spLocks noGrp="1"/>
          </p:cNvSpPr>
          <p:nvPr>
            <p:ph type="subTitle" idx="1"/>
          </p:nvPr>
        </p:nvSpPr>
        <p:spPr>
          <a:xfrm>
            <a:off x="1907445" y="2147438"/>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13"/>
          <p:cNvSpPr txBox="1">
            <a:spLocks noGrp="1"/>
          </p:cNvSpPr>
          <p:nvPr>
            <p:ph type="subTitle" idx="2"/>
          </p:nvPr>
        </p:nvSpPr>
        <p:spPr>
          <a:xfrm>
            <a:off x="1907445" y="384983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3"/>
          <p:cNvSpPr txBox="1">
            <a:spLocks noGrp="1"/>
          </p:cNvSpPr>
          <p:nvPr>
            <p:ph type="subTitle" idx="3"/>
          </p:nvPr>
        </p:nvSpPr>
        <p:spPr>
          <a:xfrm>
            <a:off x="5863343" y="384980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13"/>
          <p:cNvSpPr txBox="1">
            <a:spLocks noGrp="1"/>
          </p:cNvSpPr>
          <p:nvPr>
            <p:ph type="subTitle" idx="4"/>
          </p:nvPr>
        </p:nvSpPr>
        <p:spPr>
          <a:xfrm>
            <a:off x="5863343" y="21445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13"/>
          <p:cNvSpPr txBox="1">
            <a:spLocks noGrp="1"/>
          </p:cNvSpPr>
          <p:nvPr>
            <p:ph type="title" idx="5" hasCustomPrompt="1"/>
          </p:nvPr>
        </p:nvSpPr>
        <p:spPr>
          <a:xfrm>
            <a:off x="970956" y="1407961"/>
            <a:ext cx="783300" cy="8157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220" name="Google Shape;220;p13"/>
          <p:cNvSpPr txBox="1">
            <a:spLocks noGrp="1"/>
          </p:cNvSpPr>
          <p:nvPr>
            <p:ph type="title" idx="6" hasCustomPrompt="1"/>
          </p:nvPr>
        </p:nvSpPr>
        <p:spPr>
          <a:xfrm>
            <a:off x="4927702" y="3110292"/>
            <a:ext cx="783300" cy="8157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221" name="Google Shape;221;p13"/>
          <p:cNvSpPr txBox="1">
            <a:spLocks noGrp="1"/>
          </p:cNvSpPr>
          <p:nvPr>
            <p:ph type="title" idx="7" hasCustomPrompt="1"/>
          </p:nvPr>
        </p:nvSpPr>
        <p:spPr>
          <a:xfrm>
            <a:off x="970956" y="3110292"/>
            <a:ext cx="783300" cy="8157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222" name="Google Shape;222;p13"/>
          <p:cNvSpPr txBox="1">
            <a:spLocks noGrp="1"/>
          </p:cNvSpPr>
          <p:nvPr>
            <p:ph type="title" idx="8" hasCustomPrompt="1"/>
          </p:nvPr>
        </p:nvSpPr>
        <p:spPr>
          <a:xfrm>
            <a:off x="4927702" y="1407961"/>
            <a:ext cx="783300" cy="8157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223" name="Google Shape;223;p13"/>
          <p:cNvSpPr txBox="1">
            <a:spLocks noGrp="1"/>
          </p:cNvSpPr>
          <p:nvPr>
            <p:ph type="subTitle" idx="9"/>
          </p:nvPr>
        </p:nvSpPr>
        <p:spPr>
          <a:xfrm>
            <a:off x="1907445" y="1407938"/>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Barlow"/>
                <a:ea typeface="Barlow"/>
                <a:cs typeface="Barlow"/>
                <a:sym typeface="Barl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4" name="Google Shape;224;p13"/>
          <p:cNvSpPr txBox="1">
            <a:spLocks noGrp="1"/>
          </p:cNvSpPr>
          <p:nvPr>
            <p:ph type="subTitle" idx="13"/>
          </p:nvPr>
        </p:nvSpPr>
        <p:spPr>
          <a:xfrm>
            <a:off x="1907445" y="3110351"/>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Barlow"/>
                <a:ea typeface="Barlow"/>
                <a:cs typeface="Barlow"/>
                <a:sym typeface="Barl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5" name="Google Shape;225;p13"/>
          <p:cNvSpPr txBox="1">
            <a:spLocks noGrp="1"/>
          </p:cNvSpPr>
          <p:nvPr>
            <p:ph type="subTitle" idx="14"/>
          </p:nvPr>
        </p:nvSpPr>
        <p:spPr>
          <a:xfrm>
            <a:off x="5863344" y="3110309"/>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Barlow"/>
                <a:ea typeface="Barlow"/>
                <a:cs typeface="Barlow"/>
                <a:sym typeface="Barl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6" name="Google Shape;226;p13"/>
          <p:cNvSpPr txBox="1">
            <a:spLocks noGrp="1"/>
          </p:cNvSpPr>
          <p:nvPr>
            <p:ph type="subTitle" idx="15"/>
          </p:nvPr>
        </p:nvSpPr>
        <p:spPr>
          <a:xfrm>
            <a:off x="5863344" y="1407938"/>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Barlow"/>
                <a:ea typeface="Barlow"/>
                <a:cs typeface="Barlow"/>
                <a:sym typeface="Barl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27"/>
        <p:cNvGrpSpPr/>
        <p:nvPr/>
      </p:nvGrpSpPr>
      <p:grpSpPr>
        <a:xfrm>
          <a:off x="0" y="0"/>
          <a:ext cx="0" cy="0"/>
          <a:chOff x="0" y="0"/>
          <a:chExt cx="0" cy="0"/>
        </a:xfrm>
      </p:grpSpPr>
      <p:grpSp>
        <p:nvGrpSpPr>
          <p:cNvPr id="228" name="Google Shape;228;p14"/>
          <p:cNvGrpSpPr/>
          <p:nvPr/>
        </p:nvGrpSpPr>
        <p:grpSpPr>
          <a:xfrm>
            <a:off x="-1142875" y="222777"/>
            <a:ext cx="12045467" cy="4735275"/>
            <a:chOff x="-1142875" y="222777"/>
            <a:chExt cx="12045467" cy="4735275"/>
          </a:xfrm>
        </p:grpSpPr>
        <p:grpSp>
          <p:nvGrpSpPr>
            <p:cNvPr id="229" name="Google Shape;229;p14"/>
            <p:cNvGrpSpPr/>
            <p:nvPr/>
          </p:nvGrpSpPr>
          <p:grpSpPr>
            <a:xfrm flipH="1">
              <a:off x="-1142875" y="539500"/>
              <a:ext cx="12045467" cy="4309149"/>
              <a:chOff x="-1981075" y="539500"/>
              <a:chExt cx="12045467" cy="4309149"/>
            </a:xfrm>
          </p:grpSpPr>
          <p:sp>
            <p:nvSpPr>
              <p:cNvPr id="230" name="Google Shape;230;p14"/>
              <p:cNvSpPr/>
              <p:nvPr/>
            </p:nvSpPr>
            <p:spPr>
              <a:xfrm>
                <a:off x="-401501" y="4146700"/>
                <a:ext cx="9866408" cy="701949"/>
              </a:xfrm>
              <a:custGeom>
                <a:avLst/>
                <a:gdLst/>
                <a:ahLst/>
                <a:cxnLst/>
                <a:rect l="l" t="t" r="r" b="b"/>
                <a:pathLst>
                  <a:path w="70115" h="5787" extrusionOk="0">
                    <a:moveTo>
                      <a:pt x="14711" y="1"/>
                    </a:moveTo>
                    <a:cubicBezTo>
                      <a:pt x="9923" y="1"/>
                      <a:pt x="5091" y="53"/>
                      <a:pt x="493" y="678"/>
                    </a:cubicBezTo>
                    <a:cubicBezTo>
                      <a:pt x="1" y="2344"/>
                      <a:pt x="169" y="4188"/>
                      <a:pt x="1342" y="5787"/>
                    </a:cubicBezTo>
                    <a:cubicBezTo>
                      <a:pt x="1857" y="5541"/>
                      <a:pt x="1745" y="5150"/>
                      <a:pt x="2276" y="4904"/>
                    </a:cubicBezTo>
                    <a:cubicBezTo>
                      <a:pt x="2919" y="4613"/>
                      <a:pt x="4428" y="4501"/>
                      <a:pt x="5255" y="4378"/>
                    </a:cubicBezTo>
                    <a:cubicBezTo>
                      <a:pt x="7525" y="4037"/>
                      <a:pt x="9850" y="3791"/>
                      <a:pt x="12204" y="3641"/>
                    </a:cubicBezTo>
                    <a:cubicBezTo>
                      <a:pt x="14110" y="3517"/>
                      <a:pt x="16032" y="3454"/>
                      <a:pt x="17954" y="3454"/>
                    </a:cubicBezTo>
                    <a:cubicBezTo>
                      <a:pt x="20632" y="3454"/>
                      <a:pt x="23309" y="3575"/>
                      <a:pt x="25938" y="3819"/>
                    </a:cubicBezTo>
                    <a:cubicBezTo>
                      <a:pt x="30164" y="4211"/>
                      <a:pt x="34245" y="4909"/>
                      <a:pt x="38476" y="5284"/>
                    </a:cubicBezTo>
                    <a:cubicBezTo>
                      <a:pt x="43384" y="5714"/>
                      <a:pt x="48404" y="5698"/>
                      <a:pt x="53396" y="5731"/>
                    </a:cubicBezTo>
                    <a:cubicBezTo>
                      <a:pt x="54362" y="5738"/>
                      <a:pt x="55332" y="5747"/>
                      <a:pt x="56300" y="5747"/>
                    </a:cubicBezTo>
                    <a:cubicBezTo>
                      <a:pt x="58272" y="5747"/>
                      <a:pt x="60241" y="5712"/>
                      <a:pt x="62183" y="5558"/>
                    </a:cubicBezTo>
                    <a:cubicBezTo>
                      <a:pt x="65078" y="5329"/>
                      <a:pt x="67952" y="4814"/>
                      <a:pt x="70115" y="3859"/>
                    </a:cubicBezTo>
                    <a:cubicBezTo>
                      <a:pt x="69673" y="2925"/>
                      <a:pt x="69137" y="2003"/>
                      <a:pt x="68499" y="1092"/>
                    </a:cubicBezTo>
                    <a:cubicBezTo>
                      <a:pt x="66526" y="1611"/>
                      <a:pt x="64531" y="2131"/>
                      <a:pt x="62384" y="2461"/>
                    </a:cubicBezTo>
                    <a:cubicBezTo>
                      <a:pt x="59148" y="2947"/>
                      <a:pt x="55699" y="2970"/>
                      <a:pt x="52306" y="2986"/>
                    </a:cubicBezTo>
                    <a:cubicBezTo>
                      <a:pt x="51696" y="2990"/>
                      <a:pt x="51085" y="2994"/>
                      <a:pt x="50474" y="2994"/>
                    </a:cubicBezTo>
                    <a:cubicBezTo>
                      <a:pt x="48378" y="2994"/>
                      <a:pt x="46282" y="2953"/>
                      <a:pt x="44239" y="2741"/>
                    </a:cubicBezTo>
                    <a:cubicBezTo>
                      <a:pt x="40740" y="2372"/>
                      <a:pt x="37559" y="1511"/>
                      <a:pt x="34161" y="957"/>
                    </a:cubicBezTo>
                    <a:cubicBezTo>
                      <a:pt x="28370" y="18"/>
                      <a:pt x="22126" y="2"/>
                      <a:pt x="16010" y="2"/>
                    </a:cubicBezTo>
                    <a:cubicBezTo>
                      <a:pt x="15578" y="1"/>
                      <a:pt x="15145" y="1"/>
                      <a:pt x="14711"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1981075" y="1795725"/>
                <a:ext cx="11446013" cy="1244295"/>
              </a:xfrm>
              <a:custGeom>
                <a:avLst/>
                <a:gdLst/>
                <a:ahLst/>
                <a:cxnLst/>
                <a:rect l="l" t="t" r="r" b="b"/>
                <a:pathLst>
                  <a:path w="85375" h="10258" extrusionOk="0">
                    <a:moveTo>
                      <a:pt x="0" y="1414"/>
                    </a:moveTo>
                    <a:cubicBezTo>
                      <a:pt x="19" y="1420"/>
                      <a:pt x="38" y="1425"/>
                      <a:pt x="57" y="1430"/>
                    </a:cubicBezTo>
                    <a:lnTo>
                      <a:pt x="57" y="1430"/>
                    </a:lnTo>
                    <a:cubicBezTo>
                      <a:pt x="40" y="1425"/>
                      <a:pt x="23" y="1420"/>
                      <a:pt x="6" y="1414"/>
                    </a:cubicBezTo>
                    <a:close/>
                    <a:moveTo>
                      <a:pt x="15301" y="0"/>
                    </a:moveTo>
                    <a:cubicBezTo>
                      <a:pt x="14965" y="0"/>
                      <a:pt x="14629" y="14"/>
                      <a:pt x="14293" y="45"/>
                    </a:cubicBezTo>
                    <a:cubicBezTo>
                      <a:pt x="13153" y="145"/>
                      <a:pt x="12069" y="257"/>
                      <a:pt x="10923" y="313"/>
                    </a:cubicBezTo>
                    <a:cubicBezTo>
                      <a:pt x="7887" y="470"/>
                      <a:pt x="5204" y="1392"/>
                      <a:pt x="2225" y="1722"/>
                    </a:cubicBezTo>
                    <a:cubicBezTo>
                      <a:pt x="1980" y="1750"/>
                      <a:pt x="1781" y="1763"/>
                      <a:pt x="1608" y="1763"/>
                    </a:cubicBezTo>
                    <a:cubicBezTo>
                      <a:pt x="1042" y="1763"/>
                      <a:pt x="756" y="1624"/>
                      <a:pt x="57" y="1430"/>
                    </a:cubicBezTo>
                    <a:lnTo>
                      <a:pt x="57" y="1430"/>
                    </a:lnTo>
                    <a:cubicBezTo>
                      <a:pt x="11859" y="5032"/>
                      <a:pt x="26315" y="5361"/>
                      <a:pt x="40080" y="5467"/>
                    </a:cubicBezTo>
                    <a:cubicBezTo>
                      <a:pt x="53864" y="5568"/>
                      <a:pt x="68236" y="5612"/>
                      <a:pt x="80539" y="8782"/>
                    </a:cubicBezTo>
                    <a:cubicBezTo>
                      <a:pt x="82216" y="9212"/>
                      <a:pt x="83837" y="9704"/>
                      <a:pt x="85375" y="10258"/>
                    </a:cubicBezTo>
                    <a:cubicBezTo>
                      <a:pt x="85235" y="7960"/>
                      <a:pt x="84883" y="5668"/>
                      <a:pt x="84324" y="3388"/>
                    </a:cubicBezTo>
                    <a:cubicBezTo>
                      <a:pt x="84273" y="3203"/>
                      <a:pt x="84223" y="3013"/>
                      <a:pt x="84016" y="2862"/>
                    </a:cubicBezTo>
                    <a:cubicBezTo>
                      <a:pt x="83776" y="2683"/>
                      <a:pt x="83362" y="2588"/>
                      <a:pt x="82965" y="2504"/>
                    </a:cubicBezTo>
                    <a:cubicBezTo>
                      <a:pt x="76591" y="1170"/>
                      <a:pt x="69719" y="785"/>
                      <a:pt x="62783" y="785"/>
                    </a:cubicBezTo>
                    <a:cubicBezTo>
                      <a:pt x="58971" y="785"/>
                      <a:pt x="55139" y="901"/>
                      <a:pt x="51360" y="1040"/>
                    </a:cubicBezTo>
                    <a:cubicBezTo>
                      <a:pt x="46131" y="1229"/>
                      <a:pt x="40836" y="1452"/>
                      <a:pt x="35587" y="1452"/>
                    </a:cubicBezTo>
                    <a:cubicBezTo>
                      <a:pt x="30145" y="1452"/>
                      <a:pt x="24752" y="1213"/>
                      <a:pt x="19531" y="447"/>
                    </a:cubicBezTo>
                    <a:cubicBezTo>
                      <a:pt x="18143" y="244"/>
                      <a:pt x="16722" y="0"/>
                      <a:pt x="15301"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517459" y="539500"/>
                <a:ext cx="9982384" cy="702570"/>
              </a:xfrm>
              <a:custGeom>
                <a:avLst/>
                <a:gdLst/>
                <a:ahLst/>
                <a:cxnLst/>
                <a:rect l="l" t="t" r="r" b="b"/>
                <a:pathLst>
                  <a:path w="82295" h="5792" extrusionOk="0">
                    <a:moveTo>
                      <a:pt x="18788" y="1"/>
                    </a:moveTo>
                    <a:cubicBezTo>
                      <a:pt x="12672" y="1"/>
                      <a:pt x="6462" y="1"/>
                      <a:pt x="576" y="683"/>
                    </a:cubicBezTo>
                    <a:cubicBezTo>
                      <a:pt x="0" y="2349"/>
                      <a:pt x="196" y="4193"/>
                      <a:pt x="1571" y="5792"/>
                    </a:cubicBezTo>
                    <a:cubicBezTo>
                      <a:pt x="2180" y="5546"/>
                      <a:pt x="2046" y="5149"/>
                      <a:pt x="2672" y="4909"/>
                    </a:cubicBezTo>
                    <a:cubicBezTo>
                      <a:pt x="3421" y="4618"/>
                      <a:pt x="5193" y="4501"/>
                      <a:pt x="6166" y="4378"/>
                    </a:cubicBezTo>
                    <a:cubicBezTo>
                      <a:pt x="8827" y="4042"/>
                      <a:pt x="11560" y="3796"/>
                      <a:pt x="14321" y="3640"/>
                    </a:cubicBezTo>
                    <a:cubicBezTo>
                      <a:pt x="16545" y="3519"/>
                      <a:pt x="18787" y="3458"/>
                      <a:pt x="21029" y="3458"/>
                    </a:cubicBezTo>
                    <a:cubicBezTo>
                      <a:pt x="24187" y="3458"/>
                      <a:pt x="27344" y="3579"/>
                      <a:pt x="30443" y="3824"/>
                    </a:cubicBezTo>
                    <a:cubicBezTo>
                      <a:pt x="35401" y="4216"/>
                      <a:pt x="40191" y="4914"/>
                      <a:pt x="45161" y="5283"/>
                    </a:cubicBezTo>
                    <a:cubicBezTo>
                      <a:pt x="50919" y="5719"/>
                      <a:pt x="56816" y="5703"/>
                      <a:pt x="62668" y="5736"/>
                    </a:cubicBezTo>
                    <a:cubicBezTo>
                      <a:pt x="63804" y="5742"/>
                      <a:pt x="64941" y="5750"/>
                      <a:pt x="66076" y="5750"/>
                    </a:cubicBezTo>
                    <a:cubicBezTo>
                      <a:pt x="68392" y="5750"/>
                      <a:pt x="70702" y="5717"/>
                      <a:pt x="72982" y="5563"/>
                    </a:cubicBezTo>
                    <a:cubicBezTo>
                      <a:pt x="76386" y="5334"/>
                      <a:pt x="79757" y="4819"/>
                      <a:pt x="82295" y="3863"/>
                    </a:cubicBezTo>
                    <a:cubicBezTo>
                      <a:pt x="81775" y="2930"/>
                      <a:pt x="81143" y="2008"/>
                      <a:pt x="80400" y="1097"/>
                    </a:cubicBezTo>
                    <a:cubicBezTo>
                      <a:pt x="78080" y="1616"/>
                      <a:pt x="75743" y="2136"/>
                      <a:pt x="73222" y="2460"/>
                    </a:cubicBezTo>
                    <a:cubicBezTo>
                      <a:pt x="69421" y="2952"/>
                      <a:pt x="65374" y="2975"/>
                      <a:pt x="61388" y="2991"/>
                    </a:cubicBezTo>
                    <a:cubicBezTo>
                      <a:pt x="60673" y="2995"/>
                      <a:pt x="59956" y="2999"/>
                      <a:pt x="59239" y="2999"/>
                    </a:cubicBezTo>
                    <a:cubicBezTo>
                      <a:pt x="56780" y="2999"/>
                      <a:pt x="54322" y="2958"/>
                      <a:pt x="51925" y="2746"/>
                    </a:cubicBezTo>
                    <a:cubicBezTo>
                      <a:pt x="47816" y="2377"/>
                      <a:pt x="44076" y="1516"/>
                      <a:pt x="40091" y="962"/>
                    </a:cubicBezTo>
                    <a:cubicBezTo>
                      <a:pt x="33294" y="23"/>
                      <a:pt x="25965" y="6"/>
                      <a:pt x="18788"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401493" y="3040025"/>
                <a:ext cx="10465885" cy="888280"/>
              </a:xfrm>
              <a:custGeom>
                <a:avLst/>
                <a:gdLst/>
                <a:ahLst/>
                <a:cxnLst/>
                <a:rect l="l" t="t" r="r" b="b"/>
                <a:pathLst>
                  <a:path w="86281" h="7323" extrusionOk="0">
                    <a:moveTo>
                      <a:pt x="31132" y="1"/>
                    </a:moveTo>
                    <a:cubicBezTo>
                      <a:pt x="29010" y="1"/>
                      <a:pt x="26888" y="92"/>
                      <a:pt x="24798" y="274"/>
                    </a:cubicBezTo>
                    <a:cubicBezTo>
                      <a:pt x="16564" y="1000"/>
                      <a:pt x="8799" y="3124"/>
                      <a:pt x="442" y="3141"/>
                    </a:cubicBezTo>
                    <a:cubicBezTo>
                      <a:pt x="17" y="4326"/>
                      <a:pt x="1" y="5550"/>
                      <a:pt x="392" y="6736"/>
                    </a:cubicBezTo>
                    <a:cubicBezTo>
                      <a:pt x="9995" y="5673"/>
                      <a:pt x="19806" y="5092"/>
                      <a:pt x="29627" y="5014"/>
                    </a:cubicBezTo>
                    <a:cubicBezTo>
                      <a:pt x="30215" y="5010"/>
                      <a:pt x="30804" y="5007"/>
                      <a:pt x="31392" y="5007"/>
                    </a:cubicBezTo>
                    <a:cubicBezTo>
                      <a:pt x="34838" y="5007"/>
                      <a:pt x="38289" y="5090"/>
                      <a:pt x="41679" y="5405"/>
                    </a:cubicBezTo>
                    <a:cubicBezTo>
                      <a:pt x="45122" y="5729"/>
                      <a:pt x="48471" y="6283"/>
                      <a:pt x="51909" y="6635"/>
                    </a:cubicBezTo>
                    <a:cubicBezTo>
                      <a:pt x="56593" y="7110"/>
                      <a:pt x="61395" y="7194"/>
                      <a:pt x="66168" y="7244"/>
                    </a:cubicBezTo>
                    <a:cubicBezTo>
                      <a:pt x="72871" y="7311"/>
                      <a:pt x="79579" y="7317"/>
                      <a:pt x="86281" y="7322"/>
                    </a:cubicBezTo>
                    <a:cubicBezTo>
                      <a:pt x="85163" y="7121"/>
                      <a:pt x="84352" y="6618"/>
                      <a:pt x="83268" y="6372"/>
                    </a:cubicBezTo>
                    <a:cubicBezTo>
                      <a:pt x="81781" y="6031"/>
                      <a:pt x="79947" y="6205"/>
                      <a:pt x="78673" y="5612"/>
                    </a:cubicBezTo>
                    <a:cubicBezTo>
                      <a:pt x="77885" y="5249"/>
                      <a:pt x="77851" y="4567"/>
                      <a:pt x="76940" y="4293"/>
                    </a:cubicBezTo>
                    <a:cubicBezTo>
                      <a:pt x="76525" y="4167"/>
                      <a:pt x="75922" y="4126"/>
                      <a:pt x="75254" y="4126"/>
                    </a:cubicBezTo>
                    <a:cubicBezTo>
                      <a:pt x="73991" y="4126"/>
                      <a:pt x="72496" y="4274"/>
                      <a:pt x="71607" y="4282"/>
                    </a:cubicBezTo>
                    <a:cubicBezTo>
                      <a:pt x="71248" y="4285"/>
                      <a:pt x="70889" y="4287"/>
                      <a:pt x="70530" y="4287"/>
                    </a:cubicBezTo>
                    <a:cubicBezTo>
                      <a:pt x="69094" y="4287"/>
                      <a:pt x="67660" y="4251"/>
                      <a:pt x="66247" y="4108"/>
                    </a:cubicBezTo>
                    <a:cubicBezTo>
                      <a:pt x="64335" y="3913"/>
                      <a:pt x="62518" y="3533"/>
                      <a:pt x="60662" y="3225"/>
                    </a:cubicBezTo>
                    <a:cubicBezTo>
                      <a:pt x="56336" y="2510"/>
                      <a:pt x="51786" y="2213"/>
                      <a:pt x="47386" y="1615"/>
                    </a:cubicBezTo>
                    <a:cubicBezTo>
                      <a:pt x="44826" y="1263"/>
                      <a:pt x="42316" y="816"/>
                      <a:pt x="39739" y="508"/>
                    </a:cubicBezTo>
                    <a:cubicBezTo>
                      <a:pt x="36921" y="170"/>
                      <a:pt x="34026" y="1"/>
                      <a:pt x="31132"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4"/>
            <p:cNvGrpSpPr/>
            <p:nvPr/>
          </p:nvGrpSpPr>
          <p:grpSpPr>
            <a:xfrm flipH="1">
              <a:off x="220653" y="222777"/>
              <a:ext cx="8725625" cy="4735275"/>
              <a:chOff x="220653" y="222777"/>
              <a:chExt cx="8725625" cy="4735275"/>
            </a:xfrm>
          </p:grpSpPr>
          <p:grpSp>
            <p:nvGrpSpPr>
              <p:cNvPr id="235" name="Google Shape;235;p14"/>
              <p:cNvGrpSpPr/>
              <p:nvPr/>
            </p:nvGrpSpPr>
            <p:grpSpPr>
              <a:xfrm>
                <a:off x="233100" y="292675"/>
                <a:ext cx="206928" cy="404427"/>
                <a:chOff x="233100" y="292675"/>
                <a:chExt cx="206928" cy="404427"/>
              </a:xfrm>
            </p:grpSpPr>
            <p:sp>
              <p:nvSpPr>
                <p:cNvPr id="236" name="Google Shape;236;p14"/>
                <p:cNvSpPr/>
                <p:nvPr/>
              </p:nvSpPr>
              <p:spPr>
                <a:xfrm>
                  <a:off x="370128" y="6272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233100" y="29267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4"/>
              <p:cNvGrpSpPr/>
              <p:nvPr/>
            </p:nvGrpSpPr>
            <p:grpSpPr>
              <a:xfrm>
                <a:off x="8577928" y="222777"/>
                <a:ext cx="368350" cy="307063"/>
                <a:chOff x="8577928" y="222777"/>
                <a:chExt cx="368350" cy="307063"/>
              </a:xfrm>
            </p:grpSpPr>
            <p:sp>
              <p:nvSpPr>
                <p:cNvPr id="239" name="Google Shape;239;p14"/>
                <p:cNvSpPr/>
                <p:nvPr/>
              </p:nvSpPr>
              <p:spPr>
                <a:xfrm>
                  <a:off x="8577928" y="459939"/>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8876378" y="222777"/>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14"/>
              <p:cNvGrpSpPr/>
              <p:nvPr/>
            </p:nvGrpSpPr>
            <p:grpSpPr>
              <a:xfrm>
                <a:off x="8647825" y="3925850"/>
                <a:ext cx="228553" cy="277727"/>
                <a:chOff x="8647825" y="3925850"/>
                <a:chExt cx="228553" cy="277727"/>
              </a:xfrm>
            </p:grpSpPr>
            <p:sp>
              <p:nvSpPr>
                <p:cNvPr id="242" name="Google Shape;242;p14"/>
                <p:cNvSpPr/>
                <p:nvPr/>
              </p:nvSpPr>
              <p:spPr>
                <a:xfrm>
                  <a:off x="8806478" y="41336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8647825" y="39258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14"/>
              <p:cNvGrpSpPr/>
              <p:nvPr/>
            </p:nvGrpSpPr>
            <p:grpSpPr>
              <a:xfrm>
                <a:off x="220653" y="4427402"/>
                <a:ext cx="370647" cy="530650"/>
                <a:chOff x="220653" y="4427402"/>
                <a:chExt cx="370647" cy="530650"/>
              </a:xfrm>
            </p:grpSpPr>
            <p:sp>
              <p:nvSpPr>
                <p:cNvPr id="245" name="Google Shape;245;p14"/>
                <p:cNvSpPr/>
                <p:nvPr/>
              </p:nvSpPr>
              <p:spPr>
                <a:xfrm>
                  <a:off x="300228" y="4427402"/>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46300" y="4726250"/>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220653" y="48881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8" name="Google Shape;24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9"/>
        <p:cNvGrpSpPr/>
        <p:nvPr/>
      </p:nvGrpSpPr>
      <p:grpSpPr>
        <a:xfrm>
          <a:off x="0" y="0"/>
          <a:ext cx="0" cy="0"/>
          <a:chOff x="0" y="0"/>
          <a:chExt cx="0" cy="0"/>
        </a:xfrm>
      </p:grpSpPr>
      <p:grpSp>
        <p:nvGrpSpPr>
          <p:cNvPr id="250" name="Google Shape;250;p15"/>
          <p:cNvGrpSpPr/>
          <p:nvPr/>
        </p:nvGrpSpPr>
        <p:grpSpPr>
          <a:xfrm>
            <a:off x="-1907050" y="278450"/>
            <a:ext cx="12214837" cy="4646066"/>
            <a:chOff x="-1907050" y="278450"/>
            <a:chExt cx="12214837" cy="4646066"/>
          </a:xfrm>
        </p:grpSpPr>
        <p:grpSp>
          <p:nvGrpSpPr>
            <p:cNvPr id="251" name="Google Shape;251;p15"/>
            <p:cNvGrpSpPr/>
            <p:nvPr/>
          </p:nvGrpSpPr>
          <p:grpSpPr>
            <a:xfrm rot="10800000" flipH="1">
              <a:off x="-1907050" y="278450"/>
              <a:ext cx="12214837" cy="4646066"/>
              <a:chOff x="-1907050" y="278450"/>
              <a:chExt cx="12214837" cy="4646066"/>
            </a:xfrm>
          </p:grpSpPr>
          <p:sp>
            <p:nvSpPr>
              <p:cNvPr id="252" name="Google Shape;252;p15"/>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15"/>
            <p:cNvGrpSpPr/>
            <p:nvPr/>
          </p:nvGrpSpPr>
          <p:grpSpPr>
            <a:xfrm>
              <a:off x="396616" y="421250"/>
              <a:ext cx="8429063" cy="4466027"/>
              <a:chOff x="396616" y="421250"/>
              <a:chExt cx="8429063" cy="4466027"/>
            </a:xfrm>
          </p:grpSpPr>
          <p:sp>
            <p:nvSpPr>
              <p:cNvPr id="257" name="Google Shape;257;p15"/>
              <p:cNvSpPr/>
              <p:nvPr/>
            </p:nvSpPr>
            <p:spPr>
              <a:xfrm>
                <a:off x="527200" y="412717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995278" y="48173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8524325" y="5705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8755778" y="9267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15"/>
              <p:cNvGrpSpPr/>
              <p:nvPr/>
            </p:nvGrpSpPr>
            <p:grpSpPr>
              <a:xfrm>
                <a:off x="396616" y="421250"/>
                <a:ext cx="306173" cy="343601"/>
                <a:chOff x="396616" y="421250"/>
                <a:chExt cx="306173" cy="343601"/>
              </a:xfrm>
            </p:grpSpPr>
            <p:sp>
              <p:nvSpPr>
                <p:cNvPr id="262" name="Google Shape;262;p15"/>
                <p:cNvSpPr/>
                <p:nvPr/>
              </p:nvSpPr>
              <p:spPr>
                <a:xfrm>
                  <a:off x="396616" y="6499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657788" y="4212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657789" y="719851"/>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5" name="Google Shape;265;p15"/>
          <p:cNvSpPr txBox="1">
            <a:spLocks noGrp="1"/>
          </p:cNvSpPr>
          <p:nvPr>
            <p:ph type="title"/>
          </p:nvPr>
        </p:nvSpPr>
        <p:spPr>
          <a:xfrm>
            <a:off x="1226400" y="3100300"/>
            <a:ext cx="6691200" cy="53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6" name="Google Shape;266;p15"/>
          <p:cNvSpPr txBox="1">
            <a:spLocks noGrp="1"/>
          </p:cNvSpPr>
          <p:nvPr>
            <p:ph type="subTitle" idx="1"/>
          </p:nvPr>
        </p:nvSpPr>
        <p:spPr>
          <a:xfrm>
            <a:off x="1226400" y="1245352"/>
            <a:ext cx="6691200" cy="174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ONE_COLUMN_TEXT_1">
    <p:spTree>
      <p:nvGrpSpPr>
        <p:cNvPr id="1" name="Shape 267"/>
        <p:cNvGrpSpPr/>
        <p:nvPr/>
      </p:nvGrpSpPr>
      <p:grpSpPr>
        <a:xfrm>
          <a:off x="0" y="0"/>
          <a:ext cx="0" cy="0"/>
          <a:chOff x="0" y="0"/>
          <a:chExt cx="0" cy="0"/>
        </a:xfrm>
      </p:grpSpPr>
      <p:grpSp>
        <p:nvGrpSpPr>
          <p:cNvPr id="268" name="Google Shape;268;p16"/>
          <p:cNvGrpSpPr/>
          <p:nvPr/>
        </p:nvGrpSpPr>
        <p:grpSpPr>
          <a:xfrm>
            <a:off x="-1981075" y="320952"/>
            <a:ext cx="12045467" cy="4619100"/>
            <a:chOff x="-1981075" y="320952"/>
            <a:chExt cx="12045467" cy="4619100"/>
          </a:xfrm>
        </p:grpSpPr>
        <p:grpSp>
          <p:nvGrpSpPr>
            <p:cNvPr id="269" name="Google Shape;269;p16"/>
            <p:cNvGrpSpPr/>
            <p:nvPr/>
          </p:nvGrpSpPr>
          <p:grpSpPr>
            <a:xfrm rot="10800000" flipH="1">
              <a:off x="-1981075" y="539500"/>
              <a:ext cx="12045467" cy="4309149"/>
              <a:chOff x="-1981075" y="539500"/>
              <a:chExt cx="12045467" cy="4309149"/>
            </a:xfrm>
          </p:grpSpPr>
          <p:sp>
            <p:nvSpPr>
              <p:cNvPr id="270" name="Google Shape;270;p16"/>
              <p:cNvSpPr/>
              <p:nvPr/>
            </p:nvSpPr>
            <p:spPr>
              <a:xfrm>
                <a:off x="-401501" y="4146700"/>
                <a:ext cx="9866408" cy="701949"/>
              </a:xfrm>
              <a:custGeom>
                <a:avLst/>
                <a:gdLst/>
                <a:ahLst/>
                <a:cxnLst/>
                <a:rect l="l" t="t" r="r" b="b"/>
                <a:pathLst>
                  <a:path w="70115" h="5787" extrusionOk="0">
                    <a:moveTo>
                      <a:pt x="14711" y="1"/>
                    </a:moveTo>
                    <a:cubicBezTo>
                      <a:pt x="9923" y="1"/>
                      <a:pt x="5091" y="53"/>
                      <a:pt x="493" y="678"/>
                    </a:cubicBezTo>
                    <a:cubicBezTo>
                      <a:pt x="1" y="2344"/>
                      <a:pt x="169" y="4188"/>
                      <a:pt x="1342" y="5787"/>
                    </a:cubicBezTo>
                    <a:cubicBezTo>
                      <a:pt x="1857" y="5541"/>
                      <a:pt x="1745" y="5150"/>
                      <a:pt x="2276" y="4904"/>
                    </a:cubicBezTo>
                    <a:cubicBezTo>
                      <a:pt x="2919" y="4613"/>
                      <a:pt x="4428" y="4501"/>
                      <a:pt x="5255" y="4378"/>
                    </a:cubicBezTo>
                    <a:cubicBezTo>
                      <a:pt x="7525" y="4037"/>
                      <a:pt x="9850" y="3791"/>
                      <a:pt x="12204" y="3641"/>
                    </a:cubicBezTo>
                    <a:cubicBezTo>
                      <a:pt x="14110" y="3517"/>
                      <a:pt x="16032" y="3454"/>
                      <a:pt x="17954" y="3454"/>
                    </a:cubicBezTo>
                    <a:cubicBezTo>
                      <a:pt x="20632" y="3454"/>
                      <a:pt x="23309" y="3575"/>
                      <a:pt x="25938" y="3819"/>
                    </a:cubicBezTo>
                    <a:cubicBezTo>
                      <a:pt x="30164" y="4211"/>
                      <a:pt x="34245" y="4909"/>
                      <a:pt x="38476" y="5284"/>
                    </a:cubicBezTo>
                    <a:cubicBezTo>
                      <a:pt x="43384" y="5714"/>
                      <a:pt x="48404" y="5698"/>
                      <a:pt x="53396" y="5731"/>
                    </a:cubicBezTo>
                    <a:cubicBezTo>
                      <a:pt x="54362" y="5738"/>
                      <a:pt x="55332" y="5747"/>
                      <a:pt x="56300" y="5747"/>
                    </a:cubicBezTo>
                    <a:cubicBezTo>
                      <a:pt x="58272" y="5747"/>
                      <a:pt x="60241" y="5712"/>
                      <a:pt x="62183" y="5558"/>
                    </a:cubicBezTo>
                    <a:cubicBezTo>
                      <a:pt x="65078" y="5329"/>
                      <a:pt x="67952" y="4814"/>
                      <a:pt x="70115" y="3859"/>
                    </a:cubicBezTo>
                    <a:cubicBezTo>
                      <a:pt x="69673" y="2925"/>
                      <a:pt x="69137" y="2003"/>
                      <a:pt x="68499" y="1092"/>
                    </a:cubicBezTo>
                    <a:cubicBezTo>
                      <a:pt x="66526" y="1611"/>
                      <a:pt x="64531" y="2131"/>
                      <a:pt x="62384" y="2461"/>
                    </a:cubicBezTo>
                    <a:cubicBezTo>
                      <a:pt x="59148" y="2947"/>
                      <a:pt x="55699" y="2970"/>
                      <a:pt x="52306" y="2986"/>
                    </a:cubicBezTo>
                    <a:cubicBezTo>
                      <a:pt x="51696" y="2990"/>
                      <a:pt x="51085" y="2994"/>
                      <a:pt x="50474" y="2994"/>
                    </a:cubicBezTo>
                    <a:cubicBezTo>
                      <a:pt x="48378" y="2994"/>
                      <a:pt x="46282" y="2953"/>
                      <a:pt x="44239" y="2741"/>
                    </a:cubicBezTo>
                    <a:cubicBezTo>
                      <a:pt x="40740" y="2372"/>
                      <a:pt x="37559" y="1511"/>
                      <a:pt x="34161" y="957"/>
                    </a:cubicBezTo>
                    <a:cubicBezTo>
                      <a:pt x="28370" y="18"/>
                      <a:pt x="22126" y="2"/>
                      <a:pt x="16010" y="2"/>
                    </a:cubicBezTo>
                    <a:cubicBezTo>
                      <a:pt x="15578" y="1"/>
                      <a:pt x="15145" y="1"/>
                      <a:pt x="14711"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1981075" y="1795725"/>
                <a:ext cx="11446013" cy="1244295"/>
              </a:xfrm>
              <a:custGeom>
                <a:avLst/>
                <a:gdLst/>
                <a:ahLst/>
                <a:cxnLst/>
                <a:rect l="l" t="t" r="r" b="b"/>
                <a:pathLst>
                  <a:path w="85375" h="10258" extrusionOk="0">
                    <a:moveTo>
                      <a:pt x="0" y="1414"/>
                    </a:moveTo>
                    <a:cubicBezTo>
                      <a:pt x="19" y="1420"/>
                      <a:pt x="38" y="1425"/>
                      <a:pt x="57" y="1430"/>
                    </a:cubicBezTo>
                    <a:lnTo>
                      <a:pt x="57" y="1430"/>
                    </a:lnTo>
                    <a:cubicBezTo>
                      <a:pt x="40" y="1425"/>
                      <a:pt x="23" y="1420"/>
                      <a:pt x="6" y="1414"/>
                    </a:cubicBezTo>
                    <a:close/>
                    <a:moveTo>
                      <a:pt x="15301" y="0"/>
                    </a:moveTo>
                    <a:cubicBezTo>
                      <a:pt x="14965" y="0"/>
                      <a:pt x="14629" y="14"/>
                      <a:pt x="14293" y="45"/>
                    </a:cubicBezTo>
                    <a:cubicBezTo>
                      <a:pt x="13153" y="145"/>
                      <a:pt x="12069" y="257"/>
                      <a:pt x="10923" y="313"/>
                    </a:cubicBezTo>
                    <a:cubicBezTo>
                      <a:pt x="7887" y="470"/>
                      <a:pt x="5204" y="1392"/>
                      <a:pt x="2225" y="1722"/>
                    </a:cubicBezTo>
                    <a:cubicBezTo>
                      <a:pt x="1980" y="1750"/>
                      <a:pt x="1781" y="1763"/>
                      <a:pt x="1608" y="1763"/>
                    </a:cubicBezTo>
                    <a:cubicBezTo>
                      <a:pt x="1042" y="1763"/>
                      <a:pt x="756" y="1624"/>
                      <a:pt x="57" y="1430"/>
                    </a:cubicBezTo>
                    <a:lnTo>
                      <a:pt x="57" y="1430"/>
                    </a:lnTo>
                    <a:cubicBezTo>
                      <a:pt x="11859" y="5032"/>
                      <a:pt x="26315" y="5361"/>
                      <a:pt x="40080" y="5467"/>
                    </a:cubicBezTo>
                    <a:cubicBezTo>
                      <a:pt x="53864" y="5568"/>
                      <a:pt x="68236" y="5612"/>
                      <a:pt x="80539" y="8782"/>
                    </a:cubicBezTo>
                    <a:cubicBezTo>
                      <a:pt x="82216" y="9212"/>
                      <a:pt x="83837" y="9704"/>
                      <a:pt x="85375" y="10258"/>
                    </a:cubicBezTo>
                    <a:cubicBezTo>
                      <a:pt x="85235" y="7960"/>
                      <a:pt x="84883" y="5668"/>
                      <a:pt x="84324" y="3388"/>
                    </a:cubicBezTo>
                    <a:cubicBezTo>
                      <a:pt x="84273" y="3203"/>
                      <a:pt x="84223" y="3013"/>
                      <a:pt x="84016" y="2862"/>
                    </a:cubicBezTo>
                    <a:cubicBezTo>
                      <a:pt x="83776" y="2683"/>
                      <a:pt x="83362" y="2588"/>
                      <a:pt x="82965" y="2504"/>
                    </a:cubicBezTo>
                    <a:cubicBezTo>
                      <a:pt x="76591" y="1170"/>
                      <a:pt x="69719" y="785"/>
                      <a:pt x="62783" y="785"/>
                    </a:cubicBezTo>
                    <a:cubicBezTo>
                      <a:pt x="58971" y="785"/>
                      <a:pt x="55139" y="901"/>
                      <a:pt x="51360" y="1040"/>
                    </a:cubicBezTo>
                    <a:cubicBezTo>
                      <a:pt x="46131" y="1229"/>
                      <a:pt x="40836" y="1452"/>
                      <a:pt x="35587" y="1452"/>
                    </a:cubicBezTo>
                    <a:cubicBezTo>
                      <a:pt x="30145" y="1452"/>
                      <a:pt x="24752" y="1213"/>
                      <a:pt x="19531" y="447"/>
                    </a:cubicBezTo>
                    <a:cubicBezTo>
                      <a:pt x="18143" y="244"/>
                      <a:pt x="16722" y="0"/>
                      <a:pt x="15301"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517459" y="539500"/>
                <a:ext cx="9982384" cy="702570"/>
              </a:xfrm>
              <a:custGeom>
                <a:avLst/>
                <a:gdLst/>
                <a:ahLst/>
                <a:cxnLst/>
                <a:rect l="l" t="t" r="r" b="b"/>
                <a:pathLst>
                  <a:path w="82295" h="5792" extrusionOk="0">
                    <a:moveTo>
                      <a:pt x="18788" y="1"/>
                    </a:moveTo>
                    <a:cubicBezTo>
                      <a:pt x="12672" y="1"/>
                      <a:pt x="6462" y="1"/>
                      <a:pt x="576" y="683"/>
                    </a:cubicBezTo>
                    <a:cubicBezTo>
                      <a:pt x="0" y="2349"/>
                      <a:pt x="196" y="4193"/>
                      <a:pt x="1571" y="5792"/>
                    </a:cubicBezTo>
                    <a:cubicBezTo>
                      <a:pt x="2180" y="5546"/>
                      <a:pt x="2046" y="5149"/>
                      <a:pt x="2672" y="4909"/>
                    </a:cubicBezTo>
                    <a:cubicBezTo>
                      <a:pt x="3421" y="4618"/>
                      <a:pt x="5193" y="4501"/>
                      <a:pt x="6166" y="4378"/>
                    </a:cubicBezTo>
                    <a:cubicBezTo>
                      <a:pt x="8827" y="4042"/>
                      <a:pt x="11560" y="3796"/>
                      <a:pt x="14321" y="3640"/>
                    </a:cubicBezTo>
                    <a:cubicBezTo>
                      <a:pt x="16545" y="3519"/>
                      <a:pt x="18787" y="3458"/>
                      <a:pt x="21029" y="3458"/>
                    </a:cubicBezTo>
                    <a:cubicBezTo>
                      <a:pt x="24187" y="3458"/>
                      <a:pt x="27344" y="3579"/>
                      <a:pt x="30443" y="3824"/>
                    </a:cubicBezTo>
                    <a:cubicBezTo>
                      <a:pt x="35401" y="4216"/>
                      <a:pt x="40191" y="4914"/>
                      <a:pt x="45161" y="5283"/>
                    </a:cubicBezTo>
                    <a:cubicBezTo>
                      <a:pt x="50919" y="5719"/>
                      <a:pt x="56816" y="5703"/>
                      <a:pt x="62668" y="5736"/>
                    </a:cubicBezTo>
                    <a:cubicBezTo>
                      <a:pt x="63804" y="5742"/>
                      <a:pt x="64941" y="5750"/>
                      <a:pt x="66076" y="5750"/>
                    </a:cubicBezTo>
                    <a:cubicBezTo>
                      <a:pt x="68392" y="5750"/>
                      <a:pt x="70702" y="5717"/>
                      <a:pt x="72982" y="5563"/>
                    </a:cubicBezTo>
                    <a:cubicBezTo>
                      <a:pt x="76386" y="5334"/>
                      <a:pt x="79757" y="4819"/>
                      <a:pt x="82295" y="3863"/>
                    </a:cubicBezTo>
                    <a:cubicBezTo>
                      <a:pt x="81775" y="2930"/>
                      <a:pt x="81143" y="2008"/>
                      <a:pt x="80400" y="1097"/>
                    </a:cubicBezTo>
                    <a:cubicBezTo>
                      <a:pt x="78080" y="1616"/>
                      <a:pt x="75743" y="2136"/>
                      <a:pt x="73222" y="2460"/>
                    </a:cubicBezTo>
                    <a:cubicBezTo>
                      <a:pt x="69421" y="2952"/>
                      <a:pt x="65374" y="2975"/>
                      <a:pt x="61388" y="2991"/>
                    </a:cubicBezTo>
                    <a:cubicBezTo>
                      <a:pt x="60673" y="2995"/>
                      <a:pt x="59956" y="2999"/>
                      <a:pt x="59239" y="2999"/>
                    </a:cubicBezTo>
                    <a:cubicBezTo>
                      <a:pt x="56780" y="2999"/>
                      <a:pt x="54322" y="2958"/>
                      <a:pt x="51925" y="2746"/>
                    </a:cubicBezTo>
                    <a:cubicBezTo>
                      <a:pt x="47816" y="2377"/>
                      <a:pt x="44076" y="1516"/>
                      <a:pt x="40091" y="962"/>
                    </a:cubicBezTo>
                    <a:cubicBezTo>
                      <a:pt x="33294" y="23"/>
                      <a:pt x="25965" y="6"/>
                      <a:pt x="18788"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01493" y="3040025"/>
                <a:ext cx="10465885" cy="888280"/>
              </a:xfrm>
              <a:custGeom>
                <a:avLst/>
                <a:gdLst/>
                <a:ahLst/>
                <a:cxnLst/>
                <a:rect l="l" t="t" r="r" b="b"/>
                <a:pathLst>
                  <a:path w="86281" h="7323" extrusionOk="0">
                    <a:moveTo>
                      <a:pt x="31132" y="1"/>
                    </a:moveTo>
                    <a:cubicBezTo>
                      <a:pt x="29010" y="1"/>
                      <a:pt x="26888" y="92"/>
                      <a:pt x="24798" y="274"/>
                    </a:cubicBezTo>
                    <a:cubicBezTo>
                      <a:pt x="16564" y="1000"/>
                      <a:pt x="8799" y="3124"/>
                      <a:pt x="442" y="3141"/>
                    </a:cubicBezTo>
                    <a:cubicBezTo>
                      <a:pt x="17" y="4326"/>
                      <a:pt x="1" y="5550"/>
                      <a:pt x="392" y="6736"/>
                    </a:cubicBezTo>
                    <a:cubicBezTo>
                      <a:pt x="9995" y="5673"/>
                      <a:pt x="19806" y="5092"/>
                      <a:pt x="29627" y="5014"/>
                    </a:cubicBezTo>
                    <a:cubicBezTo>
                      <a:pt x="30215" y="5010"/>
                      <a:pt x="30804" y="5007"/>
                      <a:pt x="31392" y="5007"/>
                    </a:cubicBezTo>
                    <a:cubicBezTo>
                      <a:pt x="34838" y="5007"/>
                      <a:pt x="38289" y="5090"/>
                      <a:pt x="41679" y="5405"/>
                    </a:cubicBezTo>
                    <a:cubicBezTo>
                      <a:pt x="45122" y="5729"/>
                      <a:pt x="48471" y="6283"/>
                      <a:pt x="51909" y="6635"/>
                    </a:cubicBezTo>
                    <a:cubicBezTo>
                      <a:pt x="56593" y="7110"/>
                      <a:pt x="61395" y="7194"/>
                      <a:pt x="66168" y="7244"/>
                    </a:cubicBezTo>
                    <a:cubicBezTo>
                      <a:pt x="72871" y="7311"/>
                      <a:pt x="79579" y="7317"/>
                      <a:pt x="86281" y="7322"/>
                    </a:cubicBezTo>
                    <a:cubicBezTo>
                      <a:pt x="85163" y="7121"/>
                      <a:pt x="84352" y="6618"/>
                      <a:pt x="83268" y="6372"/>
                    </a:cubicBezTo>
                    <a:cubicBezTo>
                      <a:pt x="81781" y="6031"/>
                      <a:pt x="79947" y="6205"/>
                      <a:pt x="78673" y="5612"/>
                    </a:cubicBezTo>
                    <a:cubicBezTo>
                      <a:pt x="77885" y="5249"/>
                      <a:pt x="77851" y="4567"/>
                      <a:pt x="76940" y="4293"/>
                    </a:cubicBezTo>
                    <a:cubicBezTo>
                      <a:pt x="76525" y="4167"/>
                      <a:pt x="75922" y="4126"/>
                      <a:pt x="75254" y="4126"/>
                    </a:cubicBezTo>
                    <a:cubicBezTo>
                      <a:pt x="73991" y="4126"/>
                      <a:pt x="72496" y="4274"/>
                      <a:pt x="71607" y="4282"/>
                    </a:cubicBezTo>
                    <a:cubicBezTo>
                      <a:pt x="71248" y="4285"/>
                      <a:pt x="70889" y="4287"/>
                      <a:pt x="70530" y="4287"/>
                    </a:cubicBezTo>
                    <a:cubicBezTo>
                      <a:pt x="69094" y="4287"/>
                      <a:pt x="67660" y="4251"/>
                      <a:pt x="66247" y="4108"/>
                    </a:cubicBezTo>
                    <a:cubicBezTo>
                      <a:pt x="64335" y="3913"/>
                      <a:pt x="62518" y="3533"/>
                      <a:pt x="60662" y="3225"/>
                    </a:cubicBezTo>
                    <a:cubicBezTo>
                      <a:pt x="56336" y="2510"/>
                      <a:pt x="51786" y="2213"/>
                      <a:pt x="47386" y="1615"/>
                    </a:cubicBezTo>
                    <a:cubicBezTo>
                      <a:pt x="44826" y="1263"/>
                      <a:pt x="42316" y="816"/>
                      <a:pt x="39739" y="508"/>
                    </a:cubicBezTo>
                    <a:cubicBezTo>
                      <a:pt x="36921" y="170"/>
                      <a:pt x="34026" y="1"/>
                      <a:pt x="31132"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6"/>
            <p:cNvGrpSpPr/>
            <p:nvPr/>
          </p:nvGrpSpPr>
          <p:grpSpPr>
            <a:xfrm>
              <a:off x="177425" y="320952"/>
              <a:ext cx="8765975" cy="4619100"/>
              <a:chOff x="177425" y="320952"/>
              <a:chExt cx="8765975" cy="4619100"/>
            </a:xfrm>
          </p:grpSpPr>
          <p:grpSp>
            <p:nvGrpSpPr>
              <p:cNvPr id="275" name="Google Shape;275;p16"/>
              <p:cNvGrpSpPr/>
              <p:nvPr/>
            </p:nvGrpSpPr>
            <p:grpSpPr>
              <a:xfrm>
                <a:off x="8430778" y="320952"/>
                <a:ext cx="352547" cy="345673"/>
                <a:chOff x="8430778" y="320952"/>
                <a:chExt cx="352547" cy="345673"/>
              </a:xfrm>
            </p:grpSpPr>
            <p:sp>
              <p:nvSpPr>
                <p:cNvPr id="276" name="Google Shape;276;p16"/>
                <p:cNvSpPr/>
                <p:nvPr/>
              </p:nvSpPr>
              <p:spPr>
                <a:xfrm>
                  <a:off x="8430778" y="3209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8738325" y="62162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16"/>
              <p:cNvGrpSpPr/>
              <p:nvPr/>
            </p:nvGrpSpPr>
            <p:grpSpPr>
              <a:xfrm>
                <a:off x="177425" y="4127175"/>
                <a:ext cx="950378" cy="755425"/>
                <a:chOff x="177425" y="4127175"/>
                <a:chExt cx="950378" cy="755425"/>
              </a:xfrm>
            </p:grpSpPr>
            <p:sp>
              <p:nvSpPr>
                <p:cNvPr id="279" name="Google Shape;279;p16"/>
                <p:cNvSpPr/>
                <p:nvPr/>
              </p:nvSpPr>
              <p:spPr>
                <a:xfrm>
                  <a:off x="177425" y="4837600"/>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527200" y="412717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1057903" y="46085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6"/>
              <p:cNvGrpSpPr/>
              <p:nvPr/>
            </p:nvGrpSpPr>
            <p:grpSpPr>
              <a:xfrm>
                <a:off x="7252103" y="3880177"/>
                <a:ext cx="1691297" cy="1059875"/>
                <a:chOff x="7252103" y="3880177"/>
                <a:chExt cx="1691297" cy="1059875"/>
              </a:xfrm>
            </p:grpSpPr>
            <p:sp>
              <p:nvSpPr>
                <p:cNvPr id="283" name="Google Shape;283;p16"/>
                <p:cNvSpPr/>
                <p:nvPr/>
              </p:nvSpPr>
              <p:spPr>
                <a:xfrm>
                  <a:off x="8354103" y="3880177"/>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7371175" y="48826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7252103" y="46784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8554878" y="4870152"/>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8898400" y="4586075"/>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6"/>
              <p:cNvGrpSpPr/>
              <p:nvPr/>
            </p:nvGrpSpPr>
            <p:grpSpPr>
              <a:xfrm>
                <a:off x="177425" y="320952"/>
                <a:ext cx="455853" cy="491775"/>
                <a:chOff x="177425" y="320952"/>
                <a:chExt cx="455853" cy="491775"/>
              </a:xfrm>
            </p:grpSpPr>
            <p:sp>
              <p:nvSpPr>
                <p:cNvPr id="289" name="Google Shape;289;p16"/>
                <p:cNvSpPr/>
                <p:nvPr/>
              </p:nvSpPr>
              <p:spPr>
                <a:xfrm>
                  <a:off x="399853" y="3209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177425" y="57662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563378" y="742827"/>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2" name="Google Shape;292;p16"/>
          <p:cNvSpPr txBox="1">
            <a:spLocks noGrp="1"/>
          </p:cNvSpPr>
          <p:nvPr>
            <p:ph type="subTitle" idx="1"/>
          </p:nvPr>
        </p:nvSpPr>
        <p:spPr>
          <a:xfrm>
            <a:off x="4842940" y="1667625"/>
            <a:ext cx="3254100" cy="24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6"/>
          <p:cNvSpPr txBox="1">
            <a:spLocks noGrp="1"/>
          </p:cNvSpPr>
          <p:nvPr>
            <p:ph type="subTitle" idx="2"/>
          </p:nvPr>
        </p:nvSpPr>
        <p:spPr>
          <a:xfrm>
            <a:off x="1046960" y="1667625"/>
            <a:ext cx="3254100" cy="24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295"/>
        <p:cNvGrpSpPr/>
        <p:nvPr/>
      </p:nvGrpSpPr>
      <p:grpSpPr>
        <a:xfrm>
          <a:off x="0" y="0"/>
          <a:ext cx="0" cy="0"/>
          <a:chOff x="0" y="0"/>
          <a:chExt cx="0" cy="0"/>
        </a:xfrm>
      </p:grpSpPr>
      <p:grpSp>
        <p:nvGrpSpPr>
          <p:cNvPr id="296" name="Google Shape;296;p17"/>
          <p:cNvGrpSpPr/>
          <p:nvPr/>
        </p:nvGrpSpPr>
        <p:grpSpPr>
          <a:xfrm>
            <a:off x="-1907050" y="278450"/>
            <a:ext cx="12214837" cy="4646066"/>
            <a:chOff x="-1907050" y="278450"/>
            <a:chExt cx="12214837" cy="4646066"/>
          </a:xfrm>
        </p:grpSpPr>
        <p:grpSp>
          <p:nvGrpSpPr>
            <p:cNvPr id="297" name="Google Shape;297;p17"/>
            <p:cNvGrpSpPr/>
            <p:nvPr/>
          </p:nvGrpSpPr>
          <p:grpSpPr>
            <a:xfrm>
              <a:off x="-1907050" y="278450"/>
              <a:ext cx="12214837" cy="4646066"/>
              <a:chOff x="-1907050" y="278450"/>
              <a:chExt cx="12214837" cy="4646066"/>
            </a:xfrm>
          </p:grpSpPr>
          <p:sp>
            <p:nvSpPr>
              <p:cNvPr id="298" name="Google Shape;298;p17"/>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17"/>
            <p:cNvGrpSpPr/>
            <p:nvPr/>
          </p:nvGrpSpPr>
          <p:grpSpPr>
            <a:xfrm>
              <a:off x="305603" y="410702"/>
              <a:ext cx="8575825" cy="4465550"/>
              <a:chOff x="305603" y="410702"/>
              <a:chExt cx="8575825" cy="4465550"/>
            </a:xfrm>
          </p:grpSpPr>
          <p:sp>
            <p:nvSpPr>
              <p:cNvPr id="303" name="Google Shape;303;p17"/>
              <p:cNvSpPr/>
              <p:nvPr/>
            </p:nvSpPr>
            <p:spPr>
              <a:xfrm>
                <a:off x="3808253" y="47202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17"/>
              <p:cNvGrpSpPr/>
              <p:nvPr/>
            </p:nvGrpSpPr>
            <p:grpSpPr>
              <a:xfrm>
                <a:off x="305603" y="460177"/>
                <a:ext cx="265222" cy="4416075"/>
                <a:chOff x="305603" y="460177"/>
                <a:chExt cx="265222" cy="4416075"/>
              </a:xfrm>
            </p:grpSpPr>
            <p:grpSp>
              <p:nvGrpSpPr>
                <p:cNvPr id="305" name="Google Shape;305;p17"/>
                <p:cNvGrpSpPr/>
                <p:nvPr/>
              </p:nvGrpSpPr>
              <p:grpSpPr>
                <a:xfrm>
                  <a:off x="305603" y="4621500"/>
                  <a:ext cx="265222" cy="254752"/>
                  <a:chOff x="336353" y="4633950"/>
                  <a:chExt cx="265222" cy="254752"/>
                </a:xfrm>
              </p:grpSpPr>
              <p:sp>
                <p:nvSpPr>
                  <p:cNvPr id="306" name="Google Shape;306;p17"/>
                  <p:cNvSpPr/>
                  <p:nvPr/>
                </p:nvSpPr>
                <p:spPr>
                  <a:xfrm>
                    <a:off x="556575" y="46339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336353" y="48188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17"/>
                <p:cNvGrpSpPr/>
                <p:nvPr/>
              </p:nvGrpSpPr>
              <p:grpSpPr>
                <a:xfrm>
                  <a:off x="336353" y="460177"/>
                  <a:ext cx="202097" cy="279723"/>
                  <a:chOff x="544128" y="564577"/>
                  <a:chExt cx="202097" cy="279723"/>
                </a:xfrm>
              </p:grpSpPr>
              <p:sp>
                <p:nvSpPr>
                  <p:cNvPr id="309" name="Google Shape;309;p17"/>
                  <p:cNvSpPr/>
                  <p:nvPr/>
                </p:nvSpPr>
                <p:spPr>
                  <a:xfrm>
                    <a:off x="544128" y="5645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701225" y="7993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1" name="Google Shape;311;p17"/>
              <p:cNvSpPr/>
              <p:nvPr/>
            </p:nvSpPr>
            <p:spPr>
              <a:xfrm>
                <a:off x="8762900" y="4802775"/>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8595925" y="475777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8811528" y="4107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8640926" y="696425"/>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5" name="Google Shape;31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 name="Google Shape;316;p17"/>
          <p:cNvSpPr txBox="1">
            <a:spLocks noGrp="1"/>
          </p:cNvSpPr>
          <p:nvPr>
            <p:ph type="subTitle" idx="1"/>
          </p:nvPr>
        </p:nvSpPr>
        <p:spPr>
          <a:xfrm>
            <a:off x="937625" y="2546363"/>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7" name="Google Shape;317;p17"/>
          <p:cNvSpPr txBox="1">
            <a:spLocks noGrp="1"/>
          </p:cNvSpPr>
          <p:nvPr>
            <p:ph type="subTitle" idx="2"/>
          </p:nvPr>
        </p:nvSpPr>
        <p:spPr>
          <a:xfrm>
            <a:off x="3484349" y="2546363"/>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17"/>
          <p:cNvSpPr txBox="1">
            <a:spLocks noGrp="1"/>
          </p:cNvSpPr>
          <p:nvPr>
            <p:ph type="subTitle" idx="3"/>
          </p:nvPr>
        </p:nvSpPr>
        <p:spPr>
          <a:xfrm>
            <a:off x="6031073" y="2546363"/>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17"/>
          <p:cNvSpPr txBox="1">
            <a:spLocks noGrp="1"/>
          </p:cNvSpPr>
          <p:nvPr>
            <p:ph type="subTitle" idx="4"/>
          </p:nvPr>
        </p:nvSpPr>
        <p:spPr>
          <a:xfrm>
            <a:off x="937625" y="1829337"/>
            <a:ext cx="2175300" cy="86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Barlow"/>
                <a:ea typeface="Barlow"/>
                <a:cs typeface="Barlow"/>
                <a:sym typeface="Barl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20" name="Google Shape;320;p17"/>
          <p:cNvSpPr txBox="1">
            <a:spLocks noGrp="1"/>
          </p:cNvSpPr>
          <p:nvPr>
            <p:ph type="subTitle" idx="5"/>
          </p:nvPr>
        </p:nvSpPr>
        <p:spPr>
          <a:xfrm>
            <a:off x="3484350" y="1829337"/>
            <a:ext cx="2175300" cy="86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Barlow"/>
                <a:ea typeface="Barlow"/>
                <a:cs typeface="Barlow"/>
                <a:sym typeface="Barl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21" name="Google Shape;321;p17"/>
          <p:cNvSpPr txBox="1">
            <a:spLocks noGrp="1"/>
          </p:cNvSpPr>
          <p:nvPr>
            <p:ph type="subTitle" idx="6"/>
          </p:nvPr>
        </p:nvSpPr>
        <p:spPr>
          <a:xfrm>
            <a:off x="6031075" y="1829337"/>
            <a:ext cx="2175300" cy="86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Barlow"/>
                <a:ea typeface="Barlow"/>
                <a:cs typeface="Barlow"/>
                <a:sym typeface="Barl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6_1_1">
    <p:spTree>
      <p:nvGrpSpPr>
        <p:cNvPr id="1" name="Shape 322"/>
        <p:cNvGrpSpPr/>
        <p:nvPr/>
      </p:nvGrpSpPr>
      <p:grpSpPr>
        <a:xfrm>
          <a:off x="0" y="0"/>
          <a:ext cx="0" cy="0"/>
          <a:chOff x="0" y="0"/>
          <a:chExt cx="0" cy="0"/>
        </a:xfrm>
      </p:grpSpPr>
      <p:grpSp>
        <p:nvGrpSpPr>
          <p:cNvPr id="323" name="Google Shape;323;p18"/>
          <p:cNvGrpSpPr/>
          <p:nvPr/>
        </p:nvGrpSpPr>
        <p:grpSpPr>
          <a:xfrm>
            <a:off x="-1907050" y="222777"/>
            <a:ext cx="12214837" cy="4857358"/>
            <a:chOff x="-1907050" y="222777"/>
            <a:chExt cx="12214837" cy="4857358"/>
          </a:xfrm>
        </p:grpSpPr>
        <p:grpSp>
          <p:nvGrpSpPr>
            <p:cNvPr id="324" name="Google Shape;324;p18"/>
            <p:cNvGrpSpPr/>
            <p:nvPr/>
          </p:nvGrpSpPr>
          <p:grpSpPr>
            <a:xfrm>
              <a:off x="-1907050" y="278450"/>
              <a:ext cx="12214837" cy="4646066"/>
              <a:chOff x="-1907050" y="278450"/>
              <a:chExt cx="12214837" cy="4646066"/>
            </a:xfrm>
          </p:grpSpPr>
          <p:sp>
            <p:nvSpPr>
              <p:cNvPr id="325" name="Google Shape;325;p18"/>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8"/>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18"/>
            <p:cNvGrpSpPr/>
            <p:nvPr/>
          </p:nvGrpSpPr>
          <p:grpSpPr>
            <a:xfrm>
              <a:off x="178738" y="222777"/>
              <a:ext cx="8767541" cy="4857358"/>
              <a:chOff x="178738" y="222777"/>
              <a:chExt cx="8767541" cy="4857358"/>
            </a:xfrm>
          </p:grpSpPr>
          <p:grpSp>
            <p:nvGrpSpPr>
              <p:cNvPr id="330" name="Google Shape;330;p18"/>
              <p:cNvGrpSpPr/>
              <p:nvPr/>
            </p:nvGrpSpPr>
            <p:grpSpPr>
              <a:xfrm>
                <a:off x="220653" y="222777"/>
                <a:ext cx="8725625" cy="4735275"/>
                <a:chOff x="220653" y="222777"/>
                <a:chExt cx="8725625" cy="4735275"/>
              </a:xfrm>
            </p:grpSpPr>
            <p:grpSp>
              <p:nvGrpSpPr>
                <p:cNvPr id="331" name="Google Shape;331;p18"/>
                <p:cNvGrpSpPr/>
                <p:nvPr/>
              </p:nvGrpSpPr>
              <p:grpSpPr>
                <a:xfrm flipH="1">
                  <a:off x="220653" y="222777"/>
                  <a:ext cx="8725625" cy="4735275"/>
                  <a:chOff x="220653" y="222777"/>
                  <a:chExt cx="8725625" cy="4735275"/>
                </a:xfrm>
              </p:grpSpPr>
              <p:grpSp>
                <p:nvGrpSpPr>
                  <p:cNvPr id="332" name="Google Shape;332;p18"/>
                  <p:cNvGrpSpPr/>
                  <p:nvPr/>
                </p:nvGrpSpPr>
                <p:grpSpPr>
                  <a:xfrm>
                    <a:off x="8654128" y="222777"/>
                    <a:ext cx="292150" cy="307063"/>
                    <a:chOff x="8654128" y="222777"/>
                    <a:chExt cx="292150" cy="307063"/>
                  </a:xfrm>
                </p:grpSpPr>
                <p:sp>
                  <p:nvSpPr>
                    <p:cNvPr id="333" name="Google Shape;333;p18"/>
                    <p:cNvSpPr/>
                    <p:nvPr/>
                  </p:nvSpPr>
                  <p:spPr>
                    <a:xfrm>
                      <a:off x="8654128" y="459939"/>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8876378" y="222777"/>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18"/>
                  <p:cNvGrpSpPr/>
                  <p:nvPr/>
                </p:nvGrpSpPr>
                <p:grpSpPr>
                  <a:xfrm>
                    <a:off x="8571625" y="4078250"/>
                    <a:ext cx="228553" cy="277727"/>
                    <a:chOff x="8571625" y="4078250"/>
                    <a:chExt cx="228553" cy="277727"/>
                  </a:xfrm>
                </p:grpSpPr>
                <p:sp>
                  <p:nvSpPr>
                    <p:cNvPr id="336" name="Google Shape;336;p18"/>
                    <p:cNvSpPr/>
                    <p:nvPr/>
                  </p:nvSpPr>
                  <p:spPr>
                    <a:xfrm>
                      <a:off x="8730278" y="42860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8571625" y="40782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8"/>
                  <p:cNvGrpSpPr/>
                  <p:nvPr/>
                </p:nvGrpSpPr>
                <p:grpSpPr>
                  <a:xfrm>
                    <a:off x="220653" y="4427402"/>
                    <a:ext cx="370647" cy="530650"/>
                    <a:chOff x="220653" y="4427402"/>
                    <a:chExt cx="370647" cy="530650"/>
                  </a:xfrm>
                </p:grpSpPr>
                <p:sp>
                  <p:nvSpPr>
                    <p:cNvPr id="339" name="Google Shape;339;p18"/>
                    <p:cNvSpPr/>
                    <p:nvPr/>
                  </p:nvSpPr>
                  <p:spPr>
                    <a:xfrm>
                      <a:off x="300228" y="4427402"/>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546300" y="4726250"/>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220653" y="48881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18"/>
                <p:cNvGrpSpPr/>
                <p:nvPr/>
              </p:nvGrpSpPr>
              <p:grpSpPr>
                <a:xfrm flipH="1">
                  <a:off x="8238853" y="351725"/>
                  <a:ext cx="583097" cy="139977"/>
                  <a:chOff x="544128" y="494500"/>
                  <a:chExt cx="583097" cy="139977"/>
                </a:xfrm>
              </p:grpSpPr>
              <p:sp>
                <p:nvSpPr>
                  <p:cNvPr id="343" name="Google Shape;343;p18"/>
                  <p:cNvSpPr/>
                  <p:nvPr/>
                </p:nvSpPr>
                <p:spPr>
                  <a:xfrm>
                    <a:off x="544128" y="5645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082225" y="4945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 name="Google Shape;345;p18"/>
              <p:cNvGrpSpPr/>
              <p:nvPr/>
            </p:nvGrpSpPr>
            <p:grpSpPr>
              <a:xfrm rot="667093">
                <a:off x="231351" y="4319033"/>
                <a:ext cx="1143997" cy="656968"/>
                <a:chOff x="804650" y="2482825"/>
                <a:chExt cx="584375" cy="335625"/>
              </a:xfrm>
            </p:grpSpPr>
            <p:sp>
              <p:nvSpPr>
                <p:cNvPr id="346" name="Google Shape;346;p18"/>
                <p:cNvSpPr/>
                <p:nvPr/>
              </p:nvSpPr>
              <p:spPr>
                <a:xfrm>
                  <a:off x="813875" y="2482825"/>
                  <a:ext cx="11900" cy="11900"/>
                </a:xfrm>
                <a:custGeom>
                  <a:avLst/>
                  <a:gdLst/>
                  <a:ahLst/>
                  <a:cxnLst/>
                  <a:rect l="l" t="t" r="r" b="b"/>
                  <a:pathLst>
                    <a:path w="476" h="476" extrusionOk="0">
                      <a:moveTo>
                        <a:pt x="235" y="1"/>
                      </a:moveTo>
                      <a:cubicBezTo>
                        <a:pt x="107" y="1"/>
                        <a:pt x="0" y="107"/>
                        <a:pt x="0" y="235"/>
                      </a:cubicBezTo>
                      <a:cubicBezTo>
                        <a:pt x="0" y="370"/>
                        <a:pt x="107" y="476"/>
                        <a:pt x="235" y="476"/>
                      </a:cubicBezTo>
                      <a:cubicBezTo>
                        <a:pt x="369" y="476"/>
                        <a:pt x="476" y="370"/>
                        <a:pt x="476" y="235"/>
                      </a:cubicBezTo>
                      <a:cubicBezTo>
                        <a:pt x="476" y="107"/>
                        <a:pt x="369"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804650" y="2559225"/>
                  <a:ext cx="566275" cy="259225"/>
                </a:xfrm>
                <a:custGeom>
                  <a:avLst/>
                  <a:gdLst/>
                  <a:ahLst/>
                  <a:cxnLst/>
                  <a:rect l="l" t="t" r="r" b="b"/>
                  <a:pathLst>
                    <a:path w="22651" h="10369" extrusionOk="0">
                      <a:moveTo>
                        <a:pt x="21030" y="524"/>
                      </a:moveTo>
                      <a:lnTo>
                        <a:pt x="21030" y="524"/>
                      </a:lnTo>
                      <a:cubicBezTo>
                        <a:pt x="21060" y="529"/>
                        <a:pt x="21090" y="533"/>
                        <a:pt x="21125" y="533"/>
                      </a:cubicBezTo>
                      <a:cubicBezTo>
                        <a:pt x="21091" y="530"/>
                        <a:pt x="21060" y="527"/>
                        <a:pt x="21030" y="524"/>
                      </a:cubicBezTo>
                      <a:close/>
                      <a:moveTo>
                        <a:pt x="19527" y="1"/>
                      </a:moveTo>
                      <a:cubicBezTo>
                        <a:pt x="19304" y="1"/>
                        <a:pt x="19048" y="22"/>
                        <a:pt x="18755" y="69"/>
                      </a:cubicBezTo>
                      <a:cubicBezTo>
                        <a:pt x="16988" y="366"/>
                        <a:pt x="15730" y="539"/>
                        <a:pt x="12103" y="2356"/>
                      </a:cubicBezTo>
                      <a:cubicBezTo>
                        <a:pt x="12063" y="2350"/>
                        <a:pt x="12024" y="2344"/>
                        <a:pt x="11985" y="2344"/>
                      </a:cubicBezTo>
                      <a:cubicBezTo>
                        <a:pt x="11760" y="2315"/>
                        <a:pt x="11240" y="2259"/>
                        <a:pt x="10673" y="2259"/>
                      </a:cubicBezTo>
                      <a:cubicBezTo>
                        <a:pt x="10168" y="2259"/>
                        <a:pt x="9627" y="2303"/>
                        <a:pt x="9224" y="2451"/>
                      </a:cubicBezTo>
                      <a:cubicBezTo>
                        <a:pt x="8223" y="2814"/>
                        <a:pt x="8631" y="3026"/>
                        <a:pt x="8631" y="3026"/>
                      </a:cubicBezTo>
                      <a:cubicBezTo>
                        <a:pt x="8631" y="3026"/>
                        <a:pt x="10168" y="3462"/>
                        <a:pt x="9671" y="3910"/>
                      </a:cubicBezTo>
                      <a:cubicBezTo>
                        <a:pt x="7776" y="5620"/>
                        <a:pt x="5926" y="7062"/>
                        <a:pt x="3466" y="7957"/>
                      </a:cubicBezTo>
                      <a:cubicBezTo>
                        <a:pt x="3444" y="7965"/>
                        <a:pt x="3424" y="7972"/>
                        <a:pt x="3404" y="7978"/>
                      </a:cubicBezTo>
                      <a:lnTo>
                        <a:pt x="3404" y="7978"/>
                      </a:lnTo>
                      <a:cubicBezTo>
                        <a:pt x="3371" y="7962"/>
                        <a:pt x="3343" y="7945"/>
                        <a:pt x="3315" y="7934"/>
                      </a:cubicBezTo>
                      <a:cubicBezTo>
                        <a:pt x="2767" y="7638"/>
                        <a:pt x="2147" y="7476"/>
                        <a:pt x="1521" y="7465"/>
                      </a:cubicBezTo>
                      <a:cubicBezTo>
                        <a:pt x="1265" y="7414"/>
                        <a:pt x="1003" y="7389"/>
                        <a:pt x="740" y="7389"/>
                      </a:cubicBezTo>
                      <a:cubicBezTo>
                        <a:pt x="652" y="7389"/>
                        <a:pt x="564" y="7392"/>
                        <a:pt x="476" y="7398"/>
                      </a:cubicBezTo>
                      <a:cubicBezTo>
                        <a:pt x="889" y="7817"/>
                        <a:pt x="1303" y="8236"/>
                        <a:pt x="1717" y="8661"/>
                      </a:cubicBezTo>
                      <a:cubicBezTo>
                        <a:pt x="1320" y="8756"/>
                        <a:pt x="1107" y="9158"/>
                        <a:pt x="912" y="9511"/>
                      </a:cubicBezTo>
                      <a:cubicBezTo>
                        <a:pt x="724" y="9843"/>
                        <a:pt x="429" y="10200"/>
                        <a:pt x="51" y="10200"/>
                      </a:cubicBezTo>
                      <a:cubicBezTo>
                        <a:pt x="34" y="10200"/>
                        <a:pt x="17" y="10200"/>
                        <a:pt x="0" y="10198"/>
                      </a:cubicBezTo>
                      <a:lnTo>
                        <a:pt x="0" y="10198"/>
                      </a:lnTo>
                      <a:cubicBezTo>
                        <a:pt x="222" y="10265"/>
                        <a:pt x="451" y="10296"/>
                        <a:pt x="678" y="10296"/>
                      </a:cubicBezTo>
                      <a:cubicBezTo>
                        <a:pt x="715" y="10296"/>
                        <a:pt x="752" y="10295"/>
                        <a:pt x="789" y="10293"/>
                      </a:cubicBezTo>
                      <a:cubicBezTo>
                        <a:pt x="975" y="10344"/>
                        <a:pt x="1167" y="10369"/>
                        <a:pt x="1359" y="10369"/>
                      </a:cubicBezTo>
                      <a:cubicBezTo>
                        <a:pt x="2052" y="10369"/>
                        <a:pt x="2748" y="10050"/>
                        <a:pt x="3181" y="9499"/>
                      </a:cubicBezTo>
                      <a:cubicBezTo>
                        <a:pt x="3841" y="8661"/>
                        <a:pt x="4852" y="8857"/>
                        <a:pt x="5831" y="8750"/>
                      </a:cubicBezTo>
                      <a:cubicBezTo>
                        <a:pt x="7837" y="8532"/>
                        <a:pt x="9710" y="7906"/>
                        <a:pt x="11605" y="7241"/>
                      </a:cubicBezTo>
                      <a:cubicBezTo>
                        <a:pt x="13086" y="6721"/>
                        <a:pt x="14629" y="6302"/>
                        <a:pt x="16032" y="5587"/>
                      </a:cubicBezTo>
                      <a:cubicBezTo>
                        <a:pt x="16563" y="5313"/>
                        <a:pt x="16910" y="5100"/>
                        <a:pt x="17139" y="4938"/>
                      </a:cubicBezTo>
                      <a:lnTo>
                        <a:pt x="17139" y="4938"/>
                      </a:lnTo>
                      <a:lnTo>
                        <a:pt x="17133" y="4949"/>
                      </a:lnTo>
                      <a:cubicBezTo>
                        <a:pt x="17133" y="4960"/>
                        <a:pt x="17133" y="4966"/>
                        <a:pt x="17133" y="4977"/>
                      </a:cubicBezTo>
                      <a:cubicBezTo>
                        <a:pt x="17128" y="4983"/>
                        <a:pt x="17128" y="4994"/>
                        <a:pt x="17128" y="5000"/>
                      </a:cubicBezTo>
                      <a:lnTo>
                        <a:pt x="17128" y="5011"/>
                      </a:lnTo>
                      <a:lnTo>
                        <a:pt x="17128" y="5033"/>
                      </a:lnTo>
                      <a:lnTo>
                        <a:pt x="17128" y="5050"/>
                      </a:lnTo>
                      <a:cubicBezTo>
                        <a:pt x="17128" y="5061"/>
                        <a:pt x="17128" y="5067"/>
                        <a:pt x="17128" y="5078"/>
                      </a:cubicBezTo>
                      <a:lnTo>
                        <a:pt x="17128" y="5083"/>
                      </a:lnTo>
                      <a:cubicBezTo>
                        <a:pt x="17128" y="5100"/>
                        <a:pt x="17128" y="5111"/>
                        <a:pt x="17133" y="5123"/>
                      </a:cubicBezTo>
                      <a:cubicBezTo>
                        <a:pt x="17133" y="5128"/>
                        <a:pt x="17133" y="5128"/>
                        <a:pt x="17133" y="5134"/>
                      </a:cubicBezTo>
                      <a:cubicBezTo>
                        <a:pt x="17133" y="5139"/>
                        <a:pt x="17133" y="5151"/>
                        <a:pt x="17133" y="5162"/>
                      </a:cubicBezTo>
                      <a:cubicBezTo>
                        <a:pt x="17133" y="5162"/>
                        <a:pt x="17133" y="5162"/>
                        <a:pt x="17133" y="5167"/>
                      </a:cubicBezTo>
                      <a:cubicBezTo>
                        <a:pt x="17139" y="5184"/>
                        <a:pt x="17145" y="5201"/>
                        <a:pt x="17150" y="5218"/>
                      </a:cubicBezTo>
                      <a:cubicBezTo>
                        <a:pt x="17150" y="5229"/>
                        <a:pt x="17150" y="5234"/>
                        <a:pt x="17156" y="5246"/>
                      </a:cubicBezTo>
                      <a:cubicBezTo>
                        <a:pt x="17167" y="5273"/>
                        <a:pt x="17178" y="5301"/>
                        <a:pt x="17189" y="5329"/>
                      </a:cubicBezTo>
                      <a:cubicBezTo>
                        <a:pt x="17413" y="5793"/>
                        <a:pt x="17547" y="5765"/>
                        <a:pt x="17514" y="6067"/>
                      </a:cubicBezTo>
                      <a:cubicBezTo>
                        <a:pt x="17480" y="6375"/>
                        <a:pt x="17173" y="7006"/>
                        <a:pt x="17402" y="7129"/>
                      </a:cubicBezTo>
                      <a:cubicBezTo>
                        <a:pt x="17452" y="7157"/>
                        <a:pt x="17530" y="7185"/>
                        <a:pt x="17620" y="7196"/>
                      </a:cubicBezTo>
                      <a:cubicBezTo>
                        <a:pt x="17648" y="7202"/>
                        <a:pt x="17676" y="7202"/>
                        <a:pt x="17704" y="7202"/>
                      </a:cubicBezTo>
                      <a:lnTo>
                        <a:pt x="17709" y="7202"/>
                      </a:lnTo>
                      <a:cubicBezTo>
                        <a:pt x="17751" y="7212"/>
                        <a:pt x="17797" y="7218"/>
                        <a:pt x="17846" y="7218"/>
                      </a:cubicBezTo>
                      <a:cubicBezTo>
                        <a:pt x="18158" y="7218"/>
                        <a:pt x="18566" y="6958"/>
                        <a:pt x="18576" y="5704"/>
                      </a:cubicBezTo>
                      <a:cubicBezTo>
                        <a:pt x="18592" y="3960"/>
                        <a:pt x="18391" y="4021"/>
                        <a:pt x="18492" y="3865"/>
                      </a:cubicBezTo>
                      <a:cubicBezTo>
                        <a:pt x="18699" y="3535"/>
                        <a:pt x="18850" y="3144"/>
                        <a:pt x="19291" y="2948"/>
                      </a:cubicBezTo>
                      <a:cubicBezTo>
                        <a:pt x="19727" y="2758"/>
                        <a:pt x="20588" y="2221"/>
                        <a:pt x="21164" y="1634"/>
                      </a:cubicBezTo>
                      <a:cubicBezTo>
                        <a:pt x="21164" y="1634"/>
                        <a:pt x="21387" y="1461"/>
                        <a:pt x="22047" y="1182"/>
                      </a:cubicBezTo>
                      <a:cubicBezTo>
                        <a:pt x="22427" y="1020"/>
                        <a:pt x="22606" y="913"/>
                        <a:pt x="22640" y="813"/>
                      </a:cubicBezTo>
                      <a:lnTo>
                        <a:pt x="22645" y="813"/>
                      </a:lnTo>
                      <a:cubicBezTo>
                        <a:pt x="22645" y="796"/>
                        <a:pt x="22651" y="785"/>
                        <a:pt x="22645" y="768"/>
                      </a:cubicBezTo>
                      <a:cubicBezTo>
                        <a:pt x="22645" y="740"/>
                        <a:pt x="22634" y="718"/>
                        <a:pt x="22612" y="690"/>
                      </a:cubicBezTo>
                      <a:cubicBezTo>
                        <a:pt x="22578" y="639"/>
                        <a:pt x="22466" y="617"/>
                        <a:pt x="22304" y="600"/>
                      </a:cubicBezTo>
                      <a:lnTo>
                        <a:pt x="22304" y="600"/>
                      </a:lnTo>
                      <a:cubicBezTo>
                        <a:pt x="22327" y="606"/>
                        <a:pt x="22349" y="606"/>
                        <a:pt x="22371" y="612"/>
                      </a:cubicBezTo>
                      <a:cubicBezTo>
                        <a:pt x="22025" y="561"/>
                        <a:pt x="21387" y="584"/>
                        <a:pt x="20957" y="517"/>
                      </a:cubicBezTo>
                      <a:lnTo>
                        <a:pt x="20957" y="517"/>
                      </a:lnTo>
                      <a:cubicBezTo>
                        <a:pt x="20982" y="519"/>
                        <a:pt x="21006" y="521"/>
                        <a:pt x="21030" y="524"/>
                      </a:cubicBezTo>
                      <a:lnTo>
                        <a:pt x="21030" y="524"/>
                      </a:lnTo>
                      <a:cubicBezTo>
                        <a:pt x="21026" y="523"/>
                        <a:pt x="21022" y="523"/>
                        <a:pt x="21018" y="522"/>
                      </a:cubicBezTo>
                      <a:cubicBezTo>
                        <a:pt x="21018" y="522"/>
                        <a:pt x="20778" y="114"/>
                        <a:pt x="19951" y="30"/>
                      </a:cubicBezTo>
                      <a:cubicBezTo>
                        <a:pt x="19940" y="30"/>
                        <a:pt x="19928" y="25"/>
                        <a:pt x="19917" y="25"/>
                      </a:cubicBezTo>
                      <a:cubicBezTo>
                        <a:pt x="19800" y="9"/>
                        <a:pt x="19670" y="1"/>
                        <a:pt x="19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910150" y="2578400"/>
                  <a:ext cx="478875" cy="211100"/>
                </a:xfrm>
                <a:custGeom>
                  <a:avLst/>
                  <a:gdLst/>
                  <a:ahLst/>
                  <a:cxnLst/>
                  <a:rect l="l" t="t" r="r" b="b"/>
                  <a:pathLst>
                    <a:path w="19155" h="8444" extrusionOk="0">
                      <a:moveTo>
                        <a:pt x="18448" y="1"/>
                      </a:moveTo>
                      <a:cubicBezTo>
                        <a:pt x="18441" y="1"/>
                        <a:pt x="18433" y="1"/>
                        <a:pt x="18425" y="1"/>
                      </a:cubicBezTo>
                      <a:cubicBezTo>
                        <a:pt x="17654" y="23"/>
                        <a:pt x="16692" y="582"/>
                        <a:pt x="16407" y="610"/>
                      </a:cubicBezTo>
                      <a:cubicBezTo>
                        <a:pt x="16122" y="638"/>
                        <a:pt x="15546" y="806"/>
                        <a:pt x="15546" y="806"/>
                      </a:cubicBezTo>
                      <a:cubicBezTo>
                        <a:pt x="13461" y="1426"/>
                        <a:pt x="10974" y="3372"/>
                        <a:pt x="10566" y="3685"/>
                      </a:cubicBezTo>
                      <a:cubicBezTo>
                        <a:pt x="10158" y="3992"/>
                        <a:pt x="7983" y="5608"/>
                        <a:pt x="5988" y="6401"/>
                      </a:cubicBezTo>
                      <a:cubicBezTo>
                        <a:pt x="3992" y="7201"/>
                        <a:pt x="6" y="8252"/>
                        <a:pt x="6" y="8252"/>
                      </a:cubicBezTo>
                      <a:lnTo>
                        <a:pt x="1" y="8252"/>
                      </a:lnTo>
                      <a:cubicBezTo>
                        <a:pt x="215" y="8389"/>
                        <a:pt x="495" y="8443"/>
                        <a:pt x="811" y="8443"/>
                      </a:cubicBezTo>
                      <a:cubicBezTo>
                        <a:pt x="1973" y="8443"/>
                        <a:pt x="3621" y="7711"/>
                        <a:pt x="4254" y="7711"/>
                      </a:cubicBezTo>
                      <a:cubicBezTo>
                        <a:pt x="4280" y="7711"/>
                        <a:pt x="4305" y="7712"/>
                        <a:pt x="4327" y="7715"/>
                      </a:cubicBezTo>
                      <a:cubicBezTo>
                        <a:pt x="4345" y="7717"/>
                        <a:pt x="4363" y="7718"/>
                        <a:pt x="4384" y="7718"/>
                      </a:cubicBezTo>
                      <a:cubicBezTo>
                        <a:pt x="5213" y="7718"/>
                        <a:pt x="8651" y="6194"/>
                        <a:pt x="9660" y="5954"/>
                      </a:cubicBezTo>
                      <a:cubicBezTo>
                        <a:pt x="10700" y="5714"/>
                        <a:pt x="12707" y="4417"/>
                        <a:pt x="12707" y="4417"/>
                      </a:cubicBezTo>
                      <a:cubicBezTo>
                        <a:pt x="12897" y="4881"/>
                        <a:pt x="12763" y="5736"/>
                        <a:pt x="12779" y="6295"/>
                      </a:cubicBezTo>
                      <a:cubicBezTo>
                        <a:pt x="12789" y="6617"/>
                        <a:pt x="13041" y="6776"/>
                        <a:pt x="13389" y="6776"/>
                      </a:cubicBezTo>
                      <a:cubicBezTo>
                        <a:pt x="13646" y="6776"/>
                        <a:pt x="13954" y="6690"/>
                        <a:pt x="14255" y="6519"/>
                      </a:cubicBezTo>
                      <a:cubicBezTo>
                        <a:pt x="14971" y="6122"/>
                        <a:pt x="14585" y="3293"/>
                        <a:pt x="14613" y="2997"/>
                      </a:cubicBezTo>
                      <a:cubicBezTo>
                        <a:pt x="14641" y="2701"/>
                        <a:pt x="16899" y="1074"/>
                        <a:pt x="17022" y="1058"/>
                      </a:cubicBezTo>
                      <a:cubicBezTo>
                        <a:pt x="17144" y="1041"/>
                        <a:pt x="19154" y="1"/>
                        <a:pt x="18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1370775" y="2578425"/>
                  <a:ext cx="25" cy="850"/>
                </a:xfrm>
                <a:custGeom>
                  <a:avLst/>
                  <a:gdLst/>
                  <a:ahLst/>
                  <a:cxnLst/>
                  <a:rect l="l" t="t" r="r" b="b"/>
                  <a:pathLst>
                    <a:path w="1" h="34" extrusionOk="0">
                      <a:moveTo>
                        <a:pt x="0" y="34"/>
                      </a:moveTo>
                      <a:cubicBezTo>
                        <a:pt x="0" y="22"/>
                        <a:pt x="0" y="11"/>
                        <a:pt x="0" y="0"/>
                      </a:cubicBezTo>
                      <a:lnTo>
                        <a:pt x="0" y="0"/>
                      </a:lnTo>
                      <a:cubicBezTo>
                        <a:pt x="0" y="11"/>
                        <a:pt x="0" y="22"/>
                        <a:pt x="0"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1369225" y="2575900"/>
                  <a:ext cx="1575" cy="2550"/>
                </a:xfrm>
                <a:custGeom>
                  <a:avLst/>
                  <a:gdLst/>
                  <a:ahLst/>
                  <a:cxnLst/>
                  <a:rect l="l" t="t" r="r" b="b"/>
                  <a:pathLst>
                    <a:path w="63" h="102" extrusionOk="0">
                      <a:moveTo>
                        <a:pt x="62" y="101"/>
                      </a:moveTo>
                      <a:lnTo>
                        <a:pt x="62" y="101"/>
                      </a:lnTo>
                      <a:cubicBezTo>
                        <a:pt x="62" y="73"/>
                        <a:pt x="51" y="51"/>
                        <a:pt x="29" y="23"/>
                      </a:cubicBezTo>
                      <a:cubicBezTo>
                        <a:pt x="23" y="12"/>
                        <a:pt x="12" y="6"/>
                        <a:pt x="1" y="0"/>
                      </a:cubicBezTo>
                      <a:cubicBezTo>
                        <a:pt x="12" y="6"/>
                        <a:pt x="23" y="12"/>
                        <a:pt x="29" y="23"/>
                      </a:cubicBezTo>
                      <a:cubicBezTo>
                        <a:pt x="51" y="51"/>
                        <a:pt x="62" y="73"/>
                        <a:pt x="62" y="1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1364625" y="2574500"/>
                  <a:ext cx="1550" cy="300"/>
                </a:xfrm>
                <a:custGeom>
                  <a:avLst/>
                  <a:gdLst/>
                  <a:ahLst/>
                  <a:cxnLst/>
                  <a:rect l="l" t="t" r="r" b="b"/>
                  <a:pathLst>
                    <a:path w="62" h="12" extrusionOk="0">
                      <a:moveTo>
                        <a:pt x="62" y="12"/>
                      </a:moveTo>
                      <a:cubicBezTo>
                        <a:pt x="45" y="12"/>
                        <a:pt x="23" y="6"/>
                        <a:pt x="0" y="1"/>
                      </a:cubicBezTo>
                      <a:cubicBezTo>
                        <a:pt x="23" y="6"/>
                        <a:pt x="45" y="12"/>
                        <a:pt x="62"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1367975" y="2575350"/>
                  <a:ext cx="1150" cy="425"/>
                </a:xfrm>
                <a:custGeom>
                  <a:avLst/>
                  <a:gdLst/>
                  <a:ahLst/>
                  <a:cxnLst/>
                  <a:rect l="l" t="t" r="r" b="b"/>
                  <a:pathLst>
                    <a:path w="46" h="17" extrusionOk="0">
                      <a:moveTo>
                        <a:pt x="45" y="17"/>
                      </a:moveTo>
                      <a:cubicBezTo>
                        <a:pt x="34" y="11"/>
                        <a:pt x="17" y="6"/>
                        <a:pt x="0" y="0"/>
                      </a:cubicBezTo>
                      <a:cubicBezTo>
                        <a:pt x="17" y="6"/>
                        <a:pt x="34" y="11"/>
                        <a:pt x="45" y="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1366575" y="2574925"/>
                  <a:ext cx="1150" cy="300"/>
                </a:xfrm>
                <a:custGeom>
                  <a:avLst/>
                  <a:gdLst/>
                  <a:ahLst/>
                  <a:cxnLst/>
                  <a:rect l="l" t="t" r="r" b="b"/>
                  <a:pathLst>
                    <a:path w="46" h="12" extrusionOk="0">
                      <a:moveTo>
                        <a:pt x="0" y="0"/>
                      </a:moveTo>
                      <a:cubicBezTo>
                        <a:pt x="17" y="6"/>
                        <a:pt x="34" y="6"/>
                        <a:pt x="45" y="11"/>
                      </a:cubicBezTo>
                      <a:cubicBezTo>
                        <a:pt x="34" y="6"/>
                        <a:pt x="17"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1327875" y="2571150"/>
                  <a:ext cx="150" cy="25"/>
                </a:xfrm>
                <a:custGeom>
                  <a:avLst/>
                  <a:gdLst/>
                  <a:ahLst/>
                  <a:cxnLst/>
                  <a:rect l="l" t="t" r="r" b="b"/>
                  <a:pathLst>
                    <a:path w="6" h="1" extrusionOk="0">
                      <a:moveTo>
                        <a:pt x="6" y="0"/>
                      </a:moveTo>
                      <a:cubicBezTo>
                        <a:pt x="6" y="0"/>
                        <a:pt x="0" y="0"/>
                        <a:pt x="0" y="0"/>
                      </a:cubicBezTo>
                      <a:cubicBezTo>
                        <a:pt x="0" y="0"/>
                        <a:pt x="6" y="0"/>
                        <a:pt x="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1328550" y="2571975"/>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1248775" y="2739250"/>
                  <a:ext cx="300" cy="25"/>
                </a:xfrm>
                <a:custGeom>
                  <a:avLst/>
                  <a:gdLst/>
                  <a:ahLst/>
                  <a:cxnLst/>
                  <a:rect l="l" t="t" r="r" b="b"/>
                  <a:pathLst>
                    <a:path w="12" h="1" extrusionOk="0">
                      <a:moveTo>
                        <a:pt x="0" y="1"/>
                      </a:moveTo>
                      <a:cubicBezTo>
                        <a:pt x="0" y="1"/>
                        <a:pt x="6" y="1"/>
                        <a:pt x="11" y="1"/>
                      </a:cubicBezTo>
                      <a:cubicBezTo>
                        <a:pt x="6" y="1"/>
                        <a:pt x="6"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7" name="Google Shape;35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358" name="Google Shape;358;p18"/>
          <p:cNvSpPr txBox="1">
            <a:spLocks noGrp="1"/>
          </p:cNvSpPr>
          <p:nvPr>
            <p:ph type="subTitle" idx="1"/>
          </p:nvPr>
        </p:nvSpPr>
        <p:spPr>
          <a:xfrm>
            <a:off x="937700" y="36483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9" name="Google Shape;359;p18"/>
          <p:cNvSpPr txBox="1">
            <a:spLocks noGrp="1"/>
          </p:cNvSpPr>
          <p:nvPr>
            <p:ph type="subTitle" idx="2"/>
          </p:nvPr>
        </p:nvSpPr>
        <p:spPr>
          <a:xfrm>
            <a:off x="3484350" y="36483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18"/>
          <p:cNvSpPr txBox="1">
            <a:spLocks noGrp="1"/>
          </p:cNvSpPr>
          <p:nvPr>
            <p:ph type="subTitle" idx="3"/>
          </p:nvPr>
        </p:nvSpPr>
        <p:spPr>
          <a:xfrm>
            <a:off x="6031148" y="36483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1" name="Google Shape;361;p18"/>
          <p:cNvSpPr txBox="1">
            <a:spLocks noGrp="1"/>
          </p:cNvSpPr>
          <p:nvPr>
            <p:ph type="subTitle" idx="4"/>
          </p:nvPr>
        </p:nvSpPr>
        <p:spPr>
          <a:xfrm>
            <a:off x="937700" y="3369925"/>
            <a:ext cx="2175300" cy="43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Barlow"/>
                <a:ea typeface="Barlow"/>
                <a:cs typeface="Barlow"/>
                <a:sym typeface="Barl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62" name="Google Shape;362;p18"/>
          <p:cNvSpPr txBox="1">
            <a:spLocks noGrp="1"/>
          </p:cNvSpPr>
          <p:nvPr>
            <p:ph type="subTitle" idx="5"/>
          </p:nvPr>
        </p:nvSpPr>
        <p:spPr>
          <a:xfrm>
            <a:off x="3484350" y="3369925"/>
            <a:ext cx="2175300" cy="43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63" name="Google Shape;363;p18"/>
          <p:cNvSpPr txBox="1">
            <a:spLocks noGrp="1"/>
          </p:cNvSpPr>
          <p:nvPr>
            <p:ph type="subTitle" idx="6"/>
          </p:nvPr>
        </p:nvSpPr>
        <p:spPr>
          <a:xfrm>
            <a:off x="6031148" y="3369925"/>
            <a:ext cx="2175300" cy="43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64"/>
        <p:cNvGrpSpPr/>
        <p:nvPr/>
      </p:nvGrpSpPr>
      <p:grpSpPr>
        <a:xfrm>
          <a:off x="0" y="0"/>
          <a:ext cx="0" cy="0"/>
          <a:chOff x="0" y="0"/>
          <a:chExt cx="0" cy="0"/>
        </a:xfrm>
      </p:grpSpPr>
      <p:grpSp>
        <p:nvGrpSpPr>
          <p:cNvPr id="365" name="Google Shape;365;p19"/>
          <p:cNvGrpSpPr/>
          <p:nvPr/>
        </p:nvGrpSpPr>
        <p:grpSpPr>
          <a:xfrm>
            <a:off x="-1099012" y="278450"/>
            <a:ext cx="12214837" cy="4648677"/>
            <a:chOff x="-1099012" y="278450"/>
            <a:chExt cx="12214837" cy="4648677"/>
          </a:xfrm>
        </p:grpSpPr>
        <p:grpSp>
          <p:nvGrpSpPr>
            <p:cNvPr id="366" name="Google Shape;366;p19"/>
            <p:cNvGrpSpPr/>
            <p:nvPr/>
          </p:nvGrpSpPr>
          <p:grpSpPr>
            <a:xfrm rot="10800000">
              <a:off x="-1099012" y="278450"/>
              <a:ext cx="12214837" cy="4646066"/>
              <a:chOff x="-1907050" y="278450"/>
              <a:chExt cx="12214837" cy="4646066"/>
            </a:xfrm>
          </p:grpSpPr>
          <p:sp>
            <p:nvSpPr>
              <p:cNvPr id="367" name="Google Shape;367;p19"/>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9"/>
            <p:cNvGrpSpPr/>
            <p:nvPr/>
          </p:nvGrpSpPr>
          <p:grpSpPr>
            <a:xfrm>
              <a:off x="230341" y="384900"/>
              <a:ext cx="8629909" cy="4542227"/>
              <a:chOff x="396616" y="421250"/>
              <a:chExt cx="8629909" cy="4542227"/>
            </a:xfrm>
          </p:grpSpPr>
          <p:sp>
            <p:nvSpPr>
              <p:cNvPr id="372" name="Google Shape;372;p19"/>
              <p:cNvSpPr/>
              <p:nvPr/>
            </p:nvSpPr>
            <p:spPr>
              <a:xfrm>
                <a:off x="527200" y="450817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66678" y="48935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8981525" y="5705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8755778" y="6981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19"/>
              <p:cNvGrpSpPr/>
              <p:nvPr/>
            </p:nvGrpSpPr>
            <p:grpSpPr>
              <a:xfrm>
                <a:off x="396616" y="421250"/>
                <a:ext cx="306173" cy="343601"/>
                <a:chOff x="396616" y="421250"/>
                <a:chExt cx="306173" cy="343601"/>
              </a:xfrm>
            </p:grpSpPr>
            <p:sp>
              <p:nvSpPr>
                <p:cNvPr id="377" name="Google Shape;377;p19"/>
                <p:cNvSpPr/>
                <p:nvPr/>
              </p:nvSpPr>
              <p:spPr>
                <a:xfrm>
                  <a:off x="396616" y="6499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657788" y="4212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657789" y="719851"/>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0" name="Google Shape;38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381" name="Google Shape;381;p19"/>
          <p:cNvSpPr txBox="1">
            <a:spLocks noGrp="1"/>
          </p:cNvSpPr>
          <p:nvPr>
            <p:ph type="subTitle" idx="1"/>
          </p:nvPr>
        </p:nvSpPr>
        <p:spPr>
          <a:xfrm>
            <a:off x="1775362" y="1813850"/>
            <a:ext cx="2214300" cy="87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82" name="Google Shape;382;p19"/>
          <p:cNvSpPr txBox="1">
            <a:spLocks noGrp="1"/>
          </p:cNvSpPr>
          <p:nvPr>
            <p:ph type="subTitle" idx="2"/>
          </p:nvPr>
        </p:nvSpPr>
        <p:spPr>
          <a:xfrm>
            <a:off x="5154338" y="1813850"/>
            <a:ext cx="2214300" cy="87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83" name="Google Shape;383;p19"/>
          <p:cNvSpPr txBox="1">
            <a:spLocks noGrp="1"/>
          </p:cNvSpPr>
          <p:nvPr>
            <p:ph type="subTitle" idx="3"/>
          </p:nvPr>
        </p:nvSpPr>
        <p:spPr>
          <a:xfrm>
            <a:off x="1775362" y="3399650"/>
            <a:ext cx="2214300" cy="87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84" name="Google Shape;384;p19"/>
          <p:cNvSpPr txBox="1">
            <a:spLocks noGrp="1"/>
          </p:cNvSpPr>
          <p:nvPr>
            <p:ph type="subTitle" idx="4"/>
          </p:nvPr>
        </p:nvSpPr>
        <p:spPr>
          <a:xfrm>
            <a:off x="5154338" y="3399650"/>
            <a:ext cx="2214300" cy="87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85" name="Google Shape;385;p19"/>
          <p:cNvSpPr txBox="1">
            <a:spLocks noGrp="1"/>
          </p:cNvSpPr>
          <p:nvPr>
            <p:ph type="subTitle" idx="5"/>
          </p:nvPr>
        </p:nvSpPr>
        <p:spPr>
          <a:xfrm>
            <a:off x="1775362" y="1536350"/>
            <a:ext cx="2214300" cy="429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86" name="Google Shape;386;p19"/>
          <p:cNvSpPr txBox="1">
            <a:spLocks noGrp="1"/>
          </p:cNvSpPr>
          <p:nvPr>
            <p:ph type="subTitle" idx="6"/>
          </p:nvPr>
        </p:nvSpPr>
        <p:spPr>
          <a:xfrm>
            <a:off x="5154336" y="1536350"/>
            <a:ext cx="2214300" cy="429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87" name="Google Shape;387;p19"/>
          <p:cNvSpPr txBox="1">
            <a:spLocks noGrp="1"/>
          </p:cNvSpPr>
          <p:nvPr>
            <p:ph type="subTitle" idx="7"/>
          </p:nvPr>
        </p:nvSpPr>
        <p:spPr>
          <a:xfrm>
            <a:off x="1775362" y="3122150"/>
            <a:ext cx="2214300" cy="429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88" name="Google Shape;388;p19"/>
          <p:cNvSpPr txBox="1">
            <a:spLocks noGrp="1"/>
          </p:cNvSpPr>
          <p:nvPr>
            <p:ph type="subTitle" idx="8"/>
          </p:nvPr>
        </p:nvSpPr>
        <p:spPr>
          <a:xfrm>
            <a:off x="5154336" y="3122150"/>
            <a:ext cx="2214300" cy="429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9"/>
        <p:cNvGrpSpPr/>
        <p:nvPr/>
      </p:nvGrpSpPr>
      <p:grpSpPr>
        <a:xfrm>
          <a:off x="0" y="0"/>
          <a:ext cx="0" cy="0"/>
          <a:chOff x="0" y="0"/>
          <a:chExt cx="0" cy="0"/>
        </a:xfrm>
      </p:grpSpPr>
      <p:grpSp>
        <p:nvGrpSpPr>
          <p:cNvPr id="390" name="Google Shape;390;p20"/>
          <p:cNvGrpSpPr/>
          <p:nvPr/>
        </p:nvGrpSpPr>
        <p:grpSpPr>
          <a:xfrm>
            <a:off x="-1907050" y="200500"/>
            <a:ext cx="12214837" cy="4717577"/>
            <a:chOff x="-1907050" y="200500"/>
            <a:chExt cx="12214837" cy="4717577"/>
          </a:xfrm>
        </p:grpSpPr>
        <p:grpSp>
          <p:nvGrpSpPr>
            <p:cNvPr id="391" name="Google Shape;391;p20"/>
            <p:cNvGrpSpPr/>
            <p:nvPr/>
          </p:nvGrpSpPr>
          <p:grpSpPr>
            <a:xfrm rot="10800000" flipH="1">
              <a:off x="-1907050" y="200500"/>
              <a:ext cx="12214837" cy="4646066"/>
              <a:chOff x="-1907050" y="278450"/>
              <a:chExt cx="12214837" cy="4646066"/>
            </a:xfrm>
          </p:grpSpPr>
          <p:sp>
            <p:nvSpPr>
              <p:cNvPr id="392" name="Google Shape;392;p20"/>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20"/>
            <p:cNvGrpSpPr/>
            <p:nvPr/>
          </p:nvGrpSpPr>
          <p:grpSpPr>
            <a:xfrm>
              <a:off x="336353" y="390100"/>
              <a:ext cx="8586450" cy="4527977"/>
              <a:chOff x="336353" y="390100"/>
              <a:chExt cx="8586450" cy="4527977"/>
            </a:xfrm>
          </p:grpSpPr>
          <p:grpSp>
            <p:nvGrpSpPr>
              <p:cNvPr id="397" name="Google Shape;397;p20"/>
              <p:cNvGrpSpPr/>
              <p:nvPr/>
            </p:nvGrpSpPr>
            <p:grpSpPr>
              <a:xfrm>
                <a:off x="336353" y="390100"/>
                <a:ext cx="583097" cy="139977"/>
                <a:chOff x="544128" y="494500"/>
                <a:chExt cx="583097" cy="139977"/>
              </a:xfrm>
            </p:grpSpPr>
            <p:sp>
              <p:nvSpPr>
                <p:cNvPr id="398" name="Google Shape;398;p20"/>
                <p:cNvSpPr/>
                <p:nvPr/>
              </p:nvSpPr>
              <p:spPr>
                <a:xfrm>
                  <a:off x="544128" y="5645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1082225" y="4945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20"/>
              <p:cNvGrpSpPr/>
              <p:nvPr/>
            </p:nvGrpSpPr>
            <p:grpSpPr>
              <a:xfrm>
                <a:off x="8548103" y="4473300"/>
                <a:ext cx="374700" cy="444777"/>
                <a:chOff x="8548103" y="4656825"/>
                <a:chExt cx="374700" cy="444777"/>
              </a:xfrm>
            </p:grpSpPr>
            <p:grpSp>
              <p:nvGrpSpPr>
                <p:cNvPr id="401" name="Google Shape;401;p20"/>
                <p:cNvGrpSpPr/>
                <p:nvPr/>
              </p:nvGrpSpPr>
              <p:grpSpPr>
                <a:xfrm>
                  <a:off x="8548103" y="4656825"/>
                  <a:ext cx="202097" cy="292377"/>
                  <a:chOff x="544128" y="342100"/>
                  <a:chExt cx="202097" cy="292377"/>
                </a:xfrm>
              </p:grpSpPr>
              <p:sp>
                <p:nvSpPr>
                  <p:cNvPr id="402" name="Google Shape;402;p20"/>
                  <p:cNvSpPr/>
                  <p:nvPr/>
                </p:nvSpPr>
                <p:spPr>
                  <a:xfrm>
                    <a:off x="544128" y="5645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701225" y="3421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0"/>
                <p:cNvSpPr/>
                <p:nvPr/>
              </p:nvSpPr>
              <p:spPr>
                <a:xfrm>
                  <a:off x="8852903" y="5031702"/>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5" name="Google Shape;40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406" name="Google Shape;406;p20"/>
          <p:cNvSpPr txBox="1">
            <a:spLocks noGrp="1"/>
          </p:cNvSpPr>
          <p:nvPr>
            <p:ph type="subTitle" idx="1"/>
          </p:nvPr>
        </p:nvSpPr>
        <p:spPr>
          <a:xfrm>
            <a:off x="842226" y="1965611"/>
            <a:ext cx="21342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07" name="Google Shape;407;p20"/>
          <p:cNvSpPr txBox="1">
            <a:spLocks noGrp="1"/>
          </p:cNvSpPr>
          <p:nvPr>
            <p:ph type="subTitle" idx="2"/>
          </p:nvPr>
        </p:nvSpPr>
        <p:spPr>
          <a:xfrm>
            <a:off x="3504900" y="1965611"/>
            <a:ext cx="21342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08" name="Google Shape;408;p20"/>
          <p:cNvSpPr txBox="1">
            <a:spLocks noGrp="1"/>
          </p:cNvSpPr>
          <p:nvPr>
            <p:ph type="subTitle" idx="3"/>
          </p:nvPr>
        </p:nvSpPr>
        <p:spPr>
          <a:xfrm>
            <a:off x="842226" y="3535250"/>
            <a:ext cx="21342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09" name="Google Shape;409;p20"/>
          <p:cNvSpPr txBox="1">
            <a:spLocks noGrp="1"/>
          </p:cNvSpPr>
          <p:nvPr>
            <p:ph type="subTitle" idx="4"/>
          </p:nvPr>
        </p:nvSpPr>
        <p:spPr>
          <a:xfrm>
            <a:off x="3504900" y="3535250"/>
            <a:ext cx="21342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10" name="Google Shape;410;p20"/>
          <p:cNvSpPr txBox="1">
            <a:spLocks noGrp="1"/>
          </p:cNvSpPr>
          <p:nvPr>
            <p:ph type="subTitle" idx="5"/>
          </p:nvPr>
        </p:nvSpPr>
        <p:spPr>
          <a:xfrm>
            <a:off x="6167574" y="1965611"/>
            <a:ext cx="21342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11" name="Google Shape;411;p20"/>
          <p:cNvSpPr txBox="1">
            <a:spLocks noGrp="1"/>
          </p:cNvSpPr>
          <p:nvPr>
            <p:ph type="subTitle" idx="6"/>
          </p:nvPr>
        </p:nvSpPr>
        <p:spPr>
          <a:xfrm>
            <a:off x="6167574" y="3535250"/>
            <a:ext cx="21342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12" name="Google Shape;412;p20"/>
          <p:cNvSpPr txBox="1">
            <a:spLocks noGrp="1"/>
          </p:cNvSpPr>
          <p:nvPr>
            <p:ph type="subTitle" idx="7"/>
          </p:nvPr>
        </p:nvSpPr>
        <p:spPr>
          <a:xfrm>
            <a:off x="842226" y="1692300"/>
            <a:ext cx="2134200" cy="42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413" name="Google Shape;413;p20"/>
          <p:cNvSpPr txBox="1">
            <a:spLocks noGrp="1"/>
          </p:cNvSpPr>
          <p:nvPr>
            <p:ph type="subTitle" idx="8"/>
          </p:nvPr>
        </p:nvSpPr>
        <p:spPr>
          <a:xfrm>
            <a:off x="3504900" y="1692300"/>
            <a:ext cx="2134200" cy="42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414" name="Google Shape;414;p20"/>
          <p:cNvSpPr txBox="1">
            <a:spLocks noGrp="1"/>
          </p:cNvSpPr>
          <p:nvPr>
            <p:ph type="subTitle" idx="9"/>
          </p:nvPr>
        </p:nvSpPr>
        <p:spPr>
          <a:xfrm>
            <a:off x="842226" y="3263675"/>
            <a:ext cx="2134200" cy="429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415" name="Google Shape;415;p20"/>
          <p:cNvSpPr txBox="1">
            <a:spLocks noGrp="1"/>
          </p:cNvSpPr>
          <p:nvPr>
            <p:ph type="subTitle" idx="13"/>
          </p:nvPr>
        </p:nvSpPr>
        <p:spPr>
          <a:xfrm>
            <a:off x="3504900" y="3263675"/>
            <a:ext cx="2134200" cy="429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416" name="Google Shape;416;p20"/>
          <p:cNvSpPr txBox="1">
            <a:spLocks noGrp="1"/>
          </p:cNvSpPr>
          <p:nvPr>
            <p:ph type="subTitle" idx="14"/>
          </p:nvPr>
        </p:nvSpPr>
        <p:spPr>
          <a:xfrm>
            <a:off x="6167574" y="1692300"/>
            <a:ext cx="2134200" cy="42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417" name="Google Shape;417;p20"/>
          <p:cNvSpPr txBox="1">
            <a:spLocks noGrp="1"/>
          </p:cNvSpPr>
          <p:nvPr>
            <p:ph type="subTitle" idx="15"/>
          </p:nvPr>
        </p:nvSpPr>
        <p:spPr>
          <a:xfrm>
            <a:off x="6167574" y="3263675"/>
            <a:ext cx="2134200" cy="429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grpSp>
        <p:nvGrpSpPr>
          <p:cNvPr id="41" name="Google Shape;41;p3"/>
          <p:cNvGrpSpPr/>
          <p:nvPr/>
        </p:nvGrpSpPr>
        <p:grpSpPr>
          <a:xfrm>
            <a:off x="-1907050" y="157863"/>
            <a:ext cx="12214837" cy="4838204"/>
            <a:chOff x="-1907050" y="157863"/>
            <a:chExt cx="12214837" cy="4838204"/>
          </a:xfrm>
        </p:grpSpPr>
        <p:grpSp>
          <p:nvGrpSpPr>
            <p:cNvPr id="42" name="Google Shape;42;p3"/>
            <p:cNvGrpSpPr/>
            <p:nvPr/>
          </p:nvGrpSpPr>
          <p:grpSpPr>
            <a:xfrm>
              <a:off x="-1907050" y="157863"/>
              <a:ext cx="12214837" cy="4838204"/>
              <a:chOff x="-1907050" y="157863"/>
              <a:chExt cx="12214837" cy="4838204"/>
            </a:xfrm>
          </p:grpSpPr>
          <p:sp>
            <p:nvSpPr>
              <p:cNvPr id="43" name="Google Shape;43;p3"/>
              <p:cNvSpPr/>
              <p:nvPr/>
            </p:nvSpPr>
            <p:spPr>
              <a:xfrm>
                <a:off x="-208800" y="406112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907050" y="16003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08000" y="157863"/>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08799" y="2806325"/>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441625" y="539512"/>
              <a:ext cx="8222600" cy="4285350"/>
              <a:chOff x="441625" y="539512"/>
              <a:chExt cx="8222600" cy="4285350"/>
            </a:xfrm>
          </p:grpSpPr>
          <p:sp>
            <p:nvSpPr>
              <p:cNvPr id="48" name="Google Shape;48;p3"/>
              <p:cNvSpPr/>
              <p:nvPr/>
            </p:nvSpPr>
            <p:spPr>
              <a:xfrm>
                <a:off x="441625" y="2992649"/>
                <a:ext cx="80400" cy="8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3"/>
              <p:cNvGrpSpPr/>
              <p:nvPr/>
            </p:nvGrpSpPr>
            <p:grpSpPr>
              <a:xfrm>
                <a:off x="8264750" y="3547549"/>
                <a:ext cx="399475" cy="293714"/>
                <a:chOff x="8264750" y="3547549"/>
                <a:chExt cx="399475" cy="293714"/>
              </a:xfrm>
            </p:grpSpPr>
            <p:sp>
              <p:nvSpPr>
                <p:cNvPr id="50" name="Google Shape;50;p3"/>
                <p:cNvSpPr/>
                <p:nvPr/>
              </p:nvSpPr>
              <p:spPr>
                <a:xfrm>
                  <a:off x="8612325" y="3789362"/>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264750" y="3547549"/>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3"/>
              <p:cNvSpPr/>
              <p:nvPr/>
            </p:nvSpPr>
            <p:spPr>
              <a:xfrm>
                <a:off x="7710875" y="4772962"/>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3"/>
              <p:cNvGrpSpPr/>
              <p:nvPr/>
            </p:nvGrpSpPr>
            <p:grpSpPr>
              <a:xfrm>
                <a:off x="500425" y="4417099"/>
                <a:ext cx="463200" cy="365375"/>
                <a:chOff x="500425" y="4417099"/>
                <a:chExt cx="463200" cy="365375"/>
              </a:xfrm>
            </p:grpSpPr>
            <p:sp>
              <p:nvSpPr>
                <p:cNvPr id="54" name="Google Shape;54;p3"/>
                <p:cNvSpPr/>
                <p:nvPr/>
              </p:nvSpPr>
              <p:spPr>
                <a:xfrm>
                  <a:off x="632825" y="4417099"/>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911725" y="4650187"/>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00425" y="4702074"/>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a:off x="8028100" y="591424"/>
                <a:ext cx="522025" cy="435739"/>
                <a:chOff x="8028100" y="591424"/>
                <a:chExt cx="522025" cy="435739"/>
              </a:xfrm>
            </p:grpSpPr>
            <p:sp>
              <p:nvSpPr>
                <p:cNvPr id="58" name="Google Shape;58;p3"/>
                <p:cNvSpPr/>
                <p:nvPr/>
              </p:nvSpPr>
              <p:spPr>
                <a:xfrm>
                  <a:off x="8028100" y="591424"/>
                  <a:ext cx="80400" cy="8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498225" y="975262"/>
                  <a:ext cx="51900" cy="51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514675" y="539512"/>
                <a:ext cx="448950" cy="501886"/>
                <a:chOff x="514675" y="539512"/>
                <a:chExt cx="448950" cy="501886"/>
              </a:xfrm>
            </p:grpSpPr>
            <p:sp>
              <p:nvSpPr>
                <p:cNvPr id="61" name="Google Shape;61;p3"/>
                <p:cNvSpPr/>
                <p:nvPr/>
              </p:nvSpPr>
              <p:spPr>
                <a:xfrm>
                  <a:off x="883225" y="960999"/>
                  <a:ext cx="80400" cy="8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14675" y="539512"/>
                  <a:ext cx="51900" cy="51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3" name="Google Shape;63;p3"/>
          <p:cNvSpPr txBox="1">
            <a:spLocks noGrp="1"/>
          </p:cNvSpPr>
          <p:nvPr>
            <p:ph type="title"/>
          </p:nvPr>
        </p:nvSpPr>
        <p:spPr>
          <a:xfrm>
            <a:off x="3080249" y="1263450"/>
            <a:ext cx="4329900" cy="1729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4" name="Google Shape;64;p3"/>
          <p:cNvSpPr txBox="1">
            <a:spLocks noGrp="1"/>
          </p:cNvSpPr>
          <p:nvPr>
            <p:ph type="title" idx="2" hasCustomPrompt="1"/>
          </p:nvPr>
        </p:nvSpPr>
        <p:spPr>
          <a:xfrm>
            <a:off x="1733838" y="1263450"/>
            <a:ext cx="1194000" cy="172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 name="Google Shape;65;p3"/>
          <p:cNvSpPr txBox="1">
            <a:spLocks noGrp="1"/>
          </p:cNvSpPr>
          <p:nvPr>
            <p:ph type="subTitle" idx="1"/>
          </p:nvPr>
        </p:nvSpPr>
        <p:spPr>
          <a:xfrm>
            <a:off x="3080262" y="2992650"/>
            <a:ext cx="4329900" cy="50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418"/>
        <p:cNvGrpSpPr/>
        <p:nvPr/>
      </p:nvGrpSpPr>
      <p:grpSpPr>
        <a:xfrm>
          <a:off x="0" y="0"/>
          <a:ext cx="0" cy="0"/>
          <a:chOff x="0" y="0"/>
          <a:chExt cx="0" cy="0"/>
        </a:xfrm>
      </p:grpSpPr>
      <p:grpSp>
        <p:nvGrpSpPr>
          <p:cNvPr id="419" name="Google Shape;419;p21"/>
          <p:cNvGrpSpPr/>
          <p:nvPr/>
        </p:nvGrpSpPr>
        <p:grpSpPr>
          <a:xfrm>
            <a:off x="-1981075" y="482350"/>
            <a:ext cx="12248067" cy="4408848"/>
            <a:chOff x="-1981075" y="482350"/>
            <a:chExt cx="12248067" cy="4408848"/>
          </a:xfrm>
        </p:grpSpPr>
        <p:grpSp>
          <p:nvGrpSpPr>
            <p:cNvPr id="420" name="Google Shape;420;p21"/>
            <p:cNvGrpSpPr/>
            <p:nvPr/>
          </p:nvGrpSpPr>
          <p:grpSpPr>
            <a:xfrm rot="10800000" flipH="1">
              <a:off x="-1981075" y="482350"/>
              <a:ext cx="12248067" cy="4309149"/>
              <a:chOff x="-1981075" y="539500"/>
              <a:chExt cx="12248067" cy="4309149"/>
            </a:xfrm>
          </p:grpSpPr>
          <p:sp>
            <p:nvSpPr>
              <p:cNvPr id="421" name="Google Shape;421;p21"/>
              <p:cNvSpPr/>
              <p:nvPr/>
            </p:nvSpPr>
            <p:spPr>
              <a:xfrm>
                <a:off x="-401451" y="4146700"/>
                <a:ext cx="9866408" cy="701949"/>
              </a:xfrm>
              <a:custGeom>
                <a:avLst/>
                <a:gdLst/>
                <a:ahLst/>
                <a:cxnLst/>
                <a:rect l="l" t="t" r="r" b="b"/>
                <a:pathLst>
                  <a:path w="70115" h="5787" extrusionOk="0">
                    <a:moveTo>
                      <a:pt x="14711" y="1"/>
                    </a:moveTo>
                    <a:cubicBezTo>
                      <a:pt x="9923" y="1"/>
                      <a:pt x="5091" y="53"/>
                      <a:pt x="493" y="678"/>
                    </a:cubicBezTo>
                    <a:cubicBezTo>
                      <a:pt x="1" y="2344"/>
                      <a:pt x="169" y="4188"/>
                      <a:pt x="1342" y="5787"/>
                    </a:cubicBezTo>
                    <a:cubicBezTo>
                      <a:pt x="1857" y="5541"/>
                      <a:pt x="1745" y="5150"/>
                      <a:pt x="2276" y="4904"/>
                    </a:cubicBezTo>
                    <a:cubicBezTo>
                      <a:pt x="2919" y="4613"/>
                      <a:pt x="4428" y="4501"/>
                      <a:pt x="5255" y="4378"/>
                    </a:cubicBezTo>
                    <a:cubicBezTo>
                      <a:pt x="7525" y="4037"/>
                      <a:pt x="9850" y="3791"/>
                      <a:pt x="12204" y="3641"/>
                    </a:cubicBezTo>
                    <a:cubicBezTo>
                      <a:pt x="14110" y="3517"/>
                      <a:pt x="16032" y="3454"/>
                      <a:pt x="17954" y="3454"/>
                    </a:cubicBezTo>
                    <a:cubicBezTo>
                      <a:pt x="20632" y="3454"/>
                      <a:pt x="23309" y="3575"/>
                      <a:pt x="25938" y="3819"/>
                    </a:cubicBezTo>
                    <a:cubicBezTo>
                      <a:pt x="30164" y="4211"/>
                      <a:pt x="34245" y="4909"/>
                      <a:pt x="38476" y="5284"/>
                    </a:cubicBezTo>
                    <a:cubicBezTo>
                      <a:pt x="43384" y="5714"/>
                      <a:pt x="48404" y="5698"/>
                      <a:pt x="53396" y="5731"/>
                    </a:cubicBezTo>
                    <a:cubicBezTo>
                      <a:pt x="54362" y="5738"/>
                      <a:pt x="55332" y="5747"/>
                      <a:pt x="56300" y="5747"/>
                    </a:cubicBezTo>
                    <a:cubicBezTo>
                      <a:pt x="58272" y="5747"/>
                      <a:pt x="60241" y="5712"/>
                      <a:pt x="62183" y="5558"/>
                    </a:cubicBezTo>
                    <a:cubicBezTo>
                      <a:pt x="65078" y="5329"/>
                      <a:pt x="67952" y="4814"/>
                      <a:pt x="70115" y="3859"/>
                    </a:cubicBezTo>
                    <a:cubicBezTo>
                      <a:pt x="69673" y="2925"/>
                      <a:pt x="69137" y="2003"/>
                      <a:pt x="68499" y="1092"/>
                    </a:cubicBezTo>
                    <a:cubicBezTo>
                      <a:pt x="66526" y="1611"/>
                      <a:pt x="64531" y="2131"/>
                      <a:pt x="62384" y="2461"/>
                    </a:cubicBezTo>
                    <a:cubicBezTo>
                      <a:pt x="59148" y="2947"/>
                      <a:pt x="55699" y="2970"/>
                      <a:pt x="52306" y="2986"/>
                    </a:cubicBezTo>
                    <a:cubicBezTo>
                      <a:pt x="51696" y="2990"/>
                      <a:pt x="51085" y="2994"/>
                      <a:pt x="50474" y="2994"/>
                    </a:cubicBezTo>
                    <a:cubicBezTo>
                      <a:pt x="48378" y="2994"/>
                      <a:pt x="46282" y="2953"/>
                      <a:pt x="44239" y="2741"/>
                    </a:cubicBezTo>
                    <a:cubicBezTo>
                      <a:pt x="40740" y="2372"/>
                      <a:pt x="37559" y="1511"/>
                      <a:pt x="34161" y="957"/>
                    </a:cubicBezTo>
                    <a:cubicBezTo>
                      <a:pt x="28370" y="18"/>
                      <a:pt x="22126" y="2"/>
                      <a:pt x="16010" y="2"/>
                    </a:cubicBezTo>
                    <a:cubicBezTo>
                      <a:pt x="15578" y="1"/>
                      <a:pt x="15145" y="1"/>
                      <a:pt x="14711"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1981075" y="1795725"/>
                <a:ext cx="11446013" cy="1244295"/>
              </a:xfrm>
              <a:custGeom>
                <a:avLst/>
                <a:gdLst/>
                <a:ahLst/>
                <a:cxnLst/>
                <a:rect l="l" t="t" r="r" b="b"/>
                <a:pathLst>
                  <a:path w="85375" h="10258" extrusionOk="0">
                    <a:moveTo>
                      <a:pt x="0" y="1414"/>
                    </a:moveTo>
                    <a:cubicBezTo>
                      <a:pt x="19" y="1420"/>
                      <a:pt x="38" y="1425"/>
                      <a:pt x="57" y="1430"/>
                    </a:cubicBezTo>
                    <a:lnTo>
                      <a:pt x="57" y="1430"/>
                    </a:lnTo>
                    <a:cubicBezTo>
                      <a:pt x="40" y="1425"/>
                      <a:pt x="23" y="1420"/>
                      <a:pt x="6" y="1414"/>
                    </a:cubicBezTo>
                    <a:close/>
                    <a:moveTo>
                      <a:pt x="15301" y="0"/>
                    </a:moveTo>
                    <a:cubicBezTo>
                      <a:pt x="14965" y="0"/>
                      <a:pt x="14629" y="14"/>
                      <a:pt x="14293" y="45"/>
                    </a:cubicBezTo>
                    <a:cubicBezTo>
                      <a:pt x="13153" y="145"/>
                      <a:pt x="12069" y="257"/>
                      <a:pt x="10923" y="313"/>
                    </a:cubicBezTo>
                    <a:cubicBezTo>
                      <a:pt x="7887" y="470"/>
                      <a:pt x="5204" y="1392"/>
                      <a:pt x="2225" y="1722"/>
                    </a:cubicBezTo>
                    <a:cubicBezTo>
                      <a:pt x="1980" y="1750"/>
                      <a:pt x="1781" y="1763"/>
                      <a:pt x="1608" y="1763"/>
                    </a:cubicBezTo>
                    <a:cubicBezTo>
                      <a:pt x="1042" y="1763"/>
                      <a:pt x="756" y="1624"/>
                      <a:pt x="57" y="1430"/>
                    </a:cubicBezTo>
                    <a:lnTo>
                      <a:pt x="57" y="1430"/>
                    </a:lnTo>
                    <a:cubicBezTo>
                      <a:pt x="11859" y="5032"/>
                      <a:pt x="26315" y="5361"/>
                      <a:pt x="40080" y="5467"/>
                    </a:cubicBezTo>
                    <a:cubicBezTo>
                      <a:pt x="53864" y="5568"/>
                      <a:pt x="68236" y="5612"/>
                      <a:pt x="80539" y="8782"/>
                    </a:cubicBezTo>
                    <a:cubicBezTo>
                      <a:pt x="82216" y="9212"/>
                      <a:pt x="83837" y="9704"/>
                      <a:pt x="85375" y="10258"/>
                    </a:cubicBezTo>
                    <a:cubicBezTo>
                      <a:pt x="85235" y="7960"/>
                      <a:pt x="84883" y="5668"/>
                      <a:pt x="84324" y="3388"/>
                    </a:cubicBezTo>
                    <a:cubicBezTo>
                      <a:pt x="84273" y="3203"/>
                      <a:pt x="84223" y="3013"/>
                      <a:pt x="84016" y="2862"/>
                    </a:cubicBezTo>
                    <a:cubicBezTo>
                      <a:pt x="83776" y="2683"/>
                      <a:pt x="83362" y="2588"/>
                      <a:pt x="82965" y="2504"/>
                    </a:cubicBezTo>
                    <a:cubicBezTo>
                      <a:pt x="76591" y="1170"/>
                      <a:pt x="69719" y="785"/>
                      <a:pt x="62783" y="785"/>
                    </a:cubicBezTo>
                    <a:cubicBezTo>
                      <a:pt x="58971" y="785"/>
                      <a:pt x="55139" y="901"/>
                      <a:pt x="51360" y="1040"/>
                    </a:cubicBezTo>
                    <a:cubicBezTo>
                      <a:pt x="46131" y="1229"/>
                      <a:pt x="40836" y="1452"/>
                      <a:pt x="35587" y="1452"/>
                    </a:cubicBezTo>
                    <a:cubicBezTo>
                      <a:pt x="30145" y="1452"/>
                      <a:pt x="24752" y="1213"/>
                      <a:pt x="19531" y="447"/>
                    </a:cubicBezTo>
                    <a:cubicBezTo>
                      <a:pt x="18143" y="244"/>
                      <a:pt x="16722" y="0"/>
                      <a:pt x="15301"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252484" y="539500"/>
                <a:ext cx="9982384" cy="702570"/>
              </a:xfrm>
              <a:custGeom>
                <a:avLst/>
                <a:gdLst/>
                <a:ahLst/>
                <a:cxnLst/>
                <a:rect l="l" t="t" r="r" b="b"/>
                <a:pathLst>
                  <a:path w="82295" h="5792" extrusionOk="0">
                    <a:moveTo>
                      <a:pt x="18788" y="1"/>
                    </a:moveTo>
                    <a:cubicBezTo>
                      <a:pt x="12672" y="1"/>
                      <a:pt x="6462" y="1"/>
                      <a:pt x="576" y="683"/>
                    </a:cubicBezTo>
                    <a:cubicBezTo>
                      <a:pt x="0" y="2349"/>
                      <a:pt x="196" y="4193"/>
                      <a:pt x="1571" y="5792"/>
                    </a:cubicBezTo>
                    <a:cubicBezTo>
                      <a:pt x="2180" y="5546"/>
                      <a:pt x="2046" y="5149"/>
                      <a:pt x="2672" y="4909"/>
                    </a:cubicBezTo>
                    <a:cubicBezTo>
                      <a:pt x="3421" y="4618"/>
                      <a:pt x="5193" y="4501"/>
                      <a:pt x="6166" y="4378"/>
                    </a:cubicBezTo>
                    <a:cubicBezTo>
                      <a:pt x="8827" y="4042"/>
                      <a:pt x="11560" y="3796"/>
                      <a:pt x="14321" y="3640"/>
                    </a:cubicBezTo>
                    <a:cubicBezTo>
                      <a:pt x="16545" y="3519"/>
                      <a:pt x="18787" y="3458"/>
                      <a:pt x="21029" y="3458"/>
                    </a:cubicBezTo>
                    <a:cubicBezTo>
                      <a:pt x="24187" y="3458"/>
                      <a:pt x="27344" y="3579"/>
                      <a:pt x="30443" y="3824"/>
                    </a:cubicBezTo>
                    <a:cubicBezTo>
                      <a:pt x="35401" y="4216"/>
                      <a:pt x="40191" y="4914"/>
                      <a:pt x="45161" y="5283"/>
                    </a:cubicBezTo>
                    <a:cubicBezTo>
                      <a:pt x="50919" y="5719"/>
                      <a:pt x="56816" y="5703"/>
                      <a:pt x="62668" y="5736"/>
                    </a:cubicBezTo>
                    <a:cubicBezTo>
                      <a:pt x="63804" y="5742"/>
                      <a:pt x="64941" y="5750"/>
                      <a:pt x="66076" y="5750"/>
                    </a:cubicBezTo>
                    <a:cubicBezTo>
                      <a:pt x="68392" y="5750"/>
                      <a:pt x="70702" y="5717"/>
                      <a:pt x="72982" y="5563"/>
                    </a:cubicBezTo>
                    <a:cubicBezTo>
                      <a:pt x="76386" y="5334"/>
                      <a:pt x="79757" y="4819"/>
                      <a:pt x="82295" y="3863"/>
                    </a:cubicBezTo>
                    <a:cubicBezTo>
                      <a:pt x="81775" y="2930"/>
                      <a:pt x="81143" y="2008"/>
                      <a:pt x="80400" y="1097"/>
                    </a:cubicBezTo>
                    <a:cubicBezTo>
                      <a:pt x="78080" y="1616"/>
                      <a:pt x="75743" y="2136"/>
                      <a:pt x="73222" y="2460"/>
                    </a:cubicBezTo>
                    <a:cubicBezTo>
                      <a:pt x="69421" y="2952"/>
                      <a:pt x="65374" y="2975"/>
                      <a:pt x="61388" y="2991"/>
                    </a:cubicBezTo>
                    <a:cubicBezTo>
                      <a:pt x="60673" y="2995"/>
                      <a:pt x="59956" y="2999"/>
                      <a:pt x="59239" y="2999"/>
                    </a:cubicBezTo>
                    <a:cubicBezTo>
                      <a:pt x="56780" y="2999"/>
                      <a:pt x="54322" y="2958"/>
                      <a:pt x="51925" y="2746"/>
                    </a:cubicBezTo>
                    <a:cubicBezTo>
                      <a:pt x="47816" y="2377"/>
                      <a:pt x="44076" y="1516"/>
                      <a:pt x="40091" y="962"/>
                    </a:cubicBezTo>
                    <a:cubicBezTo>
                      <a:pt x="33294" y="23"/>
                      <a:pt x="25965" y="6"/>
                      <a:pt x="18788"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a:off x="-198893" y="3040025"/>
                <a:ext cx="10465885" cy="888280"/>
              </a:xfrm>
              <a:custGeom>
                <a:avLst/>
                <a:gdLst/>
                <a:ahLst/>
                <a:cxnLst/>
                <a:rect l="l" t="t" r="r" b="b"/>
                <a:pathLst>
                  <a:path w="86281" h="7323" extrusionOk="0">
                    <a:moveTo>
                      <a:pt x="31132" y="1"/>
                    </a:moveTo>
                    <a:cubicBezTo>
                      <a:pt x="29010" y="1"/>
                      <a:pt x="26888" y="92"/>
                      <a:pt x="24798" y="274"/>
                    </a:cubicBezTo>
                    <a:cubicBezTo>
                      <a:pt x="16564" y="1000"/>
                      <a:pt x="8799" y="3124"/>
                      <a:pt x="442" y="3141"/>
                    </a:cubicBezTo>
                    <a:cubicBezTo>
                      <a:pt x="17" y="4326"/>
                      <a:pt x="1" y="5550"/>
                      <a:pt x="392" y="6736"/>
                    </a:cubicBezTo>
                    <a:cubicBezTo>
                      <a:pt x="9995" y="5673"/>
                      <a:pt x="19806" y="5092"/>
                      <a:pt x="29627" y="5014"/>
                    </a:cubicBezTo>
                    <a:cubicBezTo>
                      <a:pt x="30215" y="5010"/>
                      <a:pt x="30804" y="5007"/>
                      <a:pt x="31392" y="5007"/>
                    </a:cubicBezTo>
                    <a:cubicBezTo>
                      <a:pt x="34838" y="5007"/>
                      <a:pt x="38289" y="5090"/>
                      <a:pt x="41679" y="5405"/>
                    </a:cubicBezTo>
                    <a:cubicBezTo>
                      <a:pt x="45122" y="5729"/>
                      <a:pt x="48471" y="6283"/>
                      <a:pt x="51909" y="6635"/>
                    </a:cubicBezTo>
                    <a:cubicBezTo>
                      <a:pt x="56593" y="7110"/>
                      <a:pt x="61395" y="7194"/>
                      <a:pt x="66168" y="7244"/>
                    </a:cubicBezTo>
                    <a:cubicBezTo>
                      <a:pt x="72871" y="7311"/>
                      <a:pt x="79579" y="7317"/>
                      <a:pt x="86281" y="7322"/>
                    </a:cubicBezTo>
                    <a:cubicBezTo>
                      <a:pt x="85163" y="7121"/>
                      <a:pt x="84352" y="6618"/>
                      <a:pt x="83268" y="6372"/>
                    </a:cubicBezTo>
                    <a:cubicBezTo>
                      <a:pt x="81781" y="6031"/>
                      <a:pt x="79947" y="6205"/>
                      <a:pt x="78673" y="5612"/>
                    </a:cubicBezTo>
                    <a:cubicBezTo>
                      <a:pt x="77885" y="5249"/>
                      <a:pt x="77851" y="4567"/>
                      <a:pt x="76940" y="4293"/>
                    </a:cubicBezTo>
                    <a:cubicBezTo>
                      <a:pt x="76525" y="4167"/>
                      <a:pt x="75922" y="4126"/>
                      <a:pt x="75254" y="4126"/>
                    </a:cubicBezTo>
                    <a:cubicBezTo>
                      <a:pt x="73991" y="4126"/>
                      <a:pt x="72496" y="4274"/>
                      <a:pt x="71607" y="4282"/>
                    </a:cubicBezTo>
                    <a:cubicBezTo>
                      <a:pt x="71248" y="4285"/>
                      <a:pt x="70889" y="4287"/>
                      <a:pt x="70530" y="4287"/>
                    </a:cubicBezTo>
                    <a:cubicBezTo>
                      <a:pt x="69094" y="4287"/>
                      <a:pt x="67660" y="4251"/>
                      <a:pt x="66247" y="4108"/>
                    </a:cubicBezTo>
                    <a:cubicBezTo>
                      <a:pt x="64335" y="3913"/>
                      <a:pt x="62518" y="3533"/>
                      <a:pt x="60662" y="3225"/>
                    </a:cubicBezTo>
                    <a:cubicBezTo>
                      <a:pt x="56336" y="2510"/>
                      <a:pt x="51786" y="2213"/>
                      <a:pt x="47386" y="1615"/>
                    </a:cubicBezTo>
                    <a:cubicBezTo>
                      <a:pt x="44826" y="1263"/>
                      <a:pt x="42316" y="816"/>
                      <a:pt x="39739" y="508"/>
                    </a:cubicBezTo>
                    <a:cubicBezTo>
                      <a:pt x="36921" y="170"/>
                      <a:pt x="34026" y="1"/>
                      <a:pt x="31132"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1"/>
            <p:cNvGrpSpPr/>
            <p:nvPr/>
          </p:nvGrpSpPr>
          <p:grpSpPr>
            <a:xfrm>
              <a:off x="292825" y="539499"/>
              <a:ext cx="8420525" cy="4351700"/>
              <a:chOff x="292825" y="539499"/>
              <a:chExt cx="8420525" cy="4351700"/>
            </a:xfrm>
          </p:grpSpPr>
          <p:grpSp>
            <p:nvGrpSpPr>
              <p:cNvPr id="426" name="Google Shape;426;p21"/>
              <p:cNvGrpSpPr/>
              <p:nvPr/>
            </p:nvGrpSpPr>
            <p:grpSpPr>
              <a:xfrm>
                <a:off x="8250150" y="539499"/>
                <a:ext cx="463200" cy="365375"/>
                <a:chOff x="500425" y="4417099"/>
                <a:chExt cx="463200" cy="365375"/>
              </a:xfrm>
            </p:grpSpPr>
            <p:sp>
              <p:nvSpPr>
                <p:cNvPr id="427" name="Google Shape;427;p21"/>
                <p:cNvSpPr/>
                <p:nvPr/>
              </p:nvSpPr>
              <p:spPr>
                <a:xfrm>
                  <a:off x="632825" y="4417099"/>
                  <a:ext cx="80400" cy="8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911725" y="4650187"/>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500425" y="4702074"/>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1"/>
              <p:cNvGrpSpPr/>
              <p:nvPr/>
            </p:nvGrpSpPr>
            <p:grpSpPr>
              <a:xfrm>
                <a:off x="292825" y="4525824"/>
                <a:ext cx="711800" cy="365375"/>
                <a:chOff x="251825" y="4417099"/>
                <a:chExt cx="711800" cy="365375"/>
              </a:xfrm>
            </p:grpSpPr>
            <p:sp>
              <p:nvSpPr>
                <p:cNvPr id="431" name="Google Shape;431;p21"/>
                <p:cNvSpPr/>
                <p:nvPr/>
              </p:nvSpPr>
              <p:spPr>
                <a:xfrm>
                  <a:off x="251825" y="4417099"/>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911725" y="4650187"/>
                  <a:ext cx="51900" cy="51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500425" y="4702074"/>
                  <a:ext cx="80400" cy="8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4" name="Google Shape;434;p21"/>
          <p:cNvSpPr txBox="1">
            <a:spLocks noGrp="1"/>
          </p:cNvSpPr>
          <p:nvPr>
            <p:ph type="title"/>
          </p:nvPr>
        </p:nvSpPr>
        <p:spPr>
          <a:xfrm>
            <a:off x="4832875" y="1529150"/>
            <a:ext cx="35979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5" name="Google Shape;435;p21"/>
          <p:cNvSpPr txBox="1">
            <a:spLocks noGrp="1"/>
          </p:cNvSpPr>
          <p:nvPr>
            <p:ph type="subTitle" idx="1"/>
          </p:nvPr>
        </p:nvSpPr>
        <p:spPr>
          <a:xfrm>
            <a:off x="4832875" y="259235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36"/>
        <p:cNvGrpSpPr/>
        <p:nvPr/>
      </p:nvGrpSpPr>
      <p:grpSpPr>
        <a:xfrm>
          <a:off x="0" y="0"/>
          <a:ext cx="0" cy="0"/>
          <a:chOff x="0" y="0"/>
          <a:chExt cx="0" cy="0"/>
        </a:xfrm>
      </p:grpSpPr>
      <p:grpSp>
        <p:nvGrpSpPr>
          <p:cNvPr id="437" name="Google Shape;437;p22"/>
          <p:cNvGrpSpPr/>
          <p:nvPr/>
        </p:nvGrpSpPr>
        <p:grpSpPr>
          <a:xfrm>
            <a:off x="-1981075" y="418025"/>
            <a:ext cx="12045467" cy="4430624"/>
            <a:chOff x="-1981075" y="418025"/>
            <a:chExt cx="12045467" cy="4430624"/>
          </a:xfrm>
        </p:grpSpPr>
        <p:grpSp>
          <p:nvGrpSpPr>
            <p:cNvPr id="438" name="Google Shape;438;p22"/>
            <p:cNvGrpSpPr/>
            <p:nvPr/>
          </p:nvGrpSpPr>
          <p:grpSpPr>
            <a:xfrm>
              <a:off x="-1981075" y="539500"/>
              <a:ext cx="12045467" cy="4309149"/>
              <a:chOff x="-1981075" y="539500"/>
              <a:chExt cx="12045467" cy="4309149"/>
            </a:xfrm>
          </p:grpSpPr>
          <p:sp>
            <p:nvSpPr>
              <p:cNvPr id="439" name="Google Shape;439;p22"/>
              <p:cNvSpPr/>
              <p:nvPr/>
            </p:nvSpPr>
            <p:spPr>
              <a:xfrm>
                <a:off x="-401501" y="4146700"/>
                <a:ext cx="9866408" cy="701949"/>
              </a:xfrm>
              <a:custGeom>
                <a:avLst/>
                <a:gdLst/>
                <a:ahLst/>
                <a:cxnLst/>
                <a:rect l="l" t="t" r="r" b="b"/>
                <a:pathLst>
                  <a:path w="70115" h="5787" extrusionOk="0">
                    <a:moveTo>
                      <a:pt x="14711" y="1"/>
                    </a:moveTo>
                    <a:cubicBezTo>
                      <a:pt x="9923" y="1"/>
                      <a:pt x="5091" y="53"/>
                      <a:pt x="493" y="678"/>
                    </a:cubicBezTo>
                    <a:cubicBezTo>
                      <a:pt x="1" y="2344"/>
                      <a:pt x="169" y="4188"/>
                      <a:pt x="1342" y="5787"/>
                    </a:cubicBezTo>
                    <a:cubicBezTo>
                      <a:pt x="1857" y="5541"/>
                      <a:pt x="1745" y="5150"/>
                      <a:pt x="2276" y="4904"/>
                    </a:cubicBezTo>
                    <a:cubicBezTo>
                      <a:pt x="2919" y="4613"/>
                      <a:pt x="4428" y="4501"/>
                      <a:pt x="5255" y="4378"/>
                    </a:cubicBezTo>
                    <a:cubicBezTo>
                      <a:pt x="7525" y="4037"/>
                      <a:pt x="9850" y="3791"/>
                      <a:pt x="12204" y="3641"/>
                    </a:cubicBezTo>
                    <a:cubicBezTo>
                      <a:pt x="14110" y="3517"/>
                      <a:pt x="16032" y="3454"/>
                      <a:pt x="17954" y="3454"/>
                    </a:cubicBezTo>
                    <a:cubicBezTo>
                      <a:pt x="20632" y="3454"/>
                      <a:pt x="23309" y="3575"/>
                      <a:pt x="25938" y="3819"/>
                    </a:cubicBezTo>
                    <a:cubicBezTo>
                      <a:pt x="30164" y="4211"/>
                      <a:pt x="34245" y="4909"/>
                      <a:pt x="38476" y="5284"/>
                    </a:cubicBezTo>
                    <a:cubicBezTo>
                      <a:pt x="43384" y="5714"/>
                      <a:pt x="48404" y="5698"/>
                      <a:pt x="53396" y="5731"/>
                    </a:cubicBezTo>
                    <a:cubicBezTo>
                      <a:pt x="54362" y="5738"/>
                      <a:pt x="55332" y="5747"/>
                      <a:pt x="56300" y="5747"/>
                    </a:cubicBezTo>
                    <a:cubicBezTo>
                      <a:pt x="58272" y="5747"/>
                      <a:pt x="60241" y="5712"/>
                      <a:pt x="62183" y="5558"/>
                    </a:cubicBezTo>
                    <a:cubicBezTo>
                      <a:pt x="65078" y="5329"/>
                      <a:pt x="67952" y="4814"/>
                      <a:pt x="70115" y="3859"/>
                    </a:cubicBezTo>
                    <a:cubicBezTo>
                      <a:pt x="69673" y="2925"/>
                      <a:pt x="69137" y="2003"/>
                      <a:pt x="68499" y="1092"/>
                    </a:cubicBezTo>
                    <a:cubicBezTo>
                      <a:pt x="66526" y="1611"/>
                      <a:pt x="64531" y="2131"/>
                      <a:pt x="62384" y="2461"/>
                    </a:cubicBezTo>
                    <a:cubicBezTo>
                      <a:pt x="59148" y="2947"/>
                      <a:pt x="55699" y="2970"/>
                      <a:pt x="52306" y="2986"/>
                    </a:cubicBezTo>
                    <a:cubicBezTo>
                      <a:pt x="51696" y="2990"/>
                      <a:pt x="51085" y="2994"/>
                      <a:pt x="50474" y="2994"/>
                    </a:cubicBezTo>
                    <a:cubicBezTo>
                      <a:pt x="48378" y="2994"/>
                      <a:pt x="46282" y="2953"/>
                      <a:pt x="44239" y="2741"/>
                    </a:cubicBezTo>
                    <a:cubicBezTo>
                      <a:pt x="40740" y="2372"/>
                      <a:pt x="37559" y="1511"/>
                      <a:pt x="34161" y="957"/>
                    </a:cubicBezTo>
                    <a:cubicBezTo>
                      <a:pt x="28370" y="18"/>
                      <a:pt x="22126" y="2"/>
                      <a:pt x="16010" y="2"/>
                    </a:cubicBezTo>
                    <a:cubicBezTo>
                      <a:pt x="15578" y="1"/>
                      <a:pt x="15145" y="1"/>
                      <a:pt x="14711"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1981075" y="1795725"/>
                <a:ext cx="11446013" cy="1244295"/>
              </a:xfrm>
              <a:custGeom>
                <a:avLst/>
                <a:gdLst/>
                <a:ahLst/>
                <a:cxnLst/>
                <a:rect l="l" t="t" r="r" b="b"/>
                <a:pathLst>
                  <a:path w="85375" h="10258" extrusionOk="0">
                    <a:moveTo>
                      <a:pt x="0" y="1414"/>
                    </a:moveTo>
                    <a:cubicBezTo>
                      <a:pt x="19" y="1420"/>
                      <a:pt x="38" y="1425"/>
                      <a:pt x="57" y="1430"/>
                    </a:cubicBezTo>
                    <a:lnTo>
                      <a:pt x="57" y="1430"/>
                    </a:lnTo>
                    <a:cubicBezTo>
                      <a:pt x="40" y="1425"/>
                      <a:pt x="23" y="1420"/>
                      <a:pt x="6" y="1414"/>
                    </a:cubicBezTo>
                    <a:close/>
                    <a:moveTo>
                      <a:pt x="15301" y="0"/>
                    </a:moveTo>
                    <a:cubicBezTo>
                      <a:pt x="14965" y="0"/>
                      <a:pt x="14629" y="14"/>
                      <a:pt x="14293" y="45"/>
                    </a:cubicBezTo>
                    <a:cubicBezTo>
                      <a:pt x="13153" y="145"/>
                      <a:pt x="12069" y="257"/>
                      <a:pt x="10923" y="313"/>
                    </a:cubicBezTo>
                    <a:cubicBezTo>
                      <a:pt x="7887" y="470"/>
                      <a:pt x="5204" y="1392"/>
                      <a:pt x="2225" y="1722"/>
                    </a:cubicBezTo>
                    <a:cubicBezTo>
                      <a:pt x="1980" y="1750"/>
                      <a:pt x="1781" y="1763"/>
                      <a:pt x="1608" y="1763"/>
                    </a:cubicBezTo>
                    <a:cubicBezTo>
                      <a:pt x="1042" y="1763"/>
                      <a:pt x="756" y="1624"/>
                      <a:pt x="57" y="1430"/>
                    </a:cubicBezTo>
                    <a:lnTo>
                      <a:pt x="57" y="1430"/>
                    </a:lnTo>
                    <a:cubicBezTo>
                      <a:pt x="11859" y="5032"/>
                      <a:pt x="26315" y="5361"/>
                      <a:pt x="40080" y="5467"/>
                    </a:cubicBezTo>
                    <a:cubicBezTo>
                      <a:pt x="53864" y="5568"/>
                      <a:pt x="68236" y="5612"/>
                      <a:pt x="80539" y="8782"/>
                    </a:cubicBezTo>
                    <a:cubicBezTo>
                      <a:pt x="82216" y="9212"/>
                      <a:pt x="83837" y="9704"/>
                      <a:pt x="85375" y="10258"/>
                    </a:cubicBezTo>
                    <a:cubicBezTo>
                      <a:pt x="85235" y="7960"/>
                      <a:pt x="84883" y="5668"/>
                      <a:pt x="84324" y="3388"/>
                    </a:cubicBezTo>
                    <a:cubicBezTo>
                      <a:pt x="84273" y="3203"/>
                      <a:pt x="84223" y="3013"/>
                      <a:pt x="84016" y="2862"/>
                    </a:cubicBezTo>
                    <a:cubicBezTo>
                      <a:pt x="83776" y="2683"/>
                      <a:pt x="83362" y="2588"/>
                      <a:pt x="82965" y="2504"/>
                    </a:cubicBezTo>
                    <a:cubicBezTo>
                      <a:pt x="76591" y="1170"/>
                      <a:pt x="69719" y="785"/>
                      <a:pt x="62783" y="785"/>
                    </a:cubicBezTo>
                    <a:cubicBezTo>
                      <a:pt x="58971" y="785"/>
                      <a:pt x="55139" y="901"/>
                      <a:pt x="51360" y="1040"/>
                    </a:cubicBezTo>
                    <a:cubicBezTo>
                      <a:pt x="46131" y="1229"/>
                      <a:pt x="40836" y="1452"/>
                      <a:pt x="35587" y="1452"/>
                    </a:cubicBezTo>
                    <a:cubicBezTo>
                      <a:pt x="30145" y="1452"/>
                      <a:pt x="24752" y="1213"/>
                      <a:pt x="19531" y="447"/>
                    </a:cubicBezTo>
                    <a:cubicBezTo>
                      <a:pt x="18143" y="244"/>
                      <a:pt x="16722" y="0"/>
                      <a:pt x="15301"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517459" y="539500"/>
                <a:ext cx="9982384" cy="702570"/>
              </a:xfrm>
              <a:custGeom>
                <a:avLst/>
                <a:gdLst/>
                <a:ahLst/>
                <a:cxnLst/>
                <a:rect l="l" t="t" r="r" b="b"/>
                <a:pathLst>
                  <a:path w="82295" h="5792" extrusionOk="0">
                    <a:moveTo>
                      <a:pt x="18788" y="1"/>
                    </a:moveTo>
                    <a:cubicBezTo>
                      <a:pt x="12672" y="1"/>
                      <a:pt x="6462" y="1"/>
                      <a:pt x="576" y="683"/>
                    </a:cubicBezTo>
                    <a:cubicBezTo>
                      <a:pt x="0" y="2349"/>
                      <a:pt x="196" y="4193"/>
                      <a:pt x="1571" y="5792"/>
                    </a:cubicBezTo>
                    <a:cubicBezTo>
                      <a:pt x="2180" y="5546"/>
                      <a:pt x="2046" y="5149"/>
                      <a:pt x="2672" y="4909"/>
                    </a:cubicBezTo>
                    <a:cubicBezTo>
                      <a:pt x="3421" y="4618"/>
                      <a:pt x="5193" y="4501"/>
                      <a:pt x="6166" y="4378"/>
                    </a:cubicBezTo>
                    <a:cubicBezTo>
                      <a:pt x="8827" y="4042"/>
                      <a:pt x="11560" y="3796"/>
                      <a:pt x="14321" y="3640"/>
                    </a:cubicBezTo>
                    <a:cubicBezTo>
                      <a:pt x="16545" y="3519"/>
                      <a:pt x="18787" y="3458"/>
                      <a:pt x="21029" y="3458"/>
                    </a:cubicBezTo>
                    <a:cubicBezTo>
                      <a:pt x="24187" y="3458"/>
                      <a:pt x="27344" y="3579"/>
                      <a:pt x="30443" y="3824"/>
                    </a:cubicBezTo>
                    <a:cubicBezTo>
                      <a:pt x="35401" y="4216"/>
                      <a:pt x="40191" y="4914"/>
                      <a:pt x="45161" y="5283"/>
                    </a:cubicBezTo>
                    <a:cubicBezTo>
                      <a:pt x="50919" y="5719"/>
                      <a:pt x="56816" y="5703"/>
                      <a:pt x="62668" y="5736"/>
                    </a:cubicBezTo>
                    <a:cubicBezTo>
                      <a:pt x="63804" y="5742"/>
                      <a:pt x="64941" y="5750"/>
                      <a:pt x="66076" y="5750"/>
                    </a:cubicBezTo>
                    <a:cubicBezTo>
                      <a:pt x="68392" y="5750"/>
                      <a:pt x="70702" y="5717"/>
                      <a:pt x="72982" y="5563"/>
                    </a:cubicBezTo>
                    <a:cubicBezTo>
                      <a:pt x="76386" y="5334"/>
                      <a:pt x="79757" y="4819"/>
                      <a:pt x="82295" y="3863"/>
                    </a:cubicBezTo>
                    <a:cubicBezTo>
                      <a:pt x="81775" y="2930"/>
                      <a:pt x="81143" y="2008"/>
                      <a:pt x="80400" y="1097"/>
                    </a:cubicBezTo>
                    <a:cubicBezTo>
                      <a:pt x="78080" y="1616"/>
                      <a:pt x="75743" y="2136"/>
                      <a:pt x="73222" y="2460"/>
                    </a:cubicBezTo>
                    <a:cubicBezTo>
                      <a:pt x="69421" y="2952"/>
                      <a:pt x="65374" y="2975"/>
                      <a:pt x="61388" y="2991"/>
                    </a:cubicBezTo>
                    <a:cubicBezTo>
                      <a:pt x="60673" y="2995"/>
                      <a:pt x="59956" y="2999"/>
                      <a:pt x="59239" y="2999"/>
                    </a:cubicBezTo>
                    <a:cubicBezTo>
                      <a:pt x="56780" y="2999"/>
                      <a:pt x="54322" y="2958"/>
                      <a:pt x="51925" y="2746"/>
                    </a:cubicBezTo>
                    <a:cubicBezTo>
                      <a:pt x="47816" y="2377"/>
                      <a:pt x="44076" y="1516"/>
                      <a:pt x="40091" y="962"/>
                    </a:cubicBezTo>
                    <a:cubicBezTo>
                      <a:pt x="33294" y="23"/>
                      <a:pt x="25965" y="6"/>
                      <a:pt x="18788"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401493" y="3040025"/>
                <a:ext cx="10465885" cy="888280"/>
              </a:xfrm>
              <a:custGeom>
                <a:avLst/>
                <a:gdLst/>
                <a:ahLst/>
                <a:cxnLst/>
                <a:rect l="l" t="t" r="r" b="b"/>
                <a:pathLst>
                  <a:path w="86281" h="7323" extrusionOk="0">
                    <a:moveTo>
                      <a:pt x="31132" y="1"/>
                    </a:moveTo>
                    <a:cubicBezTo>
                      <a:pt x="29010" y="1"/>
                      <a:pt x="26888" y="92"/>
                      <a:pt x="24798" y="274"/>
                    </a:cubicBezTo>
                    <a:cubicBezTo>
                      <a:pt x="16564" y="1000"/>
                      <a:pt x="8799" y="3124"/>
                      <a:pt x="442" y="3141"/>
                    </a:cubicBezTo>
                    <a:cubicBezTo>
                      <a:pt x="17" y="4326"/>
                      <a:pt x="1" y="5550"/>
                      <a:pt x="392" y="6736"/>
                    </a:cubicBezTo>
                    <a:cubicBezTo>
                      <a:pt x="9995" y="5673"/>
                      <a:pt x="19806" y="5092"/>
                      <a:pt x="29627" y="5014"/>
                    </a:cubicBezTo>
                    <a:cubicBezTo>
                      <a:pt x="30215" y="5010"/>
                      <a:pt x="30804" y="5007"/>
                      <a:pt x="31392" y="5007"/>
                    </a:cubicBezTo>
                    <a:cubicBezTo>
                      <a:pt x="34838" y="5007"/>
                      <a:pt x="38289" y="5090"/>
                      <a:pt x="41679" y="5405"/>
                    </a:cubicBezTo>
                    <a:cubicBezTo>
                      <a:pt x="45122" y="5729"/>
                      <a:pt x="48471" y="6283"/>
                      <a:pt x="51909" y="6635"/>
                    </a:cubicBezTo>
                    <a:cubicBezTo>
                      <a:pt x="56593" y="7110"/>
                      <a:pt x="61395" y="7194"/>
                      <a:pt x="66168" y="7244"/>
                    </a:cubicBezTo>
                    <a:cubicBezTo>
                      <a:pt x="72871" y="7311"/>
                      <a:pt x="79579" y="7317"/>
                      <a:pt x="86281" y="7322"/>
                    </a:cubicBezTo>
                    <a:cubicBezTo>
                      <a:pt x="85163" y="7121"/>
                      <a:pt x="84352" y="6618"/>
                      <a:pt x="83268" y="6372"/>
                    </a:cubicBezTo>
                    <a:cubicBezTo>
                      <a:pt x="81781" y="6031"/>
                      <a:pt x="79947" y="6205"/>
                      <a:pt x="78673" y="5612"/>
                    </a:cubicBezTo>
                    <a:cubicBezTo>
                      <a:pt x="77885" y="5249"/>
                      <a:pt x="77851" y="4567"/>
                      <a:pt x="76940" y="4293"/>
                    </a:cubicBezTo>
                    <a:cubicBezTo>
                      <a:pt x="76525" y="4167"/>
                      <a:pt x="75922" y="4126"/>
                      <a:pt x="75254" y="4126"/>
                    </a:cubicBezTo>
                    <a:cubicBezTo>
                      <a:pt x="73991" y="4126"/>
                      <a:pt x="72496" y="4274"/>
                      <a:pt x="71607" y="4282"/>
                    </a:cubicBezTo>
                    <a:cubicBezTo>
                      <a:pt x="71248" y="4285"/>
                      <a:pt x="70889" y="4287"/>
                      <a:pt x="70530" y="4287"/>
                    </a:cubicBezTo>
                    <a:cubicBezTo>
                      <a:pt x="69094" y="4287"/>
                      <a:pt x="67660" y="4251"/>
                      <a:pt x="66247" y="4108"/>
                    </a:cubicBezTo>
                    <a:cubicBezTo>
                      <a:pt x="64335" y="3913"/>
                      <a:pt x="62518" y="3533"/>
                      <a:pt x="60662" y="3225"/>
                    </a:cubicBezTo>
                    <a:cubicBezTo>
                      <a:pt x="56336" y="2510"/>
                      <a:pt x="51786" y="2213"/>
                      <a:pt x="47386" y="1615"/>
                    </a:cubicBezTo>
                    <a:cubicBezTo>
                      <a:pt x="44826" y="1263"/>
                      <a:pt x="42316" y="816"/>
                      <a:pt x="39739" y="508"/>
                    </a:cubicBezTo>
                    <a:cubicBezTo>
                      <a:pt x="36921" y="170"/>
                      <a:pt x="34026" y="1"/>
                      <a:pt x="31132"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2"/>
            <p:cNvGrpSpPr/>
            <p:nvPr/>
          </p:nvGrpSpPr>
          <p:grpSpPr>
            <a:xfrm>
              <a:off x="439375" y="418025"/>
              <a:ext cx="8437003" cy="3785552"/>
              <a:chOff x="439375" y="418025"/>
              <a:chExt cx="8437003" cy="3785552"/>
            </a:xfrm>
          </p:grpSpPr>
          <p:sp>
            <p:nvSpPr>
              <p:cNvPr id="444" name="Google Shape;444;p22"/>
              <p:cNvSpPr/>
              <p:nvPr/>
            </p:nvSpPr>
            <p:spPr>
              <a:xfrm>
                <a:off x="8806478" y="41336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8647825" y="39258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22"/>
              <p:cNvGrpSpPr/>
              <p:nvPr/>
            </p:nvGrpSpPr>
            <p:grpSpPr>
              <a:xfrm>
                <a:off x="439375" y="418025"/>
                <a:ext cx="547691" cy="637225"/>
                <a:chOff x="439375" y="418025"/>
                <a:chExt cx="547691" cy="637225"/>
              </a:xfrm>
            </p:grpSpPr>
            <p:sp>
              <p:nvSpPr>
                <p:cNvPr id="447" name="Google Shape;447;p22"/>
                <p:cNvSpPr/>
                <p:nvPr/>
              </p:nvSpPr>
              <p:spPr>
                <a:xfrm>
                  <a:off x="751925" y="10102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917166" y="7058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439375" y="41802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0" name="Google Shape;450;p22"/>
          <p:cNvSpPr txBox="1">
            <a:spLocks noGrp="1"/>
          </p:cNvSpPr>
          <p:nvPr>
            <p:ph type="title"/>
          </p:nvPr>
        </p:nvSpPr>
        <p:spPr>
          <a:xfrm>
            <a:off x="2347875" y="692400"/>
            <a:ext cx="4448100" cy="105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500"/>
              <a:buNone/>
              <a:defRPr sz="6200"/>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451" name="Google Shape;451;p22"/>
          <p:cNvSpPr txBox="1">
            <a:spLocks noGrp="1"/>
          </p:cNvSpPr>
          <p:nvPr>
            <p:ph type="subTitle" idx="1"/>
          </p:nvPr>
        </p:nvSpPr>
        <p:spPr>
          <a:xfrm>
            <a:off x="2347900" y="1656500"/>
            <a:ext cx="4448100" cy="1243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52" name="Google Shape;452;p22"/>
          <p:cNvSpPr txBox="1"/>
          <p:nvPr/>
        </p:nvSpPr>
        <p:spPr>
          <a:xfrm>
            <a:off x="2099025" y="3766350"/>
            <a:ext cx="49458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b="1">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lang="en" sz="1200" b="1" u="sng">
                <a:solidFill>
                  <a:schemeClr val="dk1"/>
                </a:solid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and includes icons by </a:t>
            </a:r>
            <a:r>
              <a:rPr lang="en" sz="1200" b="1" u="sng">
                <a:solidFill>
                  <a:schemeClr val="dk1"/>
                </a:solid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a:solidFill>
                  <a:schemeClr val="dk1"/>
                </a:solidFill>
                <a:latin typeface="Nunito"/>
                <a:ea typeface="Nunito"/>
                <a:cs typeface="Nunito"/>
                <a:sym typeface="Nunito"/>
              </a:rPr>
              <a:t>, and infographics &amp; images by </a:t>
            </a:r>
            <a:r>
              <a:rPr lang="en" sz="1200" b="1" u="sng">
                <a:solidFill>
                  <a:schemeClr val="dk1"/>
                </a:solid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Nunito"/>
                <a:ea typeface="Nunito"/>
                <a:cs typeface="Nunito"/>
                <a:sym typeface="Nunito"/>
              </a:rPr>
              <a:t> </a:t>
            </a:r>
            <a:endParaRPr sz="1200" b="1" u="sng">
              <a:solidFill>
                <a:schemeClr val="dk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53"/>
        <p:cNvGrpSpPr/>
        <p:nvPr/>
      </p:nvGrpSpPr>
      <p:grpSpPr>
        <a:xfrm>
          <a:off x="0" y="0"/>
          <a:ext cx="0" cy="0"/>
          <a:chOff x="0" y="0"/>
          <a:chExt cx="0" cy="0"/>
        </a:xfrm>
      </p:grpSpPr>
      <p:grpSp>
        <p:nvGrpSpPr>
          <p:cNvPr id="454" name="Google Shape;454;p23"/>
          <p:cNvGrpSpPr/>
          <p:nvPr/>
        </p:nvGrpSpPr>
        <p:grpSpPr>
          <a:xfrm>
            <a:off x="-1160175" y="311399"/>
            <a:ext cx="12045467" cy="4445499"/>
            <a:chOff x="-1160175" y="311399"/>
            <a:chExt cx="12045467" cy="4445499"/>
          </a:xfrm>
        </p:grpSpPr>
        <p:grpSp>
          <p:nvGrpSpPr>
            <p:cNvPr id="455" name="Google Shape;455;p23"/>
            <p:cNvGrpSpPr/>
            <p:nvPr/>
          </p:nvGrpSpPr>
          <p:grpSpPr>
            <a:xfrm flipH="1">
              <a:off x="-1160175" y="447750"/>
              <a:ext cx="12045467" cy="4309149"/>
              <a:chOff x="-1981075" y="539500"/>
              <a:chExt cx="12045467" cy="4309149"/>
            </a:xfrm>
          </p:grpSpPr>
          <p:sp>
            <p:nvSpPr>
              <p:cNvPr id="456" name="Google Shape;456;p23"/>
              <p:cNvSpPr/>
              <p:nvPr/>
            </p:nvSpPr>
            <p:spPr>
              <a:xfrm>
                <a:off x="-401501" y="4146700"/>
                <a:ext cx="9866408" cy="701949"/>
              </a:xfrm>
              <a:custGeom>
                <a:avLst/>
                <a:gdLst/>
                <a:ahLst/>
                <a:cxnLst/>
                <a:rect l="l" t="t" r="r" b="b"/>
                <a:pathLst>
                  <a:path w="70115" h="5787" extrusionOk="0">
                    <a:moveTo>
                      <a:pt x="14711" y="1"/>
                    </a:moveTo>
                    <a:cubicBezTo>
                      <a:pt x="9923" y="1"/>
                      <a:pt x="5091" y="53"/>
                      <a:pt x="493" y="678"/>
                    </a:cubicBezTo>
                    <a:cubicBezTo>
                      <a:pt x="1" y="2344"/>
                      <a:pt x="169" y="4188"/>
                      <a:pt x="1342" y="5787"/>
                    </a:cubicBezTo>
                    <a:cubicBezTo>
                      <a:pt x="1857" y="5541"/>
                      <a:pt x="1745" y="5150"/>
                      <a:pt x="2276" y="4904"/>
                    </a:cubicBezTo>
                    <a:cubicBezTo>
                      <a:pt x="2919" y="4613"/>
                      <a:pt x="4428" y="4501"/>
                      <a:pt x="5255" y="4378"/>
                    </a:cubicBezTo>
                    <a:cubicBezTo>
                      <a:pt x="7525" y="4037"/>
                      <a:pt x="9850" y="3791"/>
                      <a:pt x="12204" y="3641"/>
                    </a:cubicBezTo>
                    <a:cubicBezTo>
                      <a:pt x="14110" y="3517"/>
                      <a:pt x="16032" y="3454"/>
                      <a:pt x="17954" y="3454"/>
                    </a:cubicBezTo>
                    <a:cubicBezTo>
                      <a:pt x="20632" y="3454"/>
                      <a:pt x="23309" y="3575"/>
                      <a:pt x="25938" y="3819"/>
                    </a:cubicBezTo>
                    <a:cubicBezTo>
                      <a:pt x="30164" y="4211"/>
                      <a:pt x="34245" y="4909"/>
                      <a:pt x="38476" y="5284"/>
                    </a:cubicBezTo>
                    <a:cubicBezTo>
                      <a:pt x="43384" y="5714"/>
                      <a:pt x="48404" y="5698"/>
                      <a:pt x="53396" y="5731"/>
                    </a:cubicBezTo>
                    <a:cubicBezTo>
                      <a:pt x="54362" y="5738"/>
                      <a:pt x="55332" y="5747"/>
                      <a:pt x="56300" y="5747"/>
                    </a:cubicBezTo>
                    <a:cubicBezTo>
                      <a:pt x="58272" y="5747"/>
                      <a:pt x="60241" y="5712"/>
                      <a:pt x="62183" y="5558"/>
                    </a:cubicBezTo>
                    <a:cubicBezTo>
                      <a:pt x="65078" y="5329"/>
                      <a:pt x="67952" y="4814"/>
                      <a:pt x="70115" y="3859"/>
                    </a:cubicBezTo>
                    <a:cubicBezTo>
                      <a:pt x="69673" y="2925"/>
                      <a:pt x="69137" y="2003"/>
                      <a:pt x="68499" y="1092"/>
                    </a:cubicBezTo>
                    <a:cubicBezTo>
                      <a:pt x="66526" y="1611"/>
                      <a:pt x="64531" y="2131"/>
                      <a:pt x="62384" y="2461"/>
                    </a:cubicBezTo>
                    <a:cubicBezTo>
                      <a:pt x="59148" y="2947"/>
                      <a:pt x="55699" y="2970"/>
                      <a:pt x="52306" y="2986"/>
                    </a:cubicBezTo>
                    <a:cubicBezTo>
                      <a:pt x="51696" y="2990"/>
                      <a:pt x="51085" y="2994"/>
                      <a:pt x="50474" y="2994"/>
                    </a:cubicBezTo>
                    <a:cubicBezTo>
                      <a:pt x="48378" y="2994"/>
                      <a:pt x="46282" y="2953"/>
                      <a:pt x="44239" y="2741"/>
                    </a:cubicBezTo>
                    <a:cubicBezTo>
                      <a:pt x="40740" y="2372"/>
                      <a:pt x="37559" y="1511"/>
                      <a:pt x="34161" y="957"/>
                    </a:cubicBezTo>
                    <a:cubicBezTo>
                      <a:pt x="28370" y="18"/>
                      <a:pt x="22126" y="2"/>
                      <a:pt x="16010" y="2"/>
                    </a:cubicBezTo>
                    <a:cubicBezTo>
                      <a:pt x="15578" y="1"/>
                      <a:pt x="15145" y="1"/>
                      <a:pt x="14711"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1981075" y="1795725"/>
                <a:ext cx="11446013" cy="1244295"/>
              </a:xfrm>
              <a:custGeom>
                <a:avLst/>
                <a:gdLst/>
                <a:ahLst/>
                <a:cxnLst/>
                <a:rect l="l" t="t" r="r" b="b"/>
                <a:pathLst>
                  <a:path w="85375" h="10258" extrusionOk="0">
                    <a:moveTo>
                      <a:pt x="0" y="1414"/>
                    </a:moveTo>
                    <a:cubicBezTo>
                      <a:pt x="19" y="1420"/>
                      <a:pt x="38" y="1425"/>
                      <a:pt x="57" y="1430"/>
                    </a:cubicBezTo>
                    <a:lnTo>
                      <a:pt x="57" y="1430"/>
                    </a:lnTo>
                    <a:cubicBezTo>
                      <a:pt x="40" y="1425"/>
                      <a:pt x="23" y="1420"/>
                      <a:pt x="6" y="1414"/>
                    </a:cubicBezTo>
                    <a:close/>
                    <a:moveTo>
                      <a:pt x="15301" y="0"/>
                    </a:moveTo>
                    <a:cubicBezTo>
                      <a:pt x="14965" y="0"/>
                      <a:pt x="14629" y="14"/>
                      <a:pt x="14293" y="45"/>
                    </a:cubicBezTo>
                    <a:cubicBezTo>
                      <a:pt x="13153" y="145"/>
                      <a:pt x="12069" y="257"/>
                      <a:pt x="10923" y="313"/>
                    </a:cubicBezTo>
                    <a:cubicBezTo>
                      <a:pt x="7887" y="470"/>
                      <a:pt x="5204" y="1392"/>
                      <a:pt x="2225" y="1722"/>
                    </a:cubicBezTo>
                    <a:cubicBezTo>
                      <a:pt x="1980" y="1750"/>
                      <a:pt x="1781" y="1763"/>
                      <a:pt x="1608" y="1763"/>
                    </a:cubicBezTo>
                    <a:cubicBezTo>
                      <a:pt x="1042" y="1763"/>
                      <a:pt x="756" y="1624"/>
                      <a:pt x="57" y="1430"/>
                    </a:cubicBezTo>
                    <a:lnTo>
                      <a:pt x="57" y="1430"/>
                    </a:lnTo>
                    <a:cubicBezTo>
                      <a:pt x="11859" y="5032"/>
                      <a:pt x="26315" y="5361"/>
                      <a:pt x="40080" y="5467"/>
                    </a:cubicBezTo>
                    <a:cubicBezTo>
                      <a:pt x="53864" y="5568"/>
                      <a:pt x="68236" y="5612"/>
                      <a:pt x="80539" y="8782"/>
                    </a:cubicBezTo>
                    <a:cubicBezTo>
                      <a:pt x="82216" y="9212"/>
                      <a:pt x="83837" y="9704"/>
                      <a:pt x="85375" y="10258"/>
                    </a:cubicBezTo>
                    <a:cubicBezTo>
                      <a:pt x="85235" y="7960"/>
                      <a:pt x="84883" y="5668"/>
                      <a:pt x="84324" y="3388"/>
                    </a:cubicBezTo>
                    <a:cubicBezTo>
                      <a:pt x="84273" y="3203"/>
                      <a:pt x="84223" y="3013"/>
                      <a:pt x="84016" y="2862"/>
                    </a:cubicBezTo>
                    <a:cubicBezTo>
                      <a:pt x="83776" y="2683"/>
                      <a:pt x="83362" y="2588"/>
                      <a:pt x="82965" y="2504"/>
                    </a:cubicBezTo>
                    <a:cubicBezTo>
                      <a:pt x="76591" y="1170"/>
                      <a:pt x="69719" y="785"/>
                      <a:pt x="62783" y="785"/>
                    </a:cubicBezTo>
                    <a:cubicBezTo>
                      <a:pt x="58971" y="785"/>
                      <a:pt x="55139" y="901"/>
                      <a:pt x="51360" y="1040"/>
                    </a:cubicBezTo>
                    <a:cubicBezTo>
                      <a:pt x="46131" y="1229"/>
                      <a:pt x="40836" y="1452"/>
                      <a:pt x="35587" y="1452"/>
                    </a:cubicBezTo>
                    <a:cubicBezTo>
                      <a:pt x="30145" y="1452"/>
                      <a:pt x="24752" y="1213"/>
                      <a:pt x="19531" y="447"/>
                    </a:cubicBezTo>
                    <a:cubicBezTo>
                      <a:pt x="18143" y="244"/>
                      <a:pt x="16722" y="0"/>
                      <a:pt x="15301"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517459" y="539500"/>
                <a:ext cx="9982384" cy="702570"/>
              </a:xfrm>
              <a:custGeom>
                <a:avLst/>
                <a:gdLst/>
                <a:ahLst/>
                <a:cxnLst/>
                <a:rect l="l" t="t" r="r" b="b"/>
                <a:pathLst>
                  <a:path w="82295" h="5792" extrusionOk="0">
                    <a:moveTo>
                      <a:pt x="18788" y="1"/>
                    </a:moveTo>
                    <a:cubicBezTo>
                      <a:pt x="12672" y="1"/>
                      <a:pt x="6462" y="1"/>
                      <a:pt x="576" y="683"/>
                    </a:cubicBezTo>
                    <a:cubicBezTo>
                      <a:pt x="0" y="2349"/>
                      <a:pt x="196" y="4193"/>
                      <a:pt x="1571" y="5792"/>
                    </a:cubicBezTo>
                    <a:cubicBezTo>
                      <a:pt x="2180" y="5546"/>
                      <a:pt x="2046" y="5149"/>
                      <a:pt x="2672" y="4909"/>
                    </a:cubicBezTo>
                    <a:cubicBezTo>
                      <a:pt x="3421" y="4618"/>
                      <a:pt x="5193" y="4501"/>
                      <a:pt x="6166" y="4378"/>
                    </a:cubicBezTo>
                    <a:cubicBezTo>
                      <a:pt x="8827" y="4042"/>
                      <a:pt x="11560" y="3796"/>
                      <a:pt x="14321" y="3640"/>
                    </a:cubicBezTo>
                    <a:cubicBezTo>
                      <a:pt x="16545" y="3519"/>
                      <a:pt x="18787" y="3458"/>
                      <a:pt x="21029" y="3458"/>
                    </a:cubicBezTo>
                    <a:cubicBezTo>
                      <a:pt x="24187" y="3458"/>
                      <a:pt x="27344" y="3579"/>
                      <a:pt x="30443" y="3824"/>
                    </a:cubicBezTo>
                    <a:cubicBezTo>
                      <a:pt x="35401" y="4216"/>
                      <a:pt x="40191" y="4914"/>
                      <a:pt x="45161" y="5283"/>
                    </a:cubicBezTo>
                    <a:cubicBezTo>
                      <a:pt x="50919" y="5719"/>
                      <a:pt x="56816" y="5703"/>
                      <a:pt x="62668" y="5736"/>
                    </a:cubicBezTo>
                    <a:cubicBezTo>
                      <a:pt x="63804" y="5742"/>
                      <a:pt x="64941" y="5750"/>
                      <a:pt x="66076" y="5750"/>
                    </a:cubicBezTo>
                    <a:cubicBezTo>
                      <a:pt x="68392" y="5750"/>
                      <a:pt x="70702" y="5717"/>
                      <a:pt x="72982" y="5563"/>
                    </a:cubicBezTo>
                    <a:cubicBezTo>
                      <a:pt x="76386" y="5334"/>
                      <a:pt x="79757" y="4819"/>
                      <a:pt x="82295" y="3863"/>
                    </a:cubicBezTo>
                    <a:cubicBezTo>
                      <a:pt x="81775" y="2930"/>
                      <a:pt x="81143" y="2008"/>
                      <a:pt x="80400" y="1097"/>
                    </a:cubicBezTo>
                    <a:cubicBezTo>
                      <a:pt x="78080" y="1616"/>
                      <a:pt x="75743" y="2136"/>
                      <a:pt x="73222" y="2460"/>
                    </a:cubicBezTo>
                    <a:cubicBezTo>
                      <a:pt x="69421" y="2952"/>
                      <a:pt x="65374" y="2975"/>
                      <a:pt x="61388" y="2991"/>
                    </a:cubicBezTo>
                    <a:cubicBezTo>
                      <a:pt x="60673" y="2995"/>
                      <a:pt x="59956" y="2999"/>
                      <a:pt x="59239" y="2999"/>
                    </a:cubicBezTo>
                    <a:cubicBezTo>
                      <a:pt x="56780" y="2999"/>
                      <a:pt x="54322" y="2958"/>
                      <a:pt x="51925" y="2746"/>
                    </a:cubicBezTo>
                    <a:cubicBezTo>
                      <a:pt x="47816" y="2377"/>
                      <a:pt x="44076" y="1516"/>
                      <a:pt x="40091" y="962"/>
                    </a:cubicBezTo>
                    <a:cubicBezTo>
                      <a:pt x="33294" y="23"/>
                      <a:pt x="25965" y="6"/>
                      <a:pt x="18788"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401493" y="3040025"/>
                <a:ext cx="10465885" cy="888280"/>
              </a:xfrm>
              <a:custGeom>
                <a:avLst/>
                <a:gdLst/>
                <a:ahLst/>
                <a:cxnLst/>
                <a:rect l="l" t="t" r="r" b="b"/>
                <a:pathLst>
                  <a:path w="86281" h="7323" extrusionOk="0">
                    <a:moveTo>
                      <a:pt x="31132" y="1"/>
                    </a:moveTo>
                    <a:cubicBezTo>
                      <a:pt x="29010" y="1"/>
                      <a:pt x="26888" y="92"/>
                      <a:pt x="24798" y="274"/>
                    </a:cubicBezTo>
                    <a:cubicBezTo>
                      <a:pt x="16564" y="1000"/>
                      <a:pt x="8799" y="3124"/>
                      <a:pt x="442" y="3141"/>
                    </a:cubicBezTo>
                    <a:cubicBezTo>
                      <a:pt x="17" y="4326"/>
                      <a:pt x="1" y="5550"/>
                      <a:pt x="392" y="6736"/>
                    </a:cubicBezTo>
                    <a:cubicBezTo>
                      <a:pt x="9995" y="5673"/>
                      <a:pt x="19806" y="5092"/>
                      <a:pt x="29627" y="5014"/>
                    </a:cubicBezTo>
                    <a:cubicBezTo>
                      <a:pt x="30215" y="5010"/>
                      <a:pt x="30804" y="5007"/>
                      <a:pt x="31392" y="5007"/>
                    </a:cubicBezTo>
                    <a:cubicBezTo>
                      <a:pt x="34838" y="5007"/>
                      <a:pt x="38289" y="5090"/>
                      <a:pt x="41679" y="5405"/>
                    </a:cubicBezTo>
                    <a:cubicBezTo>
                      <a:pt x="45122" y="5729"/>
                      <a:pt x="48471" y="6283"/>
                      <a:pt x="51909" y="6635"/>
                    </a:cubicBezTo>
                    <a:cubicBezTo>
                      <a:pt x="56593" y="7110"/>
                      <a:pt x="61395" y="7194"/>
                      <a:pt x="66168" y="7244"/>
                    </a:cubicBezTo>
                    <a:cubicBezTo>
                      <a:pt x="72871" y="7311"/>
                      <a:pt x="79579" y="7317"/>
                      <a:pt x="86281" y="7322"/>
                    </a:cubicBezTo>
                    <a:cubicBezTo>
                      <a:pt x="85163" y="7121"/>
                      <a:pt x="84352" y="6618"/>
                      <a:pt x="83268" y="6372"/>
                    </a:cubicBezTo>
                    <a:cubicBezTo>
                      <a:pt x="81781" y="6031"/>
                      <a:pt x="79947" y="6205"/>
                      <a:pt x="78673" y="5612"/>
                    </a:cubicBezTo>
                    <a:cubicBezTo>
                      <a:pt x="77885" y="5249"/>
                      <a:pt x="77851" y="4567"/>
                      <a:pt x="76940" y="4293"/>
                    </a:cubicBezTo>
                    <a:cubicBezTo>
                      <a:pt x="76525" y="4167"/>
                      <a:pt x="75922" y="4126"/>
                      <a:pt x="75254" y="4126"/>
                    </a:cubicBezTo>
                    <a:cubicBezTo>
                      <a:pt x="73991" y="4126"/>
                      <a:pt x="72496" y="4274"/>
                      <a:pt x="71607" y="4282"/>
                    </a:cubicBezTo>
                    <a:cubicBezTo>
                      <a:pt x="71248" y="4285"/>
                      <a:pt x="70889" y="4287"/>
                      <a:pt x="70530" y="4287"/>
                    </a:cubicBezTo>
                    <a:cubicBezTo>
                      <a:pt x="69094" y="4287"/>
                      <a:pt x="67660" y="4251"/>
                      <a:pt x="66247" y="4108"/>
                    </a:cubicBezTo>
                    <a:cubicBezTo>
                      <a:pt x="64335" y="3913"/>
                      <a:pt x="62518" y="3533"/>
                      <a:pt x="60662" y="3225"/>
                    </a:cubicBezTo>
                    <a:cubicBezTo>
                      <a:pt x="56336" y="2510"/>
                      <a:pt x="51786" y="2213"/>
                      <a:pt x="47386" y="1615"/>
                    </a:cubicBezTo>
                    <a:cubicBezTo>
                      <a:pt x="44826" y="1263"/>
                      <a:pt x="42316" y="816"/>
                      <a:pt x="39739" y="508"/>
                    </a:cubicBezTo>
                    <a:cubicBezTo>
                      <a:pt x="36921" y="170"/>
                      <a:pt x="34026" y="1"/>
                      <a:pt x="31132"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23"/>
            <p:cNvGrpSpPr/>
            <p:nvPr/>
          </p:nvGrpSpPr>
          <p:grpSpPr>
            <a:xfrm rot="2881917">
              <a:off x="8270967" y="423074"/>
              <a:ext cx="463189" cy="365366"/>
              <a:chOff x="500425" y="4417099"/>
              <a:chExt cx="463200" cy="365375"/>
            </a:xfrm>
          </p:grpSpPr>
          <p:sp>
            <p:nvSpPr>
              <p:cNvPr id="461" name="Google Shape;461;p23"/>
              <p:cNvSpPr/>
              <p:nvPr/>
            </p:nvSpPr>
            <p:spPr>
              <a:xfrm>
                <a:off x="632825" y="4417099"/>
                <a:ext cx="80400" cy="8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911725" y="4650187"/>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500425" y="4702074"/>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64"/>
        <p:cNvGrpSpPr/>
        <p:nvPr/>
      </p:nvGrpSpPr>
      <p:grpSpPr>
        <a:xfrm>
          <a:off x="0" y="0"/>
          <a:ext cx="0" cy="0"/>
          <a:chOff x="0" y="0"/>
          <a:chExt cx="0" cy="0"/>
        </a:xfrm>
      </p:grpSpPr>
      <p:grpSp>
        <p:nvGrpSpPr>
          <p:cNvPr id="465" name="Google Shape;465;p24"/>
          <p:cNvGrpSpPr/>
          <p:nvPr/>
        </p:nvGrpSpPr>
        <p:grpSpPr>
          <a:xfrm>
            <a:off x="-1981075" y="418025"/>
            <a:ext cx="12349242" cy="4430624"/>
            <a:chOff x="-1981075" y="418025"/>
            <a:chExt cx="12349242" cy="4430624"/>
          </a:xfrm>
        </p:grpSpPr>
        <p:grpSp>
          <p:nvGrpSpPr>
            <p:cNvPr id="466" name="Google Shape;466;p24"/>
            <p:cNvGrpSpPr/>
            <p:nvPr/>
          </p:nvGrpSpPr>
          <p:grpSpPr>
            <a:xfrm>
              <a:off x="-1981075" y="539500"/>
              <a:ext cx="12349242" cy="4309149"/>
              <a:chOff x="-1981075" y="539500"/>
              <a:chExt cx="12349242" cy="4309149"/>
            </a:xfrm>
          </p:grpSpPr>
          <p:sp>
            <p:nvSpPr>
              <p:cNvPr id="467" name="Google Shape;467;p24"/>
              <p:cNvSpPr/>
              <p:nvPr/>
            </p:nvSpPr>
            <p:spPr>
              <a:xfrm>
                <a:off x="-401501" y="4146700"/>
                <a:ext cx="9866408" cy="701949"/>
              </a:xfrm>
              <a:custGeom>
                <a:avLst/>
                <a:gdLst/>
                <a:ahLst/>
                <a:cxnLst/>
                <a:rect l="l" t="t" r="r" b="b"/>
                <a:pathLst>
                  <a:path w="70115" h="5787" extrusionOk="0">
                    <a:moveTo>
                      <a:pt x="14711" y="1"/>
                    </a:moveTo>
                    <a:cubicBezTo>
                      <a:pt x="9923" y="1"/>
                      <a:pt x="5091" y="53"/>
                      <a:pt x="493" y="678"/>
                    </a:cubicBezTo>
                    <a:cubicBezTo>
                      <a:pt x="1" y="2344"/>
                      <a:pt x="169" y="4188"/>
                      <a:pt x="1342" y="5787"/>
                    </a:cubicBezTo>
                    <a:cubicBezTo>
                      <a:pt x="1857" y="5541"/>
                      <a:pt x="1745" y="5150"/>
                      <a:pt x="2276" y="4904"/>
                    </a:cubicBezTo>
                    <a:cubicBezTo>
                      <a:pt x="2919" y="4613"/>
                      <a:pt x="4428" y="4501"/>
                      <a:pt x="5255" y="4378"/>
                    </a:cubicBezTo>
                    <a:cubicBezTo>
                      <a:pt x="7525" y="4037"/>
                      <a:pt x="9850" y="3791"/>
                      <a:pt x="12204" y="3641"/>
                    </a:cubicBezTo>
                    <a:cubicBezTo>
                      <a:pt x="14110" y="3517"/>
                      <a:pt x="16032" y="3454"/>
                      <a:pt x="17954" y="3454"/>
                    </a:cubicBezTo>
                    <a:cubicBezTo>
                      <a:pt x="20632" y="3454"/>
                      <a:pt x="23309" y="3575"/>
                      <a:pt x="25938" y="3819"/>
                    </a:cubicBezTo>
                    <a:cubicBezTo>
                      <a:pt x="30164" y="4211"/>
                      <a:pt x="34245" y="4909"/>
                      <a:pt x="38476" y="5284"/>
                    </a:cubicBezTo>
                    <a:cubicBezTo>
                      <a:pt x="43384" y="5714"/>
                      <a:pt x="48404" y="5698"/>
                      <a:pt x="53396" y="5731"/>
                    </a:cubicBezTo>
                    <a:cubicBezTo>
                      <a:pt x="54362" y="5738"/>
                      <a:pt x="55332" y="5747"/>
                      <a:pt x="56300" y="5747"/>
                    </a:cubicBezTo>
                    <a:cubicBezTo>
                      <a:pt x="58272" y="5747"/>
                      <a:pt x="60241" y="5712"/>
                      <a:pt x="62183" y="5558"/>
                    </a:cubicBezTo>
                    <a:cubicBezTo>
                      <a:pt x="65078" y="5329"/>
                      <a:pt x="67952" y="4814"/>
                      <a:pt x="70115" y="3859"/>
                    </a:cubicBezTo>
                    <a:cubicBezTo>
                      <a:pt x="69673" y="2925"/>
                      <a:pt x="69137" y="2003"/>
                      <a:pt x="68499" y="1092"/>
                    </a:cubicBezTo>
                    <a:cubicBezTo>
                      <a:pt x="66526" y="1611"/>
                      <a:pt x="64531" y="2131"/>
                      <a:pt x="62384" y="2461"/>
                    </a:cubicBezTo>
                    <a:cubicBezTo>
                      <a:pt x="59148" y="2947"/>
                      <a:pt x="55699" y="2970"/>
                      <a:pt x="52306" y="2986"/>
                    </a:cubicBezTo>
                    <a:cubicBezTo>
                      <a:pt x="51696" y="2990"/>
                      <a:pt x="51085" y="2994"/>
                      <a:pt x="50474" y="2994"/>
                    </a:cubicBezTo>
                    <a:cubicBezTo>
                      <a:pt x="48378" y="2994"/>
                      <a:pt x="46282" y="2953"/>
                      <a:pt x="44239" y="2741"/>
                    </a:cubicBezTo>
                    <a:cubicBezTo>
                      <a:pt x="40740" y="2372"/>
                      <a:pt x="37559" y="1511"/>
                      <a:pt x="34161" y="957"/>
                    </a:cubicBezTo>
                    <a:cubicBezTo>
                      <a:pt x="28370" y="18"/>
                      <a:pt x="22126" y="2"/>
                      <a:pt x="16010" y="2"/>
                    </a:cubicBezTo>
                    <a:cubicBezTo>
                      <a:pt x="15578" y="1"/>
                      <a:pt x="15145" y="1"/>
                      <a:pt x="14711"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981075" y="1795725"/>
                <a:ext cx="11446013" cy="1244295"/>
              </a:xfrm>
              <a:custGeom>
                <a:avLst/>
                <a:gdLst/>
                <a:ahLst/>
                <a:cxnLst/>
                <a:rect l="l" t="t" r="r" b="b"/>
                <a:pathLst>
                  <a:path w="85375" h="10258" extrusionOk="0">
                    <a:moveTo>
                      <a:pt x="0" y="1414"/>
                    </a:moveTo>
                    <a:cubicBezTo>
                      <a:pt x="19" y="1420"/>
                      <a:pt x="38" y="1425"/>
                      <a:pt x="57" y="1430"/>
                    </a:cubicBezTo>
                    <a:lnTo>
                      <a:pt x="57" y="1430"/>
                    </a:lnTo>
                    <a:cubicBezTo>
                      <a:pt x="40" y="1425"/>
                      <a:pt x="23" y="1420"/>
                      <a:pt x="6" y="1414"/>
                    </a:cubicBezTo>
                    <a:close/>
                    <a:moveTo>
                      <a:pt x="15301" y="0"/>
                    </a:moveTo>
                    <a:cubicBezTo>
                      <a:pt x="14965" y="0"/>
                      <a:pt x="14629" y="14"/>
                      <a:pt x="14293" y="45"/>
                    </a:cubicBezTo>
                    <a:cubicBezTo>
                      <a:pt x="13153" y="145"/>
                      <a:pt x="12069" y="257"/>
                      <a:pt x="10923" y="313"/>
                    </a:cubicBezTo>
                    <a:cubicBezTo>
                      <a:pt x="7887" y="470"/>
                      <a:pt x="5204" y="1392"/>
                      <a:pt x="2225" y="1722"/>
                    </a:cubicBezTo>
                    <a:cubicBezTo>
                      <a:pt x="1980" y="1750"/>
                      <a:pt x="1781" y="1763"/>
                      <a:pt x="1608" y="1763"/>
                    </a:cubicBezTo>
                    <a:cubicBezTo>
                      <a:pt x="1042" y="1763"/>
                      <a:pt x="756" y="1624"/>
                      <a:pt x="57" y="1430"/>
                    </a:cubicBezTo>
                    <a:lnTo>
                      <a:pt x="57" y="1430"/>
                    </a:lnTo>
                    <a:cubicBezTo>
                      <a:pt x="11859" y="5032"/>
                      <a:pt x="26315" y="5361"/>
                      <a:pt x="40080" y="5467"/>
                    </a:cubicBezTo>
                    <a:cubicBezTo>
                      <a:pt x="53864" y="5568"/>
                      <a:pt x="68236" y="5612"/>
                      <a:pt x="80539" y="8782"/>
                    </a:cubicBezTo>
                    <a:cubicBezTo>
                      <a:pt x="82216" y="9212"/>
                      <a:pt x="83837" y="9704"/>
                      <a:pt x="85375" y="10258"/>
                    </a:cubicBezTo>
                    <a:cubicBezTo>
                      <a:pt x="85235" y="7960"/>
                      <a:pt x="84883" y="5668"/>
                      <a:pt x="84324" y="3388"/>
                    </a:cubicBezTo>
                    <a:cubicBezTo>
                      <a:pt x="84273" y="3203"/>
                      <a:pt x="84223" y="3013"/>
                      <a:pt x="84016" y="2862"/>
                    </a:cubicBezTo>
                    <a:cubicBezTo>
                      <a:pt x="83776" y="2683"/>
                      <a:pt x="83362" y="2588"/>
                      <a:pt x="82965" y="2504"/>
                    </a:cubicBezTo>
                    <a:cubicBezTo>
                      <a:pt x="76591" y="1170"/>
                      <a:pt x="69719" y="785"/>
                      <a:pt x="62783" y="785"/>
                    </a:cubicBezTo>
                    <a:cubicBezTo>
                      <a:pt x="58971" y="785"/>
                      <a:pt x="55139" y="901"/>
                      <a:pt x="51360" y="1040"/>
                    </a:cubicBezTo>
                    <a:cubicBezTo>
                      <a:pt x="46131" y="1229"/>
                      <a:pt x="40836" y="1452"/>
                      <a:pt x="35587" y="1452"/>
                    </a:cubicBezTo>
                    <a:cubicBezTo>
                      <a:pt x="30145" y="1452"/>
                      <a:pt x="24752" y="1213"/>
                      <a:pt x="19531" y="447"/>
                    </a:cubicBezTo>
                    <a:cubicBezTo>
                      <a:pt x="18143" y="244"/>
                      <a:pt x="16722" y="0"/>
                      <a:pt x="15301"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517459" y="539500"/>
                <a:ext cx="9982384" cy="702570"/>
              </a:xfrm>
              <a:custGeom>
                <a:avLst/>
                <a:gdLst/>
                <a:ahLst/>
                <a:cxnLst/>
                <a:rect l="l" t="t" r="r" b="b"/>
                <a:pathLst>
                  <a:path w="82295" h="5792" extrusionOk="0">
                    <a:moveTo>
                      <a:pt x="18788" y="1"/>
                    </a:moveTo>
                    <a:cubicBezTo>
                      <a:pt x="12672" y="1"/>
                      <a:pt x="6462" y="1"/>
                      <a:pt x="576" y="683"/>
                    </a:cubicBezTo>
                    <a:cubicBezTo>
                      <a:pt x="0" y="2349"/>
                      <a:pt x="196" y="4193"/>
                      <a:pt x="1571" y="5792"/>
                    </a:cubicBezTo>
                    <a:cubicBezTo>
                      <a:pt x="2180" y="5546"/>
                      <a:pt x="2046" y="5149"/>
                      <a:pt x="2672" y="4909"/>
                    </a:cubicBezTo>
                    <a:cubicBezTo>
                      <a:pt x="3421" y="4618"/>
                      <a:pt x="5193" y="4501"/>
                      <a:pt x="6166" y="4378"/>
                    </a:cubicBezTo>
                    <a:cubicBezTo>
                      <a:pt x="8827" y="4042"/>
                      <a:pt x="11560" y="3796"/>
                      <a:pt x="14321" y="3640"/>
                    </a:cubicBezTo>
                    <a:cubicBezTo>
                      <a:pt x="16545" y="3519"/>
                      <a:pt x="18787" y="3458"/>
                      <a:pt x="21029" y="3458"/>
                    </a:cubicBezTo>
                    <a:cubicBezTo>
                      <a:pt x="24187" y="3458"/>
                      <a:pt x="27344" y="3579"/>
                      <a:pt x="30443" y="3824"/>
                    </a:cubicBezTo>
                    <a:cubicBezTo>
                      <a:pt x="35401" y="4216"/>
                      <a:pt x="40191" y="4914"/>
                      <a:pt x="45161" y="5283"/>
                    </a:cubicBezTo>
                    <a:cubicBezTo>
                      <a:pt x="50919" y="5719"/>
                      <a:pt x="56816" y="5703"/>
                      <a:pt x="62668" y="5736"/>
                    </a:cubicBezTo>
                    <a:cubicBezTo>
                      <a:pt x="63804" y="5742"/>
                      <a:pt x="64941" y="5750"/>
                      <a:pt x="66076" y="5750"/>
                    </a:cubicBezTo>
                    <a:cubicBezTo>
                      <a:pt x="68392" y="5750"/>
                      <a:pt x="70702" y="5717"/>
                      <a:pt x="72982" y="5563"/>
                    </a:cubicBezTo>
                    <a:cubicBezTo>
                      <a:pt x="76386" y="5334"/>
                      <a:pt x="79757" y="4819"/>
                      <a:pt x="82295" y="3863"/>
                    </a:cubicBezTo>
                    <a:cubicBezTo>
                      <a:pt x="81775" y="2930"/>
                      <a:pt x="81143" y="2008"/>
                      <a:pt x="80400" y="1097"/>
                    </a:cubicBezTo>
                    <a:cubicBezTo>
                      <a:pt x="78080" y="1616"/>
                      <a:pt x="75743" y="2136"/>
                      <a:pt x="73222" y="2460"/>
                    </a:cubicBezTo>
                    <a:cubicBezTo>
                      <a:pt x="69421" y="2952"/>
                      <a:pt x="65374" y="2975"/>
                      <a:pt x="61388" y="2991"/>
                    </a:cubicBezTo>
                    <a:cubicBezTo>
                      <a:pt x="60673" y="2995"/>
                      <a:pt x="59956" y="2999"/>
                      <a:pt x="59239" y="2999"/>
                    </a:cubicBezTo>
                    <a:cubicBezTo>
                      <a:pt x="56780" y="2999"/>
                      <a:pt x="54322" y="2958"/>
                      <a:pt x="51925" y="2746"/>
                    </a:cubicBezTo>
                    <a:cubicBezTo>
                      <a:pt x="47816" y="2377"/>
                      <a:pt x="44076" y="1516"/>
                      <a:pt x="40091" y="962"/>
                    </a:cubicBezTo>
                    <a:cubicBezTo>
                      <a:pt x="33294" y="23"/>
                      <a:pt x="25965" y="6"/>
                      <a:pt x="18788"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97718" y="3040025"/>
                <a:ext cx="10465885" cy="888280"/>
              </a:xfrm>
              <a:custGeom>
                <a:avLst/>
                <a:gdLst/>
                <a:ahLst/>
                <a:cxnLst/>
                <a:rect l="l" t="t" r="r" b="b"/>
                <a:pathLst>
                  <a:path w="86281" h="7323" extrusionOk="0">
                    <a:moveTo>
                      <a:pt x="31132" y="1"/>
                    </a:moveTo>
                    <a:cubicBezTo>
                      <a:pt x="29010" y="1"/>
                      <a:pt x="26888" y="92"/>
                      <a:pt x="24798" y="274"/>
                    </a:cubicBezTo>
                    <a:cubicBezTo>
                      <a:pt x="16564" y="1000"/>
                      <a:pt x="8799" y="3124"/>
                      <a:pt x="442" y="3141"/>
                    </a:cubicBezTo>
                    <a:cubicBezTo>
                      <a:pt x="17" y="4326"/>
                      <a:pt x="1" y="5550"/>
                      <a:pt x="392" y="6736"/>
                    </a:cubicBezTo>
                    <a:cubicBezTo>
                      <a:pt x="9995" y="5673"/>
                      <a:pt x="19806" y="5092"/>
                      <a:pt x="29627" y="5014"/>
                    </a:cubicBezTo>
                    <a:cubicBezTo>
                      <a:pt x="30215" y="5010"/>
                      <a:pt x="30804" y="5007"/>
                      <a:pt x="31392" y="5007"/>
                    </a:cubicBezTo>
                    <a:cubicBezTo>
                      <a:pt x="34838" y="5007"/>
                      <a:pt x="38289" y="5090"/>
                      <a:pt x="41679" y="5405"/>
                    </a:cubicBezTo>
                    <a:cubicBezTo>
                      <a:pt x="45122" y="5729"/>
                      <a:pt x="48471" y="6283"/>
                      <a:pt x="51909" y="6635"/>
                    </a:cubicBezTo>
                    <a:cubicBezTo>
                      <a:pt x="56593" y="7110"/>
                      <a:pt x="61395" y="7194"/>
                      <a:pt x="66168" y="7244"/>
                    </a:cubicBezTo>
                    <a:cubicBezTo>
                      <a:pt x="72871" y="7311"/>
                      <a:pt x="79579" y="7317"/>
                      <a:pt x="86281" y="7322"/>
                    </a:cubicBezTo>
                    <a:cubicBezTo>
                      <a:pt x="85163" y="7121"/>
                      <a:pt x="84352" y="6618"/>
                      <a:pt x="83268" y="6372"/>
                    </a:cubicBezTo>
                    <a:cubicBezTo>
                      <a:pt x="81781" y="6031"/>
                      <a:pt x="79947" y="6205"/>
                      <a:pt x="78673" y="5612"/>
                    </a:cubicBezTo>
                    <a:cubicBezTo>
                      <a:pt x="77885" y="5249"/>
                      <a:pt x="77851" y="4567"/>
                      <a:pt x="76940" y="4293"/>
                    </a:cubicBezTo>
                    <a:cubicBezTo>
                      <a:pt x="76525" y="4167"/>
                      <a:pt x="75922" y="4126"/>
                      <a:pt x="75254" y="4126"/>
                    </a:cubicBezTo>
                    <a:cubicBezTo>
                      <a:pt x="73991" y="4126"/>
                      <a:pt x="72496" y="4274"/>
                      <a:pt x="71607" y="4282"/>
                    </a:cubicBezTo>
                    <a:cubicBezTo>
                      <a:pt x="71248" y="4285"/>
                      <a:pt x="70889" y="4287"/>
                      <a:pt x="70530" y="4287"/>
                    </a:cubicBezTo>
                    <a:cubicBezTo>
                      <a:pt x="69094" y="4287"/>
                      <a:pt x="67660" y="4251"/>
                      <a:pt x="66247" y="4108"/>
                    </a:cubicBezTo>
                    <a:cubicBezTo>
                      <a:pt x="64335" y="3913"/>
                      <a:pt x="62518" y="3533"/>
                      <a:pt x="60662" y="3225"/>
                    </a:cubicBezTo>
                    <a:cubicBezTo>
                      <a:pt x="56336" y="2510"/>
                      <a:pt x="51786" y="2213"/>
                      <a:pt x="47386" y="1615"/>
                    </a:cubicBezTo>
                    <a:cubicBezTo>
                      <a:pt x="44826" y="1263"/>
                      <a:pt x="42316" y="816"/>
                      <a:pt x="39739" y="508"/>
                    </a:cubicBezTo>
                    <a:cubicBezTo>
                      <a:pt x="36921" y="170"/>
                      <a:pt x="34026" y="1"/>
                      <a:pt x="31132"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24"/>
            <p:cNvGrpSpPr/>
            <p:nvPr/>
          </p:nvGrpSpPr>
          <p:grpSpPr>
            <a:xfrm>
              <a:off x="439375" y="418025"/>
              <a:ext cx="8437003" cy="3785552"/>
              <a:chOff x="439375" y="418025"/>
              <a:chExt cx="8437003" cy="3785552"/>
            </a:xfrm>
          </p:grpSpPr>
          <p:sp>
            <p:nvSpPr>
              <p:cNvPr id="472" name="Google Shape;472;p24"/>
              <p:cNvSpPr/>
              <p:nvPr/>
            </p:nvSpPr>
            <p:spPr>
              <a:xfrm>
                <a:off x="8806478" y="41336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a:off x="8647825" y="39258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24"/>
              <p:cNvGrpSpPr/>
              <p:nvPr/>
            </p:nvGrpSpPr>
            <p:grpSpPr>
              <a:xfrm>
                <a:off x="439375" y="418025"/>
                <a:ext cx="547691" cy="637225"/>
                <a:chOff x="439375" y="418025"/>
                <a:chExt cx="547691" cy="637225"/>
              </a:xfrm>
            </p:grpSpPr>
            <p:sp>
              <p:nvSpPr>
                <p:cNvPr id="475" name="Google Shape;475;p24"/>
                <p:cNvSpPr/>
                <p:nvPr/>
              </p:nvSpPr>
              <p:spPr>
                <a:xfrm>
                  <a:off x="751925" y="10102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p:nvPr/>
              </p:nvSpPr>
              <p:spPr>
                <a:xfrm>
                  <a:off x="917166" y="7058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a:off x="439375" y="41802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grpSp>
        <p:nvGrpSpPr>
          <p:cNvPr id="67" name="Google Shape;67;p4"/>
          <p:cNvGrpSpPr/>
          <p:nvPr/>
        </p:nvGrpSpPr>
        <p:grpSpPr>
          <a:xfrm>
            <a:off x="-1180587" y="539500"/>
            <a:ext cx="12045467" cy="4322150"/>
            <a:chOff x="-1180587" y="539500"/>
            <a:chExt cx="12045467" cy="4322150"/>
          </a:xfrm>
        </p:grpSpPr>
        <p:grpSp>
          <p:nvGrpSpPr>
            <p:cNvPr id="68" name="Google Shape;68;p4"/>
            <p:cNvGrpSpPr/>
            <p:nvPr/>
          </p:nvGrpSpPr>
          <p:grpSpPr>
            <a:xfrm flipH="1">
              <a:off x="-1180587" y="539500"/>
              <a:ext cx="12045467" cy="4309149"/>
              <a:chOff x="-1981075" y="539500"/>
              <a:chExt cx="12045467" cy="4309149"/>
            </a:xfrm>
          </p:grpSpPr>
          <p:sp>
            <p:nvSpPr>
              <p:cNvPr id="69" name="Google Shape;69;p4"/>
              <p:cNvSpPr/>
              <p:nvPr/>
            </p:nvSpPr>
            <p:spPr>
              <a:xfrm>
                <a:off x="-401501" y="4146700"/>
                <a:ext cx="9866408" cy="701949"/>
              </a:xfrm>
              <a:custGeom>
                <a:avLst/>
                <a:gdLst/>
                <a:ahLst/>
                <a:cxnLst/>
                <a:rect l="l" t="t" r="r" b="b"/>
                <a:pathLst>
                  <a:path w="70115" h="5787" extrusionOk="0">
                    <a:moveTo>
                      <a:pt x="14711" y="1"/>
                    </a:moveTo>
                    <a:cubicBezTo>
                      <a:pt x="9923" y="1"/>
                      <a:pt x="5091" y="53"/>
                      <a:pt x="493" y="678"/>
                    </a:cubicBezTo>
                    <a:cubicBezTo>
                      <a:pt x="1" y="2344"/>
                      <a:pt x="169" y="4188"/>
                      <a:pt x="1342" y="5787"/>
                    </a:cubicBezTo>
                    <a:cubicBezTo>
                      <a:pt x="1857" y="5541"/>
                      <a:pt x="1745" y="5150"/>
                      <a:pt x="2276" y="4904"/>
                    </a:cubicBezTo>
                    <a:cubicBezTo>
                      <a:pt x="2919" y="4613"/>
                      <a:pt x="4428" y="4501"/>
                      <a:pt x="5255" y="4378"/>
                    </a:cubicBezTo>
                    <a:cubicBezTo>
                      <a:pt x="7525" y="4037"/>
                      <a:pt x="9850" y="3791"/>
                      <a:pt x="12204" y="3641"/>
                    </a:cubicBezTo>
                    <a:cubicBezTo>
                      <a:pt x="14110" y="3517"/>
                      <a:pt x="16032" y="3454"/>
                      <a:pt x="17954" y="3454"/>
                    </a:cubicBezTo>
                    <a:cubicBezTo>
                      <a:pt x="20632" y="3454"/>
                      <a:pt x="23309" y="3575"/>
                      <a:pt x="25938" y="3819"/>
                    </a:cubicBezTo>
                    <a:cubicBezTo>
                      <a:pt x="30164" y="4211"/>
                      <a:pt x="34245" y="4909"/>
                      <a:pt x="38476" y="5284"/>
                    </a:cubicBezTo>
                    <a:cubicBezTo>
                      <a:pt x="43384" y="5714"/>
                      <a:pt x="48404" y="5698"/>
                      <a:pt x="53396" y="5731"/>
                    </a:cubicBezTo>
                    <a:cubicBezTo>
                      <a:pt x="54362" y="5738"/>
                      <a:pt x="55332" y="5747"/>
                      <a:pt x="56300" y="5747"/>
                    </a:cubicBezTo>
                    <a:cubicBezTo>
                      <a:pt x="58272" y="5747"/>
                      <a:pt x="60241" y="5712"/>
                      <a:pt x="62183" y="5558"/>
                    </a:cubicBezTo>
                    <a:cubicBezTo>
                      <a:pt x="65078" y="5329"/>
                      <a:pt x="67952" y="4814"/>
                      <a:pt x="70115" y="3859"/>
                    </a:cubicBezTo>
                    <a:cubicBezTo>
                      <a:pt x="69673" y="2925"/>
                      <a:pt x="69137" y="2003"/>
                      <a:pt x="68499" y="1092"/>
                    </a:cubicBezTo>
                    <a:cubicBezTo>
                      <a:pt x="66526" y="1611"/>
                      <a:pt x="64531" y="2131"/>
                      <a:pt x="62384" y="2461"/>
                    </a:cubicBezTo>
                    <a:cubicBezTo>
                      <a:pt x="59148" y="2947"/>
                      <a:pt x="55699" y="2970"/>
                      <a:pt x="52306" y="2986"/>
                    </a:cubicBezTo>
                    <a:cubicBezTo>
                      <a:pt x="51696" y="2990"/>
                      <a:pt x="51085" y="2994"/>
                      <a:pt x="50474" y="2994"/>
                    </a:cubicBezTo>
                    <a:cubicBezTo>
                      <a:pt x="48378" y="2994"/>
                      <a:pt x="46282" y="2953"/>
                      <a:pt x="44239" y="2741"/>
                    </a:cubicBezTo>
                    <a:cubicBezTo>
                      <a:pt x="40740" y="2372"/>
                      <a:pt x="37559" y="1511"/>
                      <a:pt x="34161" y="957"/>
                    </a:cubicBezTo>
                    <a:cubicBezTo>
                      <a:pt x="28370" y="18"/>
                      <a:pt x="22126" y="2"/>
                      <a:pt x="16010" y="2"/>
                    </a:cubicBezTo>
                    <a:cubicBezTo>
                      <a:pt x="15578" y="1"/>
                      <a:pt x="15145" y="1"/>
                      <a:pt x="14711"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1981075" y="1795725"/>
                <a:ext cx="11446013" cy="1244295"/>
              </a:xfrm>
              <a:custGeom>
                <a:avLst/>
                <a:gdLst/>
                <a:ahLst/>
                <a:cxnLst/>
                <a:rect l="l" t="t" r="r" b="b"/>
                <a:pathLst>
                  <a:path w="85375" h="10258" extrusionOk="0">
                    <a:moveTo>
                      <a:pt x="0" y="1414"/>
                    </a:moveTo>
                    <a:cubicBezTo>
                      <a:pt x="19" y="1420"/>
                      <a:pt x="38" y="1425"/>
                      <a:pt x="57" y="1430"/>
                    </a:cubicBezTo>
                    <a:lnTo>
                      <a:pt x="57" y="1430"/>
                    </a:lnTo>
                    <a:cubicBezTo>
                      <a:pt x="40" y="1425"/>
                      <a:pt x="23" y="1420"/>
                      <a:pt x="6" y="1414"/>
                    </a:cubicBezTo>
                    <a:close/>
                    <a:moveTo>
                      <a:pt x="15301" y="0"/>
                    </a:moveTo>
                    <a:cubicBezTo>
                      <a:pt x="14965" y="0"/>
                      <a:pt x="14629" y="14"/>
                      <a:pt x="14293" y="45"/>
                    </a:cubicBezTo>
                    <a:cubicBezTo>
                      <a:pt x="13153" y="145"/>
                      <a:pt x="12069" y="257"/>
                      <a:pt x="10923" y="313"/>
                    </a:cubicBezTo>
                    <a:cubicBezTo>
                      <a:pt x="7887" y="470"/>
                      <a:pt x="5204" y="1392"/>
                      <a:pt x="2225" y="1722"/>
                    </a:cubicBezTo>
                    <a:cubicBezTo>
                      <a:pt x="1980" y="1750"/>
                      <a:pt x="1781" y="1763"/>
                      <a:pt x="1608" y="1763"/>
                    </a:cubicBezTo>
                    <a:cubicBezTo>
                      <a:pt x="1042" y="1763"/>
                      <a:pt x="756" y="1624"/>
                      <a:pt x="57" y="1430"/>
                    </a:cubicBezTo>
                    <a:lnTo>
                      <a:pt x="57" y="1430"/>
                    </a:lnTo>
                    <a:cubicBezTo>
                      <a:pt x="11859" y="5032"/>
                      <a:pt x="26315" y="5361"/>
                      <a:pt x="40080" y="5467"/>
                    </a:cubicBezTo>
                    <a:cubicBezTo>
                      <a:pt x="53864" y="5568"/>
                      <a:pt x="68236" y="5612"/>
                      <a:pt x="80539" y="8782"/>
                    </a:cubicBezTo>
                    <a:cubicBezTo>
                      <a:pt x="82216" y="9212"/>
                      <a:pt x="83837" y="9704"/>
                      <a:pt x="85375" y="10258"/>
                    </a:cubicBezTo>
                    <a:cubicBezTo>
                      <a:pt x="85235" y="7960"/>
                      <a:pt x="84883" y="5668"/>
                      <a:pt x="84324" y="3388"/>
                    </a:cubicBezTo>
                    <a:cubicBezTo>
                      <a:pt x="84273" y="3203"/>
                      <a:pt x="84223" y="3013"/>
                      <a:pt x="84016" y="2862"/>
                    </a:cubicBezTo>
                    <a:cubicBezTo>
                      <a:pt x="83776" y="2683"/>
                      <a:pt x="83362" y="2588"/>
                      <a:pt x="82965" y="2504"/>
                    </a:cubicBezTo>
                    <a:cubicBezTo>
                      <a:pt x="76591" y="1170"/>
                      <a:pt x="69719" y="785"/>
                      <a:pt x="62783" y="785"/>
                    </a:cubicBezTo>
                    <a:cubicBezTo>
                      <a:pt x="58971" y="785"/>
                      <a:pt x="55139" y="901"/>
                      <a:pt x="51360" y="1040"/>
                    </a:cubicBezTo>
                    <a:cubicBezTo>
                      <a:pt x="46131" y="1229"/>
                      <a:pt x="40836" y="1452"/>
                      <a:pt x="35587" y="1452"/>
                    </a:cubicBezTo>
                    <a:cubicBezTo>
                      <a:pt x="30145" y="1452"/>
                      <a:pt x="24752" y="1213"/>
                      <a:pt x="19531" y="447"/>
                    </a:cubicBezTo>
                    <a:cubicBezTo>
                      <a:pt x="18143" y="244"/>
                      <a:pt x="16722" y="0"/>
                      <a:pt x="15301"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517459" y="539500"/>
                <a:ext cx="9982384" cy="702570"/>
              </a:xfrm>
              <a:custGeom>
                <a:avLst/>
                <a:gdLst/>
                <a:ahLst/>
                <a:cxnLst/>
                <a:rect l="l" t="t" r="r" b="b"/>
                <a:pathLst>
                  <a:path w="82295" h="5792" extrusionOk="0">
                    <a:moveTo>
                      <a:pt x="18788" y="1"/>
                    </a:moveTo>
                    <a:cubicBezTo>
                      <a:pt x="12672" y="1"/>
                      <a:pt x="6462" y="1"/>
                      <a:pt x="576" y="683"/>
                    </a:cubicBezTo>
                    <a:cubicBezTo>
                      <a:pt x="0" y="2349"/>
                      <a:pt x="196" y="4193"/>
                      <a:pt x="1571" y="5792"/>
                    </a:cubicBezTo>
                    <a:cubicBezTo>
                      <a:pt x="2180" y="5546"/>
                      <a:pt x="2046" y="5149"/>
                      <a:pt x="2672" y="4909"/>
                    </a:cubicBezTo>
                    <a:cubicBezTo>
                      <a:pt x="3421" y="4618"/>
                      <a:pt x="5193" y="4501"/>
                      <a:pt x="6166" y="4378"/>
                    </a:cubicBezTo>
                    <a:cubicBezTo>
                      <a:pt x="8827" y="4042"/>
                      <a:pt x="11560" y="3796"/>
                      <a:pt x="14321" y="3640"/>
                    </a:cubicBezTo>
                    <a:cubicBezTo>
                      <a:pt x="16545" y="3519"/>
                      <a:pt x="18787" y="3458"/>
                      <a:pt x="21029" y="3458"/>
                    </a:cubicBezTo>
                    <a:cubicBezTo>
                      <a:pt x="24187" y="3458"/>
                      <a:pt x="27344" y="3579"/>
                      <a:pt x="30443" y="3824"/>
                    </a:cubicBezTo>
                    <a:cubicBezTo>
                      <a:pt x="35401" y="4216"/>
                      <a:pt x="40191" y="4914"/>
                      <a:pt x="45161" y="5283"/>
                    </a:cubicBezTo>
                    <a:cubicBezTo>
                      <a:pt x="50919" y="5719"/>
                      <a:pt x="56816" y="5703"/>
                      <a:pt x="62668" y="5736"/>
                    </a:cubicBezTo>
                    <a:cubicBezTo>
                      <a:pt x="63804" y="5742"/>
                      <a:pt x="64941" y="5750"/>
                      <a:pt x="66076" y="5750"/>
                    </a:cubicBezTo>
                    <a:cubicBezTo>
                      <a:pt x="68392" y="5750"/>
                      <a:pt x="70702" y="5717"/>
                      <a:pt x="72982" y="5563"/>
                    </a:cubicBezTo>
                    <a:cubicBezTo>
                      <a:pt x="76386" y="5334"/>
                      <a:pt x="79757" y="4819"/>
                      <a:pt x="82295" y="3863"/>
                    </a:cubicBezTo>
                    <a:cubicBezTo>
                      <a:pt x="81775" y="2930"/>
                      <a:pt x="81143" y="2008"/>
                      <a:pt x="80400" y="1097"/>
                    </a:cubicBezTo>
                    <a:cubicBezTo>
                      <a:pt x="78080" y="1616"/>
                      <a:pt x="75743" y="2136"/>
                      <a:pt x="73222" y="2460"/>
                    </a:cubicBezTo>
                    <a:cubicBezTo>
                      <a:pt x="69421" y="2952"/>
                      <a:pt x="65374" y="2975"/>
                      <a:pt x="61388" y="2991"/>
                    </a:cubicBezTo>
                    <a:cubicBezTo>
                      <a:pt x="60673" y="2995"/>
                      <a:pt x="59956" y="2999"/>
                      <a:pt x="59239" y="2999"/>
                    </a:cubicBezTo>
                    <a:cubicBezTo>
                      <a:pt x="56780" y="2999"/>
                      <a:pt x="54322" y="2958"/>
                      <a:pt x="51925" y="2746"/>
                    </a:cubicBezTo>
                    <a:cubicBezTo>
                      <a:pt x="47816" y="2377"/>
                      <a:pt x="44076" y="1516"/>
                      <a:pt x="40091" y="962"/>
                    </a:cubicBezTo>
                    <a:cubicBezTo>
                      <a:pt x="33294" y="23"/>
                      <a:pt x="25965" y="6"/>
                      <a:pt x="18788"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401493" y="3040025"/>
                <a:ext cx="10465885" cy="888280"/>
              </a:xfrm>
              <a:custGeom>
                <a:avLst/>
                <a:gdLst/>
                <a:ahLst/>
                <a:cxnLst/>
                <a:rect l="l" t="t" r="r" b="b"/>
                <a:pathLst>
                  <a:path w="86281" h="7323" extrusionOk="0">
                    <a:moveTo>
                      <a:pt x="31132" y="1"/>
                    </a:moveTo>
                    <a:cubicBezTo>
                      <a:pt x="29010" y="1"/>
                      <a:pt x="26888" y="92"/>
                      <a:pt x="24798" y="274"/>
                    </a:cubicBezTo>
                    <a:cubicBezTo>
                      <a:pt x="16564" y="1000"/>
                      <a:pt x="8799" y="3124"/>
                      <a:pt x="442" y="3141"/>
                    </a:cubicBezTo>
                    <a:cubicBezTo>
                      <a:pt x="17" y="4326"/>
                      <a:pt x="1" y="5550"/>
                      <a:pt x="392" y="6736"/>
                    </a:cubicBezTo>
                    <a:cubicBezTo>
                      <a:pt x="9995" y="5673"/>
                      <a:pt x="19806" y="5092"/>
                      <a:pt x="29627" y="5014"/>
                    </a:cubicBezTo>
                    <a:cubicBezTo>
                      <a:pt x="30215" y="5010"/>
                      <a:pt x="30804" y="5007"/>
                      <a:pt x="31392" y="5007"/>
                    </a:cubicBezTo>
                    <a:cubicBezTo>
                      <a:pt x="34838" y="5007"/>
                      <a:pt x="38289" y="5090"/>
                      <a:pt x="41679" y="5405"/>
                    </a:cubicBezTo>
                    <a:cubicBezTo>
                      <a:pt x="45122" y="5729"/>
                      <a:pt x="48471" y="6283"/>
                      <a:pt x="51909" y="6635"/>
                    </a:cubicBezTo>
                    <a:cubicBezTo>
                      <a:pt x="56593" y="7110"/>
                      <a:pt x="61395" y="7194"/>
                      <a:pt x="66168" y="7244"/>
                    </a:cubicBezTo>
                    <a:cubicBezTo>
                      <a:pt x="72871" y="7311"/>
                      <a:pt x="79579" y="7317"/>
                      <a:pt x="86281" y="7322"/>
                    </a:cubicBezTo>
                    <a:cubicBezTo>
                      <a:pt x="85163" y="7121"/>
                      <a:pt x="84352" y="6618"/>
                      <a:pt x="83268" y="6372"/>
                    </a:cubicBezTo>
                    <a:cubicBezTo>
                      <a:pt x="81781" y="6031"/>
                      <a:pt x="79947" y="6205"/>
                      <a:pt x="78673" y="5612"/>
                    </a:cubicBezTo>
                    <a:cubicBezTo>
                      <a:pt x="77885" y="5249"/>
                      <a:pt x="77851" y="4567"/>
                      <a:pt x="76940" y="4293"/>
                    </a:cubicBezTo>
                    <a:cubicBezTo>
                      <a:pt x="76525" y="4167"/>
                      <a:pt x="75922" y="4126"/>
                      <a:pt x="75254" y="4126"/>
                    </a:cubicBezTo>
                    <a:cubicBezTo>
                      <a:pt x="73991" y="4126"/>
                      <a:pt x="72496" y="4274"/>
                      <a:pt x="71607" y="4282"/>
                    </a:cubicBezTo>
                    <a:cubicBezTo>
                      <a:pt x="71248" y="4285"/>
                      <a:pt x="70889" y="4287"/>
                      <a:pt x="70530" y="4287"/>
                    </a:cubicBezTo>
                    <a:cubicBezTo>
                      <a:pt x="69094" y="4287"/>
                      <a:pt x="67660" y="4251"/>
                      <a:pt x="66247" y="4108"/>
                    </a:cubicBezTo>
                    <a:cubicBezTo>
                      <a:pt x="64335" y="3913"/>
                      <a:pt x="62518" y="3533"/>
                      <a:pt x="60662" y="3225"/>
                    </a:cubicBezTo>
                    <a:cubicBezTo>
                      <a:pt x="56336" y="2510"/>
                      <a:pt x="51786" y="2213"/>
                      <a:pt x="47386" y="1615"/>
                    </a:cubicBezTo>
                    <a:cubicBezTo>
                      <a:pt x="44826" y="1263"/>
                      <a:pt x="42316" y="816"/>
                      <a:pt x="39739" y="508"/>
                    </a:cubicBezTo>
                    <a:cubicBezTo>
                      <a:pt x="36921" y="170"/>
                      <a:pt x="34026" y="1"/>
                      <a:pt x="31132"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499775" y="4367602"/>
              <a:ext cx="350291" cy="494048"/>
              <a:chOff x="7627900" y="2478802"/>
              <a:chExt cx="350291" cy="494048"/>
            </a:xfrm>
          </p:grpSpPr>
          <p:sp>
            <p:nvSpPr>
              <p:cNvPr id="74" name="Google Shape;74;p4"/>
              <p:cNvSpPr/>
              <p:nvPr/>
            </p:nvSpPr>
            <p:spPr>
              <a:xfrm>
                <a:off x="7691628" y="24788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627900" y="29278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7908291" y="26953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 name="Google Shape;7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4"/>
          <p:cNvSpPr txBox="1">
            <a:spLocks noGrp="1"/>
          </p:cNvSpPr>
          <p:nvPr>
            <p:ph type="body" idx="1"/>
          </p:nvPr>
        </p:nvSpPr>
        <p:spPr>
          <a:xfrm>
            <a:off x="720000" y="1278025"/>
            <a:ext cx="7704000" cy="3330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grpSp>
        <p:nvGrpSpPr>
          <p:cNvPr id="80" name="Google Shape;80;p5"/>
          <p:cNvGrpSpPr/>
          <p:nvPr/>
        </p:nvGrpSpPr>
        <p:grpSpPr>
          <a:xfrm>
            <a:off x="-1099012" y="278450"/>
            <a:ext cx="12214837" cy="4646066"/>
            <a:chOff x="-1099012" y="278450"/>
            <a:chExt cx="12214837" cy="4646066"/>
          </a:xfrm>
        </p:grpSpPr>
        <p:grpSp>
          <p:nvGrpSpPr>
            <p:cNvPr id="81" name="Google Shape;81;p5"/>
            <p:cNvGrpSpPr/>
            <p:nvPr/>
          </p:nvGrpSpPr>
          <p:grpSpPr>
            <a:xfrm flipH="1">
              <a:off x="-1099012" y="278450"/>
              <a:ext cx="12214837" cy="4646066"/>
              <a:chOff x="-1907050" y="278450"/>
              <a:chExt cx="12214837" cy="4646066"/>
            </a:xfrm>
          </p:grpSpPr>
          <p:sp>
            <p:nvSpPr>
              <p:cNvPr id="82" name="Google Shape;82;p5"/>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flipH="1">
              <a:off x="324041" y="421250"/>
              <a:ext cx="8581463" cy="4466027"/>
              <a:chOff x="244216" y="421250"/>
              <a:chExt cx="8581463" cy="4466027"/>
            </a:xfrm>
          </p:grpSpPr>
          <p:sp>
            <p:nvSpPr>
              <p:cNvPr id="87" name="Google Shape;87;p5"/>
              <p:cNvSpPr/>
              <p:nvPr/>
            </p:nvSpPr>
            <p:spPr>
              <a:xfrm>
                <a:off x="527200" y="412717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995278" y="48173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524325" y="5705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755778" y="9267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5"/>
              <p:cNvGrpSpPr/>
              <p:nvPr/>
            </p:nvGrpSpPr>
            <p:grpSpPr>
              <a:xfrm>
                <a:off x="244216" y="421250"/>
                <a:ext cx="306173" cy="343601"/>
                <a:chOff x="244216" y="421250"/>
                <a:chExt cx="306173" cy="343601"/>
              </a:xfrm>
            </p:grpSpPr>
            <p:sp>
              <p:nvSpPr>
                <p:cNvPr id="92" name="Google Shape;92;p5"/>
                <p:cNvSpPr/>
                <p:nvPr/>
              </p:nvSpPr>
              <p:spPr>
                <a:xfrm>
                  <a:off x="244216" y="6499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505388" y="4212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505389" y="719851"/>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5" name="Google Shape;9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96" name="Google Shape;96;p5"/>
          <p:cNvSpPr txBox="1">
            <a:spLocks noGrp="1"/>
          </p:cNvSpPr>
          <p:nvPr>
            <p:ph type="subTitle" idx="1"/>
          </p:nvPr>
        </p:nvSpPr>
        <p:spPr>
          <a:xfrm>
            <a:off x="4921044" y="2572525"/>
            <a:ext cx="2733300" cy="1221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97" name="Google Shape;97;p5"/>
          <p:cNvSpPr txBox="1">
            <a:spLocks noGrp="1"/>
          </p:cNvSpPr>
          <p:nvPr>
            <p:ph type="subTitle" idx="2"/>
          </p:nvPr>
        </p:nvSpPr>
        <p:spPr>
          <a:xfrm>
            <a:off x="1489665" y="2572525"/>
            <a:ext cx="2733300" cy="1221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98" name="Google Shape;98;p5"/>
          <p:cNvSpPr txBox="1">
            <a:spLocks noGrp="1"/>
          </p:cNvSpPr>
          <p:nvPr>
            <p:ph type="subTitle" idx="3"/>
          </p:nvPr>
        </p:nvSpPr>
        <p:spPr>
          <a:xfrm>
            <a:off x="4921045" y="2295025"/>
            <a:ext cx="2733300" cy="429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99" name="Google Shape;99;p5"/>
          <p:cNvSpPr txBox="1">
            <a:spLocks noGrp="1"/>
          </p:cNvSpPr>
          <p:nvPr>
            <p:ph type="subTitle" idx="4"/>
          </p:nvPr>
        </p:nvSpPr>
        <p:spPr>
          <a:xfrm>
            <a:off x="1489655" y="2295025"/>
            <a:ext cx="2733300" cy="429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DM Sans"/>
              <a:buNone/>
              <a:defRPr sz="2200" b="1">
                <a:latin typeface="Barlow"/>
                <a:ea typeface="Barlow"/>
                <a:cs typeface="Barlow"/>
                <a:sym typeface="Barlow"/>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grpSp>
        <p:nvGrpSpPr>
          <p:cNvPr id="101" name="Google Shape;101;p6"/>
          <p:cNvGrpSpPr/>
          <p:nvPr/>
        </p:nvGrpSpPr>
        <p:grpSpPr>
          <a:xfrm>
            <a:off x="-1981075" y="222777"/>
            <a:ext cx="12045467" cy="4735275"/>
            <a:chOff x="-1981075" y="222777"/>
            <a:chExt cx="12045467" cy="4735275"/>
          </a:xfrm>
        </p:grpSpPr>
        <p:grpSp>
          <p:nvGrpSpPr>
            <p:cNvPr id="102" name="Google Shape;102;p6"/>
            <p:cNvGrpSpPr/>
            <p:nvPr/>
          </p:nvGrpSpPr>
          <p:grpSpPr>
            <a:xfrm>
              <a:off x="-1981075" y="539500"/>
              <a:ext cx="12045467" cy="4309149"/>
              <a:chOff x="-1981075" y="539500"/>
              <a:chExt cx="12045467" cy="4309149"/>
            </a:xfrm>
          </p:grpSpPr>
          <p:sp>
            <p:nvSpPr>
              <p:cNvPr id="103" name="Google Shape;103;p6"/>
              <p:cNvSpPr/>
              <p:nvPr/>
            </p:nvSpPr>
            <p:spPr>
              <a:xfrm>
                <a:off x="-401501" y="4146700"/>
                <a:ext cx="9866408" cy="701949"/>
              </a:xfrm>
              <a:custGeom>
                <a:avLst/>
                <a:gdLst/>
                <a:ahLst/>
                <a:cxnLst/>
                <a:rect l="l" t="t" r="r" b="b"/>
                <a:pathLst>
                  <a:path w="70115" h="5787" extrusionOk="0">
                    <a:moveTo>
                      <a:pt x="14711" y="1"/>
                    </a:moveTo>
                    <a:cubicBezTo>
                      <a:pt x="9923" y="1"/>
                      <a:pt x="5091" y="53"/>
                      <a:pt x="493" y="678"/>
                    </a:cubicBezTo>
                    <a:cubicBezTo>
                      <a:pt x="1" y="2344"/>
                      <a:pt x="169" y="4188"/>
                      <a:pt x="1342" y="5787"/>
                    </a:cubicBezTo>
                    <a:cubicBezTo>
                      <a:pt x="1857" y="5541"/>
                      <a:pt x="1745" y="5150"/>
                      <a:pt x="2276" y="4904"/>
                    </a:cubicBezTo>
                    <a:cubicBezTo>
                      <a:pt x="2919" y="4613"/>
                      <a:pt x="4428" y="4501"/>
                      <a:pt x="5255" y="4378"/>
                    </a:cubicBezTo>
                    <a:cubicBezTo>
                      <a:pt x="7525" y="4037"/>
                      <a:pt x="9850" y="3791"/>
                      <a:pt x="12204" y="3641"/>
                    </a:cubicBezTo>
                    <a:cubicBezTo>
                      <a:pt x="14110" y="3517"/>
                      <a:pt x="16032" y="3454"/>
                      <a:pt x="17954" y="3454"/>
                    </a:cubicBezTo>
                    <a:cubicBezTo>
                      <a:pt x="20632" y="3454"/>
                      <a:pt x="23309" y="3575"/>
                      <a:pt x="25938" y="3819"/>
                    </a:cubicBezTo>
                    <a:cubicBezTo>
                      <a:pt x="30164" y="4211"/>
                      <a:pt x="34245" y="4909"/>
                      <a:pt x="38476" y="5284"/>
                    </a:cubicBezTo>
                    <a:cubicBezTo>
                      <a:pt x="43384" y="5714"/>
                      <a:pt x="48404" y="5698"/>
                      <a:pt x="53396" y="5731"/>
                    </a:cubicBezTo>
                    <a:cubicBezTo>
                      <a:pt x="54362" y="5738"/>
                      <a:pt x="55332" y="5747"/>
                      <a:pt x="56300" y="5747"/>
                    </a:cubicBezTo>
                    <a:cubicBezTo>
                      <a:pt x="58272" y="5747"/>
                      <a:pt x="60241" y="5712"/>
                      <a:pt x="62183" y="5558"/>
                    </a:cubicBezTo>
                    <a:cubicBezTo>
                      <a:pt x="65078" y="5329"/>
                      <a:pt x="67952" y="4814"/>
                      <a:pt x="70115" y="3859"/>
                    </a:cubicBezTo>
                    <a:cubicBezTo>
                      <a:pt x="69673" y="2925"/>
                      <a:pt x="69137" y="2003"/>
                      <a:pt x="68499" y="1092"/>
                    </a:cubicBezTo>
                    <a:cubicBezTo>
                      <a:pt x="66526" y="1611"/>
                      <a:pt x="64531" y="2131"/>
                      <a:pt x="62384" y="2461"/>
                    </a:cubicBezTo>
                    <a:cubicBezTo>
                      <a:pt x="59148" y="2947"/>
                      <a:pt x="55699" y="2970"/>
                      <a:pt x="52306" y="2986"/>
                    </a:cubicBezTo>
                    <a:cubicBezTo>
                      <a:pt x="51696" y="2990"/>
                      <a:pt x="51085" y="2994"/>
                      <a:pt x="50474" y="2994"/>
                    </a:cubicBezTo>
                    <a:cubicBezTo>
                      <a:pt x="48378" y="2994"/>
                      <a:pt x="46282" y="2953"/>
                      <a:pt x="44239" y="2741"/>
                    </a:cubicBezTo>
                    <a:cubicBezTo>
                      <a:pt x="40740" y="2372"/>
                      <a:pt x="37559" y="1511"/>
                      <a:pt x="34161" y="957"/>
                    </a:cubicBezTo>
                    <a:cubicBezTo>
                      <a:pt x="28370" y="18"/>
                      <a:pt x="22126" y="2"/>
                      <a:pt x="16010" y="2"/>
                    </a:cubicBezTo>
                    <a:cubicBezTo>
                      <a:pt x="15578" y="1"/>
                      <a:pt x="15145" y="1"/>
                      <a:pt x="14711"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1981075" y="1795725"/>
                <a:ext cx="11446013" cy="1244295"/>
              </a:xfrm>
              <a:custGeom>
                <a:avLst/>
                <a:gdLst/>
                <a:ahLst/>
                <a:cxnLst/>
                <a:rect l="l" t="t" r="r" b="b"/>
                <a:pathLst>
                  <a:path w="85375" h="10258" extrusionOk="0">
                    <a:moveTo>
                      <a:pt x="0" y="1414"/>
                    </a:moveTo>
                    <a:cubicBezTo>
                      <a:pt x="19" y="1420"/>
                      <a:pt x="38" y="1425"/>
                      <a:pt x="57" y="1430"/>
                    </a:cubicBezTo>
                    <a:lnTo>
                      <a:pt x="57" y="1430"/>
                    </a:lnTo>
                    <a:cubicBezTo>
                      <a:pt x="40" y="1425"/>
                      <a:pt x="23" y="1420"/>
                      <a:pt x="6" y="1414"/>
                    </a:cubicBezTo>
                    <a:close/>
                    <a:moveTo>
                      <a:pt x="15301" y="0"/>
                    </a:moveTo>
                    <a:cubicBezTo>
                      <a:pt x="14965" y="0"/>
                      <a:pt x="14629" y="14"/>
                      <a:pt x="14293" y="45"/>
                    </a:cubicBezTo>
                    <a:cubicBezTo>
                      <a:pt x="13153" y="145"/>
                      <a:pt x="12069" y="257"/>
                      <a:pt x="10923" y="313"/>
                    </a:cubicBezTo>
                    <a:cubicBezTo>
                      <a:pt x="7887" y="470"/>
                      <a:pt x="5204" y="1392"/>
                      <a:pt x="2225" y="1722"/>
                    </a:cubicBezTo>
                    <a:cubicBezTo>
                      <a:pt x="1980" y="1750"/>
                      <a:pt x="1781" y="1763"/>
                      <a:pt x="1608" y="1763"/>
                    </a:cubicBezTo>
                    <a:cubicBezTo>
                      <a:pt x="1042" y="1763"/>
                      <a:pt x="756" y="1624"/>
                      <a:pt x="57" y="1430"/>
                    </a:cubicBezTo>
                    <a:lnTo>
                      <a:pt x="57" y="1430"/>
                    </a:lnTo>
                    <a:cubicBezTo>
                      <a:pt x="11859" y="5032"/>
                      <a:pt x="26315" y="5361"/>
                      <a:pt x="40080" y="5467"/>
                    </a:cubicBezTo>
                    <a:cubicBezTo>
                      <a:pt x="53864" y="5568"/>
                      <a:pt x="68236" y="5612"/>
                      <a:pt x="80539" y="8782"/>
                    </a:cubicBezTo>
                    <a:cubicBezTo>
                      <a:pt x="82216" y="9212"/>
                      <a:pt x="83837" y="9704"/>
                      <a:pt x="85375" y="10258"/>
                    </a:cubicBezTo>
                    <a:cubicBezTo>
                      <a:pt x="85235" y="7960"/>
                      <a:pt x="84883" y="5668"/>
                      <a:pt x="84324" y="3388"/>
                    </a:cubicBezTo>
                    <a:cubicBezTo>
                      <a:pt x="84273" y="3203"/>
                      <a:pt x="84223" y="3013"/>
                      <a:pt x="84016" y="2862"/>
                    </a:cubicBezTo>
                    <a:cubicBezTo>
                      <a:pt x="83776" y="2683"/>
                      <a:pt x="83362" y="2588"/>
                      <a:pt x="82965" y="2504"/>
                    </a:cubicBezTo>
                    <a:cubicBezTo>
                      <a:pt x="76591" y="1170"/>
                      <a:pt x="69719" y="785"/>
                      <a:pt x="62783" y="785"/>
                    </a:cubicBezTo>
                    <a:cubicBezTo>
                      <a:pt x="58971" y="785"/>
                      <a:pt x="55139" y="901"/>
                      <a:pt x="51360" y="1040"/>
                    </a:cubicBezTo>
                    <a:cubicBezTo>
                      <a:pt x="46131" y="1229"/>
                      <a:pt x="40836" y="1452"/>
                      <a:pt x="35587" y="1452"/>
                    </a:cubicBezTo>
                    <a:cubicBezTo>
                      <a:pt x="30145" y="1452"/>
                      <a:pt x="24752" y="1213"/>
                      <a:pt x="19531" y="447"/>
                    </a:cubicBezTo>
                    <a:cubicBezTo>
                      <a:pt x="18143" y="244"/>
                      <a:pt x="16722" y="0"/>
                      <a:pt x="15301"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517459" y="539500"/>
                <a:ext cx="9982384" cy="702570"/>
              </a:xfrm>
              <a:custGeom>
                <a:avLst/>
                <a:gdLst/>
                <a:ahLst/>
                <a:cxnLst/>
                <a:rect l="l" t="t" r="r" b="b"/>
                <a:pathLst>
                  <a:path w="82295" h="5792" extrusionOk="0">
                    <a:moveTo>
                      <a:pt x="18788" y="1"/>
                    </a:moveTo>
                    <a:cubicBezTo>
                      <a:pt x="12672" y="1"/>
                      <a:pt x="6462" y="1"/>
                      <a:pt x="576" y="683"/>
                    </a:cubicBezTo>
                    <a:cubicBezTo>
                      <a:pt x="0" y="2349"/>
                      <a:pt x="196" y="4193"/>
                      <a:pt x="1571" y="5792"/>
                    </a:cubicBezTo>
                    <a:cubicBezTo>
                      <a:pt x="2180" y="5546"/>
                      <a:pt x="2046" y="5149"/>
                      <a:pt x="2672" y="4909"/>
                    </a:cubicBezTo>
                    <a:cubicBezTo>
                      <a:pt x="3421" y="4618"/>
                      <a:pt x="5193" y="4501"/>
                      <a:pt x="6166" y="4378"/>
                    </a:cubicBezTo>
                    <a:cubicBezTo>
                      <a:pt x="8827" y="4042"/>
                      <a:pt x="11560" y="3796"/>
                      <a:pt x="14321" y="3640"/>
                    </a:cubicBezTo>
                    <a:cubicBezTo>
                      <a:pt x="16545" y="3519"/>
                      <a:pt x="18787" y="3458"/>
                      <a:pt x="21029" y="3458"/>
                    </a:cubicBezTo>
                    <a:cubicBezTo>
                      <a:pt x="24187" y="3458"/>
                      <a:pt x="27344" y="3579"/>
                      <a:pt x="30443" y="3824"/>
                    </a:cubicBezTo>
                    <a:cubicBezTo>
                      <a:pt x="35401" y="4216"/>
                      <a:pt x="40191" y="4914"/>
                      <a:pt x="45161" y="5283"/>
                    </a:cubicBezTo>
                    <a:cubicBezTo>
                      <a:pt x="50919" y="5719"/>
                      <a:pt x="56816" y="5703"/>
                      <a:pt x="62668" y="5736"/>
                    </a:cubicBezTo>
                    <a:cubicBezTo>
                      <a:pt x="63804" y="5742"/>
                      <a:pt x="64941" y="5750"/>
                      <a:pt x="66076" y="5750"/>
                    </a:cubicBezTo>
                    <a:cubicBezTo>
                      <a:pt x="68392" y="5750"/>
                      <a:pt x="70702" y="5717"/>
                      <a:pt x="72982" y="5563"/>
                    </a:cubicBezTo>
                    <a:cubicBezTo>
                      <a:pt x="76386" y="5334"/>
                      <a:pt x="79757" y="4819"/>
                      <a:pt x="82295" y="3863"/>
                    </a:cubicBezTo>
                    <a:cubicBezTo>
                      <a:pt x="81775" y="2930"/>
                      <a:pt x="81143" y="2008"/>
                      <a:pt x="80400" y="1097"/>
                    </a:cubicBezTo>
                    <a:cubicBezTo>
                      <a:pt x="78080" y="1616"/>
                      <a:pt x="75743" y="2136"/>
                      <a:pt x="73222" y="2460"/>
                    </a:cubicBezTo>
                    <a:cubicBezTo>
                      <a:pt x="69421" y="2952"/>
                      <a:pt x="65374" y="2975"/>
                      <a:pt x="61388" y="2991"/>
                    </a:cubicBezTo>
                    <a:cubicBezTo>
                      <a:pt x="60673" y="2995"/>
                      <a:pt x="59956" y="2999"/>
                      <a:pt x="59239" y="2999"/>
                    </a:cubicBezTo>
                    <a:cubicBezTo>
                      <a:pt x="56780" y="2999"/>
                      <a:pt x="54322" y="2958"/>
                      <a:pt x="51925" y="2746"/>
                    </a:cubicBezTo>
                    <a:cubicBezTo>
                      <a:pt x="47816" y="2377"/>
                      <a:pt x="44076" y="1516"/>
                      <a:pt x="40091" y="962"/>
                    </a:cubicBezTo>
                    <a:cubicBezTo>
                      <a:pt x="33294" y="23"/>
                      <a:pt x="25965" y="6"/>
                      <a:pt x="18788"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401493" y="3040025"/>
                <a:ext cx="10465885" cy="888280"/>
              </a:xfrm>
              <a:custGeom>
                <a:avLst/>
                <a:gdLst/>
                <a:ahLst/>
                <a:cxnLst/>
                <a:rect l="l" t="t" r="r" b="b"/>
                <a:pathLst>
                  <a:path w="86281" h="7323" extrusionOk="0">
                    <a:moveTo>
                      <a:pt x="31132" y="1"/>
                    </a:moveTo>
                    <a:cubicBezTo>
                      <a:pt x="29010" y="1"/>
                      <a:pt x="26888" y="92"/>
                      <a:pt x="24798" y="274"/>
                    </a:cubicBezTo>
                    <a:cubicBezTo>
                      <a:pt x="16564" y="1000"/>
                      <a:pt x="8799" y="3124"/>
                      <a:pt x="442" y="3141"/>
                    </a:cubicBezTo>
                    <a:cubicBezTo>
                      <a:pt x="17" y="4326"/>
                      <a:pt x="1" y="5550"/>
                      <a:pt x="392" y="6736"/>
                    </a:cubicBezTo>
                    <a:cubicBezTo>
                      <a:pt x="9995" y="5673"/>
                      <a:pt x="19806" y="5092"/>
                      <a:pt x="29627" y="5014"/>
                    </a:cubicBezTo>
                    <a:cubicBezTo>
                      <a:pt x="30215" y="5010"/>
                      <a:pt x="30804" y="5007"/>
                      <a:pt x="31392" y="5007"/>
                    </a:cubicBezTo>
                    <a:cubicBezTo>
                      <a:pt x="34838" y="5007"/>
                      <a:pt x="38289" y="5090"/>
                      <a:pt x="41679" y="5405"/>
                    </a:cubicBezTo>
                    <a:cubicBezTo>
                      <a:pt x="45122" y="5729"/>
                      <a:pt x="48471" y="6283"/>
                      <a:pt x="51909" y="6635"/>
                    </a:cubicBezTo>
                    <a:cubicBezTo>
                      <a:pt x="56593" y="7110"/>
                      <a:pt x="61395" y="7194"/>
                      <a:pt x="66168" y="7244"/>
                    </a:cubicBezTo>
                    <a:cubicBezTo>
                      <a:pt x="72871" y="7311"/>
                      <a:pt x="79579" y="7317"/>
                      <a:pt x="86281" y="7322"/>
                    </a:cubicBezTo>
                    <a:cubicBezTo>
                      <a:pt x="85163" y="7121"/>
                      <a:pt x="84352" y="6618"/>
                      <a:pt x="83268" y="6372"/>
                    </a:cubicBezTo>
                    <a:cubicBezTo>
                      <a:pt x="81781" y="6031"/>
                      <a:pt x="79947" y="6205"/>
                      <a:pt x="78673" y="5612"/>
                    </a:cubicBezTo>
                    <a:cubicBezTo>
                      <a:pt x="77885" y="5249"/>
                      <a:pt x="77851" y="4567"/>
                      <a:pt x="76940" y="4293"/>
                    </a:cubicBezTo>
                    <a:cubicBezTo>
                      <a:pt x="76525" y="4167"/>
                      <a:pt x="75922" y="4126"/>
                      <a:pt x="75254" y="4126"/>
                    </a:cubicBezTo>
                    <a:cubicBezTo>
                      <a:pt x="73991" y="4126"/>
                      <a:pt x="72496" y="4274"/>
                      <a:pt x="71607" y="4282"/>
                    </a:cubicBezTo>
                    <a:cubicBezTo>
                      <a:pt x="71248" y="4285"/>
                      <a:pt x="70889" y="4287"/>
                      <a:pt x="70530" y="4287"/>
                    </a:cubicBezTo>
                    <a:cubicBezTo>
                      <a:pt x="69094" y="4287"/>
                      <a:pt x="67660" y="4251"/>
                      <a:pt x="66247" y="4108"/>
                    </a:cubicBezTo>
                    <a:cubicBezTo>
                      <a:pt x="64335" y="3913"/>
                      <a:pt x="62518" y="3533"/>
                      <a:pt x="60662" y="3225"/>
                    </a:cubicBezTo>
                    <a:cubicBezTo>
                      <a:pt x="56336" y="2510"/>
                      <a:pt x="51786" y="2213"/>
                      <a:pt x="47386" y="1615"/>
                    </a:cubicBezTo>
                    <a:cubicBezTo>
                      <a:pt x="44826" y="1263"/>
                      <a:pt x="42316" y="816"/>
                      <a:pt x="39739" y="508"/>
                    </a:cubicBezTo>
                    <a:cubicBezTo>
                      <a:pt x="36921" y="170"/>
                      <a:pt x="34026" y="1"/>
                      <a:pt x="31132"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6"/>
            <p:cNvGrpSpPr/>
            <p:nvPr/>
          </p:nvGrpSpPr>
          <p:grpSpPr>
            <a:xfrm>
              <a:off x="220653" y="222777"/>
              <a:ext cx="8725625" cy="4735275"/>
              <a:chOff x="220653" y="222777"/>
              <a:chExt cx="8725625" cy="4735275"/>
            </a:xfrm>
          </p:grpSpPr>
          <p:grpSp>
            <p:nvGrpSpPr>
              <p:cNvPr id="108" name="Google Shape;108;p6"/>
              <p:cNvGrpSpPr/>
              <p:nvPr/>
            </p:nvGrpSpPr>
            <p:grpSpPr>
              <a:xfrm>
                <a:off x="233100" y="292675"/>
                <a:ext cx="206928" cy="404427"/>
                <a:chOff x="233100" y="292675"/>
                <a:chExt cx="206928" cy="404427"/>
              </a:xfrm>
            </p:grpSpPr>
            <p:sp>
              <p:nvSpPr>
                <p:cNvPr id="109" name="Google Shape;109;p6"/>
                <p:cNvSpPr/>
                <p:nvPr/>
              </p:nvSpPr>
              <p:spPr>
                <a:xfrm>
                  <a:off x="370128" y="6272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233100" y="29267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6"/>
              <p:cNvGrpSpPr/>
              <p:nvPr/>
            </p:nvGrpSpPr>
            <p:grpSpPr>
              <a:xfrm>
                <a:off x="8577928" y="222777"/>
                <a:ext cx="368350" cy="307063"/>
                <a:chOff x="8577928" y="222777"/>
                <a:chExt cx="368350" cy="307063"/>
              </a:xfrm>
            </p:grpSpPr>
            <p:sp>
              <p:nvSpPr>
                <p:cNvPr id="112" name="Google Shape;112;p6"/>
                <p:cNvSpPr/>
                <p:nvPr/>
              </p:nvSpPr>
              <p:spPr>
                <a:xfrm>
                  <a:off x="8577928" y="459939"/>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876378" y="222777"/>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6"/>
              <p:cNvGrpSpPr/>
              <p:nvPr/>
            </p:nvGrpSpPr>
            <p:grpSpPr>
              <a:xfrm>
                <a:off x="8647825" y="3925850"/>
                <a:ext cx="228553" cy="277727"/>
                <a:chOff x="8647825" y="3925850"/>
                <a:chExt cx="228553" cy="277727"/>
              </a:xfrm>
            </p:grpSpPr>
            <p:sp>
              <p:nvSpPr>
                <p:cNvPr id="115" name="Google Shape;115;p6"/>
                <p:cNvSpPr/>
                <p:nvPr/>
              </p:nvSpPr>
              <p:spPr>
                <a:xfrm>
                  <a:off x="8806478" y="41336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8647825" y="39258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6"/>
              <p:cNvGrpSpPr/>
              <p:nvPr/>
            </p:nvGrpSpPr>
            <p:grpSpPr>
              <a:xfrm>
                <a:off x="220653" y="4427402"/>
                <a:ext cx="370647" cy="530650"/>
                <a:chOff x="220653" y="4427402"/>
                <a:chExt cx="370647" cy="530650"/>
              </a:xfrm>
            </p:grpSpPr>
            <p:sp>
              <p:nvSpPr>
                <p:cNvPr id="118" name="Google Shape;118;p6"/>
                <p:cNvSpPr/>
                <p:nvPr/>
              </p:nvSpPr>
              <p:spPr>
                <a:xfrm>
                  <a:off x="300228" y="4427402"/>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546300" y="4726250"/>
                  <a:ext cx="45000" cy="450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220653" y="48881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1" name="Google Shape;12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grpSp>
        <p:nvGrpSpPr>
          <p:cNvPr id="123" name="Google Shape;123;p7"/>
          <p:cNvGrpSpPr/>
          <p:nvPr/>
        </p:nvGrpSpPr>
        <p:grpSpPr>
          <a:xfrm>
            <a:off x="-1099012" y="222777"/>
            <a:ext cx="12214837" cy="4701740"/>
            <a:chOff x="-1099012" y="222777"/>
            <a:chExt cx="12214837" cy="4701740"/>
          </a:xfrm>
        </p:grpSpPr>
        <p:grpSp>
          <p:nvGrpSpPr>
            <p:cNvPr id="124" name="Google Shape;124;p7"/>
            <p:cNvGrpSpPr/>
            <p:nvPr/>
          </p:nvGrpSpPr>
          <p:grpSpPr>
            <a:xfrm flipH="1">
              <a:off x="-1099012" y="278450"/>
              <a:ext cx="12214837" cy="4646066"/>
              <a:chOff x="-1907050" y="278450"/>
              <a:chExt cx="12214837" cy="4646066"/>
            </a:xfrm>
          </p:grpSpPr>
          <p:sp>
            <p:nvSpPr>
              <p:cNvPr id="125" name="Google Shape;125;p7"/>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7"/>
            <p:cNvGrpSpPr/>
            <p:nvPr/>
          </p:nvGrpSpPr>
          <p:grpSpPr>
            <a:xfrm>
              <a:off x="233100" y="222777"/>
              <a:ext cx="8713178" cy="4613361"/>
              <a:chOff x="233100" y="222777"/>
              <a:chExt cx="8713178" cy="4613361"/>
            </a:xfrm>
          </p:grpSpPr>
          <p:grpSp>
            <p:nvGrpSpPr>
              <p:cNvPr id="130" name="Google Shape;130;p7"/>
              <p:cNvGrpSpPr/>
              <p:nvPr/>
            </p:nvGrpSpPr>
            <p:grpSpPr>
              <a:xfrm>
                <a:off x="233100" y="222777"/>
                <a:ext cx="8713178" cy="3980800"/>
                <a:chOff x="233100" y="222777"/>
                <a:chExt cx="8713178" cy="3980800"/>
              </a:xfrm>
            </p:grpSpPr>
            <p:grpSp>
              <p:nvGrpSpPr>
                <p:cNvPr id="131" name="Google Shape;131;p7"/>
                <p:cNvGrpSpPr/>
                <p:nvPr/>
              </p:nvGrpSpPr>
              <p:grpSpPr>
                <a:xfrm>
                  <a:off x="233100" y="292675"/>
                  <a:ext cx="206928" cy="404427"/>
                  <a:chOff x="233100" y="292675"/>
                  <a:chExt cx="206928" cy="404427"/>
                </a:xfrm>
              </p:grpSpPr>
              <p:sp>
                <p:nvSpPr>
                  <p:cNvPr id="132" name="Google Shape;132;p7"/>
                  <p:cNvSpPr/>
                  <p:nvPr/>
                </p:nvSpPr>
                <p:spPr>
                  <a:xfrm>
                    <a:off x="370128" y="62720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233100" y="29267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7"/>
                <p:cNvGrpSpPr/>
                <p:nvPr/>
              </p:nvGrpSpPr>
              <p:grpSpPr>
                <a:xfrm>
                  <a:off x="8577928" y="222777"/>
                  <a:ext cx="368350" cy="307063"/>
                  <a:chOff x="8577928" y="222777"/>
                  <a:chExt cx="368350" cy="307063"/>
                </a:xfrm>
              </p:grpSpPr>
              <p:sp>
                <p:nvSpPr>
                  <p:cNvPr id="135" name="Google Shape;135;p7"/>
                  <p:cNvSpPr/>
                  <p:nvPr/>
                </p:nvSpPr>
                <p:spPr>
                  <a:xfrm>
                    <a:off x="8577928" y="459939"/>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8876378" y="222777"/>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7"/>
                <p:cNvGrpSpPr/>
                <p:nvPr/>
              </p:nvGrpSpPr>
              <p:grpSpPr>
                <a:xfrm>
                  <a:off x="8647825" y="3925850"/>
                  <a:ext cx="228553" cy="277727"/>
                  <a:chOff x="8647825" y="3925850"/>
                  <a:chExt cx="228553" cy="277727"/>
                </a:xfrm>
              </p:grpSpPr>
              <p:sp>
                <p:nvSpPr>
                  <p:cNvPr id="138" name="Google Shape;138;p7"/>
                  <p:cNvSpPr/>
                  <p:nvPr/>
                </p:nvSpPr>
                <p:spPr>
                  <a:xfrm>
                    <a:off x="8806478" y="4133677"/>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647825" y="392585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 name="Google Shape;140;p7"/>
              <p:cNvGrpSpPr/>
              <p:nvPr/>
            </p:nvGrpSpPr>
            <p:grpSpPr>
              <a:xfrm>
                <a:off x="289453" y="4381014"/>
                <a:ext cx="400397" cy="455123"/>
                <a:chOff x="335328" y="3849802"/>
                <a:chExt cx="400397" cy="455123"/>
              </a:xfrm>
            </p:grpSpPr>
            <p:sp>
              <p:nvSpPr>
                <p:cNvPr id="141" name="Google Shape;141;p7"/>
                <p:cNvSpPr/>
                <p:nvPr/>
              </p:nvSpPr>
              <p:spPr>
                <a:xfrm>
                  <a:off x="335328" y="4142052"/>
                  <a:ext cx="69900" cy="699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690725" y="4259925"/>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573078" y="3849802"/>
                  <a:ext cx="69900" cy="6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4" name="Google Shape;144;p7"/>
          <p:cNvSpPr txBox="1">
            <a:spLocks noGrp="1"/>
          </p:cNvSpPr>
          <p:nvPr>
            <p:ph type="title"/>
          </p:nvPr>
        </p:nvSpPr>
        <p:spPr>
          <a:xfrm>
            <a:off x="720000" y="1055450"/>
            <a:ext cx="3519600" cy="1916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7"/>
          <p:cNvSpPr txBox="1">
            <a:spLocks noGrp="1"/>
          </p:cNvSpPr>
          <p:nvPr>
            <p:ph type="subTitle" idx="1"/>
          </p:nvPr>
        </p:nvSpPr>
        <p:spPr>
          <a:xfrm>
            <a:off x="720000" y="2971750"/>
            <a:ext cx="3519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7"/>
          <p:cNvSpPr>
            <a:spLocks noGrp="1"/>
          </p:cNvSpPr>
          <p:nvPr>
            <p:ph type="pic" idx="2"/>
          </p:nvPr>
        </p:nvSpPr>
        <p:spPr>
          <a:xfrm>
            <a:off x="5273100" y="533863"/>
            <a:ext cx="2910000" cy="40758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7"/>
        <p:cNvGrpSpPr/>
        <p:nvPr/>
      </p:nvGrpSpPr>
      <p:grpSpPr>
        <a:xfrm>
          <a:off x="0" y="0"/>
          <a:ext cx="0" cy="0"/>
          <a:chOff x="0" y="0"/>
          <a:chExt cx="0" cy="0"/>
        </a:xfrm>
      </p:grpSpPr>
      <p:grpSp>
        <p:nvGrpSpPr>
          <p:cNvPr id="148" name="Google Shape;148;p8"/>
          <p:cNvGrpSpPr/>
          <p:nvPr/>
        </p:nvGrpSpPr>
        <p:grpSpPr>
          <a:xfrm>
            <a:off x="-1935512" y="278450"/>
            <a:ext cx="12214837" cy="4646066"/>
            <a:chOff x="-1907050" y="278450"/>
            <a:chExt cx="12214837" cy="4646066"/>
          </a:xfrm>
        </p:grpSpPr>
        <p:sp>
          <p:nvSpPr>
            <p:cNvPr id="149" name="Google Shape;149;p8"/>
            <p:cNvSpPr/>
            <p:nvPr/>
          </p:nvSpPr>
          <p:spPr>
            <a:xfrm>
              <a:off x="-208800" y="3989575"/>
              <a:ext cx="9771973" cy="934941"/>
            </a:xfrm>
            <a:custGeom>
              <a:avLst/>
              <a:gdLst/>
              <a:ahLst/>
              <a:cxnLst/>
              <a:rect l="l" t="t" r="r" b="b"/>
              <a:pathLst>
                <a:path w="86947" h="12327" extrusionOk="0">
                  <a:moveTo>
                    <a:pt x="18723" y="0"/>
                  </a:moveTo>
                  <a:cubicBezTo>
                    <a:pt x="12629" y="0"/>
                    <a:pt x="6468" y="80"/>
                    <a:pt x="610" y="1449"/>
                  </a:cubicBezTo>
                  <a:cubicBezTo>
                    <a:pt x="1" y="4998"/>
                    <a:pt x="208" y="8923"/>
                    <a:pt x="1661" y="12327"/>
                  </a:cubicBezTo>
                  <a:cubicBezTo>
                    <a:pt x="2304" y="11807"/>
                    <a:pt x="2164" y="10968"/>
                    <a:pt x="2824" y="10454"/>
                  </a:cubicBezTo>
                  <a:cubicBezTo>
                    <a:pt x="3618" y="9828"/>
                    <a:pt x="5485" y="9588"/>
                    <a:pt x="6513" y="9325"/>
                  </a:cubicBezTo>
                  <a:cubicBezTo>
                    <a:pt x="9330" y="8604"/>
                    <a:pt x="12215" y="8078"/>
                    <a:pt x="15133" y="7754"/>
                  </a:cubicBezTo>
                  <a:cubicBezTo>
                    <a:pt x="17492" y="7493"/>
                    <a:pt x="19873" y="7361"/>
                    <a:pt x="22252" y="7361"/>
                  </a:cubicBezTo>
                  <a:cubicBezTo>
                    <a:pt x="25577" y="7361"/>
                    <a:pt x="28900" y="7619"/>
                    <a:pt x="32165" y="8140"/>
                  </a:cubicBezTo>
                  <a:lnTo>
                    <a:pt x="32171" y="8140"/>
                  </a:lnTo>
                  <a:cubicBezTo>
                    <a:pt x="37408" y="8973"/>
                    <a:pt x="42467" y="10465"/>
                    <a:pt x="47716" y="11259"/>
                  </a:cubicBezTo>
                  <a:cubicBezTo>
                    <a:pt x="53804" y="12176"/>
                    <a:pt x="60031" y="12142"/>
                    <a:pt x="66219" y="12215"/>
                  </a:cubicBezTo>
                  <a:cubicBezTo>
                    <a:pt x="67411" y="12228"/>
                    <a:pt x="68606" y="12245"/>
                    <a:pt x="69800" y="12245"/>
                  </a:cubicBezTo>
                  <a:cubicBezTo>
                    <a:pt x="72251" y="12245"/>
                    <a:pt x="74700" y="12173"/>
                    <a:pt x="77114" y="11846"/>
                  </a:cubicBezTo>
                  <a:cubicBezTo>
                    <a:pt x="80708" y="11354"/>
                    <a:pt x="84269" y="10258"/>
                    <a:pt x="86946" y="8229"/>
                  </a:cubicBezTo>
                  <a:cubicBezTo>
                    <a:pt x="86404" y="6239"/>
                    <a:pt x="85733" y="4272"/>
                    <a:pt x="84951" y="2332"/>
                  </a:cubicBezTo>
                  <a:cubicBezTo>
                    <a:pt x="82502" y="3439"/>
                    <a:pt x="80031" y="4551"/>
                    <a:pt x="77365" y="5244"/>
                  </a:cubicBezTo>
                  <a:cubicBezTo>
                    <a:pt x="73352" y="6284"/>
                    <a:pt x="69070" y="6334"/>
                    <a:pt x="64866" y="6374"/>
                  </a:cubicBezTo>
                  <a:cubicBezTo>
                    <a:pt x="64152" y="6379"/>
                    <a:pt x="63437" y="6385"/>
                    <a:pt x="62721" y="6385"/>
                  </a:cubicBezTo>
                  <a:cubicBezTo>
                    <a:pt x="60081" y="6385"/>
                    <a:pt x="57439" y="6304"/>
                    <a:pt x="54866" y="5842"/>
                  </a:cubicBezTo>
                  <a:cubicBezTo>
                    <a:pt x="50522" y="5060"/>
                    <a:pt x="46576" y="3221"/>
                    <a:pt x="42361" y="2047"/>
                  </a:cubicBezTo>
                  <a:cubicBezTo>
                    <a:pt x="35178" y="40"/>
                    <a:pt x="27436" y="12"/>
                    <a:pt x="19856" y="1"/>
                  </a:cubicBezTo>
                  <a:cubicBezTo>
                    <a:pt x="19479" y="1"/>
                    <a:pt x="19101" y="0"/>
                    <a:pt x="18723"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1907050" y="1364200"/>
              <a:ext cx="11693075" cy="1657062"/>
            </a:xfrm>
            <a:custGeom>
              <a:avLst/>
              <a:gdLst/>
              <a:ahLst/>
              <a:cxnLst/>
              <a:rect l="l" t="t" r="r" b="b"/>
              <a:pathLst>
                <a:path w="112223" h="21848" extrusionOk="0">
                  <a:moveTo>
                    <a:pt x="20089" y="1"/>
                  </a:moveTo>
                  <a:cubicBezTo>
                    <a:pt x="19653" y="1"/>
                    <a:pt x="19217" y="29"/>
                    <a:pt x="18782" y="92"/>
                  </a:cubicBezTo>
                  <a:cubicBezTo>
                    <a:pt x="17290" y="310"/>
                    <a:pt x="15864" y="545"/>
                    <a:pt x="14355" y="673"/>
                  </a:cubicBezTo>
                  <a:cubicBezTo>
                    <a:pt x="10364" y="1003"/>
                    <a:pt x="6837" y="2959"/>
                    <a:pt x="2918" y="3675"/>
                  </a:cubicBezTo>
                  <a:cubicBezTo>
                    <a:pt x="2601" y="3732"/>
                    <a:pt x="2343" y="3758"/>
                    <a:pt x="2118" y="3758"/>
                  </a:cubicBezTo>
                  <a:cubicBezTo>
                    <a:pt x="1350" y="3758"/>
                    <a:pt x="973" y="3452"/>
                    <a:pt x="0" y="3015"/>
                  </a:cubicBezTo>
                  <a:lnTo>
                    <a:pt x="0" y="3015"/>
                  </a:lnTo>
                  <a:cubicBezTo>
                    <a:pt x="15534" y="10718"/>
                    <a:pt x="34563" y="11422"/>
                    <a:pt x="52679" y="11640"/>
                  </a:cubicBezTo>
                  <a:cubicBezTo>
                    <a:pt x="70802" y="11858"/>
                    <a:pt x="89696" y="11953"/>
                    <a:pt x="105867" y="18706"/>
                  </a:cubicBezTo>
                  <a:cubicBezTo>
                    <a:pt x="108075" y="19628"/>
                    <a:pt x="110211" y="20668"/>
                    <a:pt x="112223" y="21848"/>
                  </a:cubicBezTo>
                  <a:cubicBezTo>
                    <a:pt x="112044" y="16956"/>
                    <a:pt x="111580" y="12071"/>
                    <a:pt x="110842" y="7213"/>
                  </a:cubicBezTo>
                  <a:cubicBezTo>
                    <a:pt x="110781" y="6822"/>
                    <a:pt x="110714" y="6414"/>
                    <a:pt x="110440" y="6090"/>
                  </a:cubicBezTo>
                  <a:cubicBezTo>
                    <a:pt x="110127" y="5710"/>
                    <a:pt x="109579" y="5508"/>
                    <a:pt x="109059" y="5335"/>
                  </a:cubicBezTo>
                  <a:cubicBezTo>
                    <a:pt x="100675" y="2490"/>
                    <a:pt x="91630" y="1669"/>
                    <a:pt x="82502" y="1669"/>
                  </a:cubicBezTo>
                  <a:cubicBezTo>
                    <a:pt x="77500" y="1669"/>
                    <a:pt x="72472" y="1915"/>
                    <a:pt x="67515" y="2210"/>
                  </a:cubicBezTo>
                  <a:cubicBezTo>
                    <a:pt x="60639" y="2620"/>
                    <a:pt x="53675" y="3098"/>
                    <a:pt x="46769" y="3098"/>
                  </a:cubicBezTo>
                  <a:cubicBezTo>
                    <a:pt x="39619" y="3098"/>
                    <a:pt x="32531" y="2585"/>
                    <a:pt x="25669" y="953"/>
                  </a:cubicBezTo>
                  <a:cubicBezTo>
                    <a:pt x="23841" y="517"/>
                    <a:pt x="21965" y="1"/>
                    <a:pt x="20089"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508000" y="278450"/>
              <a:ext cx="9959779" cy="935017"/>
            </a:xfrm>
            <a:custGeom>
              <a:avLst/>
              <a:gdLst/>
              <a:ahLst/>
              <a:cxnLst/>
              <a:rect l="l" t="t" r="r" b="b"/>
              <a:pathLst>
                <a:path w="86947" h="12328" extrusionOk="0">
                  <a:moveTo>
                    <a:pt x="18780" y="1"/>
                  </a:moveTo>
                  <a:cubicBezTo>
                    <a:pt x="12665" y="1"/>
                    <a:pt x="6483" y="81"/>
                    <a:pt x="610" y="1449"/>
                  </a:cubicBezTo>
                  <a:cubicBezTo>
                    <a:pt x="1" y="5004"/>
                    <a:pt x="202" y="8923"/>
                    <a:pt x="1661" y="12327"/>
                  </a:cubicBezTo>
                  <a:cubicBezTo>
                    <a:pt x="2304" y="11807"/>
                    <a:pt x="2164" y="10969"/>
                    <a:pt x="2818" y="10455"/>
                  </a:cubicBezTo>
                  <a:cubicBezTo>
                    <a:pt x="3617" y="9834"/>
                    <a:pt x="5484" y="9588"/>
                    <a:pt x="6513" y="9325"/>
                  </a:cubicBezTo>
                  <a:cubicBezTo>
                    <a:pt x="9325" y="8604"/>
                    <a:pt x="12215" y="8079"/>
                    <a:pt x="15133" y="7755"/>
                  </a:cubicBezTo>
                  <a:cubicBezTo>
                    <a:pt x="17490" y="7493"/>
                    <a:pt x="19870" y="7362"/>
                    <a:pt x="22249" y="7362"/>
                  </a:cubicBezTo>
                  <a:cubicBezTo>
                    <a:pt x="25575" y="7362"/>
                    <a:pt x="28900" y="7619"/>
                    <a:pt x="32165" y="8140"/>
                  </a:cubicBezTo>
                  <a:cubicBezTo>
                    <a:pt x="37403" y="8973"/>
                    <a:pt x="42467" y="10466"/>
                    <a:pt x="47711" y="11259"/>
                  </a:cubicBezTo>
                  <a:cubicBezTo>
                    <a:pt x="53798" y="12176"/>
                    <a:pt x="60031" y="12143"/>
                    <a:pt x="66213" y="12215"/>
                  </a:cubicBezTo>
                  <a:cubicBezTo>
                    <a:pt x="67407" y="12228"/>
                    <a:pt x="68602" y="12245"/>
                    <a:pt x="69797" y="12245"/>
                  </a:cubicBezTo>
                  <a:cubicBezTo>
                    <a:pt x="72249" y="12245"/>
                    <a:pt x="74696" y="12173"/>
                    <a:pt x="77113" y="11846"/>
                  </a:cubicBezTo>
                  <a:cubicBezTo>
                    <a:pt x="80702" y="11354"/>
                    <a:pt x="84268" y="10259"/>
                    <a:pt x="86946" y="8230"/>
                  </a:cubicBezTo>
                  <a:cubicBezTo>
                    <a:pt x="86398" y="6240"/>
                    <a:pt x="85733" y="4272"/>
                    <a:pt x="84950" y="2332"/>
                  </a:cubicBezTo>
                  <a:cubicBezTo>
                    <a:pt x="82496" y="3439"/>
                    <a:pt x="80026" y="4552"/>
                    <a:pt x="77365" y="5245"/>
                  </a:cubicBezTo>
                  <a:cubicBezTo>
                    <a:pt x="73351" y="6284"/>
                    <a:pt x="69070" y="6335"/>
                    <a:pt x="64860" y="6374"/>
                  </a:cubicBezTo>
                  <a:cubicBezTo>
                    <a:pt x="64146" y="6380"/>
                    <a:pt x="63431" y="6386"/>
                    <a:pt x="62716" y="6386"/>
                  </a:cubicBezTo>
                  <a:cubicBezTo>
                    <a:pt x="60075" y="6386"/>
                    <a:pt x="57433" y="6305"/>
                    <a:pt x="54860" y="5843"/>
                  </a:cubicBezTo>
                  <a:cubicBezTo>
                    <a:pt x="50522" y="5060"/>
                    <a:pt x="46570" y="3221"/>
                    <a:pt x="42361" y="2047"/>
                  </a:cubicBezTo>
                  <a:cubicBezTo>
                    <a:pt x="35178" y="41"/>
                    <a:pt x="27436" y="13"/>
                    <a:pt x="19850" y="1"/>
                  </a:cubicBezTo>
                  <a:cubicBezTo>
                    <a:pt x="19494" y="1"/>
                    <a:pt x="19137" y="1"/>
                    <a:pt x="18780"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208799" y="2689450"/>
              <a:ext cx="10516586" cy="1183258"/>
            </a:xfrm>
            <a:custGeom>
              <a:avLst/>
              <a:gdLst/>
              <a:ahLst/>
              <a:cxnLst/>
              <a:rect l="l" t="t" r="r" b="b"/>
              <a:pathLst>
                <a:path w="113420" h="15601" extrusionOk="0">
                  <a:moveTo>
                    <a:pt x="40957" y="1"/>
                  </a:moveTo>
                  <a:cubicBezTo>
                    <a:pt x="38155" y="1"/>
                    <a:pt x="35354" y="197"/>
                    <a:pt x="32595" y="592"/>
                  </a:cubicBezTo>
                  <a:cubicBezTo>
                    <a:pt x="21767" y="2134"/>
                    <a:pt x="11566" y="6662"/>
                    <a:pt x="582" y="6684"/>
                  </a:cubicBezTo>
                  <a:cubicBezTo>
                    <a:pt x="23" y="9211"/>
                    <a:pt x="0" y="11822"/>
                    <a:pt x="514" y="14354"/>
                  </a:cubicBezTo>
                  <a:cubicBezTo>
                    <a:pt x="13136" y="12079"/>
                    <a:pt x="26032" y="10849"/>
                    <a:pt x="38945" y="10687"/>
                  </a:cubicBezTo>
                  <a:cubicBezTo>
                    <a:pt x="39763" y="10676"/>
                    <a:pt x="40582" y="10670"/>
                    <a:pt x="41400" y="10670"/>
                  </a:cubicBezTo>
                  <a:cubicBezTo>
                    <a:pt x="45886" y="10670"/>
                    <a:pt x="50376" y="10853"/>
                    <a:pt x="54787" y="11520"/>
                  </a:cubicBezTo>
                  <a:cubicBezTo>
                    <a:pt x="59315" y="12202"/>
                    <a:pt x="63719" y="13387"/>
                    <a:pt x="68236" y="14130"/>
                  </a:cubicBezTo>
                  <a:cubicBezTo>
                    <a:pt x="74391" y="15142"/>
                    <a:pt x="80702" y="15326"/>
                    <a:pt x="86985" y="15433"/>
                  </a:cubicBezTo>
                  <a:cubicBezTo>
                    <a:pt x="95794" y="15578"/>
                    <a:pt x="104610" y="15589"/>
                    <a:pt x="113419" y="15600"/>
                  </a:cubicBezTo>
                  <a:cubicBezTo>
                    <a:pt x="111955" y="15164"/>
                    <a:pt x="110881" y="14097"/>
                    <a:pt x="109462" y="13571"/>
                  </a:cubicBezTo>
                  <a:cubicBezTo>
                    <a:pt x="107499" y="12844"/>
                    <a:pt x="105096" y="13213"/>
                    <a:pt x="103419" y="11956"/>
                  </a:cubicBezTo>
                  <a:cubicBezTo>
                    <a:pt x="102379" y="11179"/>
                    <a:pt x="102340" y="9725"/>
                    <a:pt x="101138" y="9144"/>
                  </a:cubicBezTo>
                  <a:cubicBezTo>
                    <a:pt x="100594" y="8878"/>
                    <a:pt x="99805" y="8790"/>
                    <a:pt x="98930" y="8790"/>
                  </a:cubicBezTo>
                  <a:cubicBezTo>
                    <a:pt x="97269" y="8790"/>
                    <a:pt x="95302" y="9107"/>
                    <a:pt x="94134" y="9122"/>
                  </a:cubicBezTo>
                  <a:cubicBezTo>
                    <a:pt x="93636" y="9130"/>
                    <a:pt x="93138" y="9135"/>
                    <a:pt x="92641" y="9135"/>
                  </a:cubicBezTo>
                  <a:cubicBezTo>
                    <a:pt x="90779" y="9135"/>
                    <a:pt x="88920" y="9058"/>
                    <a:pt x="87085" y="8758"/>
                  </a:cubicBezTo>
                  <a:lnTo>
                    <a:pt x="87085" y="8753"/>
                  </a:lnTo>
                  <a:cubicBezTo>
                    <a:pt x="84570" y="8339"/>
                    <a:pt x="82183" y="7523"/>
                    <a:pt x="79746" y="6869"/>
                  </a:cubicBezTo>
                  <a:cubicBezTo>
                    <a:pt x="74055" y="5348"/>
                    <a:pt x="68074" y="4711"/>
                    <a:pt x="62288" y="3437"/>
                  </a:cubicBezTo>
                  <a:cubicBezTo>
                    <a:pt x="58923" y="2699"/>
                    <a:pt x="55625" y="1743"/>
                    <a:pt x="52238" y="1078"/>
                  </a:cubicBezTo>
                  <a:cubicBezTo>
                    <a:pt x="48544" y="361"/>
                    <a:pt x="44750" y="1"/>
                    <a:pt x="40957"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8"/>
          <p:cNvSpPr txBox="1">
            <a:spLocks noGrp="1"/>
          </p:cNvSpPr>
          <p:nvPr>
            <p:ph type="title"/>
          </p:nvPr>
        </p:nvSpPr>
        <p:spPr>
          <a:xfrm>
            <a:off x="1890000" y="1307100"/>
            <a:ext cx="5364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grpSp>
        <p:nvGrpSpPr>
          <p:cNvPr id="155" name="Google Shape;155;p9"/>
          <p:cNvGrpSpPr/>
          <p:nvPr/>
        </p:nvGrpSpPr>
        <p:grpSpPr>
          <a:xfrm>
            <a:off x="-1160175" y="311399"/>
            <a:ext cx="12045467" cy="4445499"/>
            <a:chOff x="-1160175" y="311399"/>
            <a:chExt cx="12045467" cy="4445499"/>
          </a:xfrm>
        </p:grpSpPr>
        <p:grpSp>
          <p:nvGrpSpPr>
            <p:cNvPr id="156" name="Google Shape;156;p9"/>
            <p:cNvGrpSpPr/>
            <p:nvPr/>
          </p:nvGrpSpPr>
          <p:grpSpPr>
            <a:xfrm flipH="1">
              <a:off x="-1160175" y="447750"/>
              <a:ext cx="12045467" cy="4309149"/>
              <a:chOff x="-1981075" y="539500"/>
              <a:chExt cx="12045467" cy="4309149"/>
            </a:xfrm>
          </p:grpSpPr>
          <p:sp>
            <p:nvSpPr>
              <p:cNvPr id="157" name="Google Shape;157;p9"/>
              <p:cNvSpPr/>
              <p:nvPr/>
            </p:nvSpPr>
            <p:spPr>
              <a:xfrm>
                <a:off x="-401501" y="4146700"/>
                <a:ext cx="9866408" cy="701949"/>
              </a:xfrm>
              <a:custGeom>
                <a:avLst/>
                <a:gdLst/>
                <a:ahLst/>
                <a:cxnLst/>
                <a:rect l="l" t="t" r="r" b="b"/>
                <a:pathLst>
                  <a:path w="70115" h="5787" extrusionOk="0">
                    <a:moveTo>
                      <a:pt x="14711" y="1"/>
                    </a:moveTo>
                    <a:cubicBezTo>
                      <a:pt x="9923" y="1"/>
                      <a:pt x="5091" y="53"/>
                      <a:pt x="493" y="678"/>
                    </a:cubicBezTo>
                    <a:cubicBezTo>
                      <a:pt x="1" y="2344"/>
                      <a:pt x="169" y="4188"/>
                      <a:pt x="1342" y="5787"/>
                    </a:cubicBezTo>
                    <a:cubicBezTo>
                      <a:pt x="1857" y="5541"/>
                      <a:pt x="1745" y="5150"/>
                      <a:pt x="2276" y="4904"/>
                    </a:cubicBezTo>
                    <a:cubicBezTo>
                      <a:pt x="2919" y="4613"/>
                      <a:pt x="4428" y="4501"/>
                      <a:pt x="5255" y="4378"/>
                    </a:cubicBezTo>
                    <a:cubicBezTo>
                      <a:pt x="7525" y="4037"/>
                      <a:pt x="9850" y="3791"/>
                      <a:pt x="12204" y="3641"/>
                    </a:cubicBezTo>
                    <a:cubicBezTo>
                      <a:pt x="14110" y="3517"/>
                      <a:pt x="16032" y="3454"/>
                      <a:pt x="17954" y="3454"/>
                    </a:cubicBezTo>
                    <a:cubicBezTo>
                      <a:pt x="20632" y="3454"/>
                      <a:pt x="23309" y="3575"/>
                      <a:pt x="25938" y="3819"/>
                    </a:cubicBezTo>
                    <a:cubicBezTo>
                      <a:pt x="30164" y="4211"/>
                      <a:pt x="34245" y="4909"/>
                      <a:pt x="38476" y="5284"/>
                    </a:cubicBezTo>
                    <a:cubicBezTo>
                      <a:pt x="43384" y="5714"/>
                      <a:pt x="48404" y="5698"/>
                      <a:pt x="53396" y="5731"/>
                    </a:cubicBezTo>
                    <a:cubicBezTo>
                      <a:pt x="54362" y="5738"/>
                      <a:pt x="55332" y="5747"/>
                      <a:pt x="56300" y="5747"/>
                    </a:cubicBezTo>
                    <a:cubicBezTo>
                      <a:pt x="58272" y="5747"/>
                      <a:pt x="60241" y="5712"/>
                      <a:pt x="62183" y="5558"/>
                    </a:cubicBezTo>
                    <a:cubicBezTo>
                      <a:pt x="65078" y="5329"/>
                      <a:pt x="67952" y="4814"/>
                      <a:pt x="70115" y="3859"/>
                    </a:cubicBezTo>
                    <a:cubicBezTo>
                      <a:pt x="69673" y="2925"/>
                      <a:pt x="69137" y="2003"/>
                      <a:pt x="68499" y="1092"/>
                    </a:cubicBezTo>
                    <a:cubicBezTo>
                      <a:pt x="66526" y="1611"/>
                      <a:pt x="64531" y="2131"/>
                      <a:pt x="62384" y="2461"/>
                    </a:cubicBezTo>
                    <a:cubicBezTo>
                      <a:pt x="59148" y="2947"/>
                      <a:pt x="55699" y="2970"/>
                      <a:pt x="52306" y="2986"/>
                    </a:cubicBezTo>
                    <a:cubicBezTo>
                      <a:pt x="51696" y="2990"/>
                      <a:pt x="51085" y="2994"/>
                      <a:pt x="50474" y="2994"/>
                    </a:cubicBezTo>
                    <a:cubicBezTo>
                      <a:pt x="48378" y="2994"/>
                      <a:pt x="46282" y="2953"/>
                      <a:pt x="44239" y="2741"/>
                    </a:cubicBezTo>
                    <a:cubicBezTo>
                      <a:pt x="40740" y="2372"/>
                      <a:pt x="37559" y="1511"/>
                      <a:pt x="34161" y="957"/>
                    </a:cubicBezTo>
                    <a:cubicBezTo>
                      <a:pt x="28370" y="18"/>
                      <a:pt x="22126" y="2"/>
                      <a:pt x="16010" y="2"/>
                    </a:cubicBezTo>
                    <a:cubicBezTo>
                      <a:pt x="15578" y="1"/>
                      <a:pt x="15145" y="1"/>
                      <a:pt x="14711"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1981075" y="1795725"/>
                <a:ext cx="11446013" cy="1244295"/>
              </a:xfrm>
              <a:custGeom>
                <a:avLst/>
                <a:gdLst/>
                <a:ahLst/>
                <a:cxnLst/>
                <a:rect l="l" t="t" r="r" b="b"/>
                <a:pathLst>
                  <a:path w="85375" h="10258" extrusionOk="0">
                    <a:moveTo>
                      <a:pt x="0" y="1414"/>
                    </a:moveTo>
                    <a:cubicBezTo>
                      <a:pt x="19" y="1420"/>
                      <a:pt x="38" y="1425"/>
                      <a:pt x="57" y="1430"/>
                    </a:cubicBezTo>
                    <a:lnTo>
                      <a:pt x="57" y="1430"/>
                    </a:lnTo>
                    <a:cubicBezTo>
                      <a:pt x="40" y="1425"/>
                      <a:pt x="23" y="1420"/>
                      <a:pt x="6" y="1414"/>
                    </a:cubicBezTo>
                    <a:close/>
                    <a:moveTo>
                      <a:pt x="15301" y="0"/>
                    </a:moveTo>
                    <a:cubicBezTo>
                      <a:pt x="14965" y="0"/>
                      <a:pt x="14629" y="14"/>
                      <a:pt x="14293" y="45"/>
                    </a:cubicBezTo>
                    <a:cubicBezTo>
                      <a:pt x="13153" y="145"/>
                      <a:pt x="12069" y="257"/>
                      <a:pt x="10923" y="313"/>
                    </a:cubicBezTo>
                    <a:cubicBezTo>
                      <a:pt x="7887" y="470"/>
                      <a:pt x="5204" y="1392"/>
                      <a:pt x="2225" y="1722"/>
                    </a:cubicBezTo>
                    <a:cubicBezTo>
                      <a:pt x="1980" y="1750"/>
                      <a:pt x="1781" y="1763"/>
                      <a:pt x="1608" y="1763"/>
                    </a:cubicBezTo>
                    <a:cubicBezTo>
                      <a:pt x="1042" y="1763"/>
                      <a:pt x="756" y="1624"/>
                      <a:pt x="57" y="1430"/>
                    </a:cubicBezTo>
                    <a:lnTo>
                      <a:pt x="57" y="1430"/>
                    </a:lnTo>
                    <a:cubicBezTo>
                      <a:pt x="11859" y="5032"/>
                      <a:pt x="26315" y="5361"/>
                      <a:pt x="40080" y="5467"/>
                    </a:cubicBezTo>
                    <a:cubicBezTo>
                      <a:pt x="53864" y="5568"/>
                      <a:pt x="68236" y="5612"/>
                      <a:pt x="80539" y="8782"/>
                    </a:cubicBezTo>
                    <a:cubicBezTo>
                      <a:pt x="82216" y="9212"/>
                      <a:pt x="83837" y="9704"/>
                      <a:pt x="85375" y="10258"/>
                    </a:cubicBezTo>
                    <a:cubicBezTo>
                      <a:pt x="85235" y="7960"/>
                      <a:pt x="84883" y="5668"/>
                      <a:pt x="84324" y="3388"/>
                    </a:cubicBezTo>
                    <a:cubicBezTo>
                      <a:pt x="84273" y="3203"/>
                      <a:pt x="84223" y="3013"/>
                      <a:pt x="84016" y="2862"/>
                    </a:cubicBezTo>
                    <a:cubicBezTo>
                      <a:pt x="83776" y="2683"/>
                      <a:pt x="83362" y="2588"/>
                      <a:pt x="82965" y="2504"/>
                    </a:cubicBezTo>
                    <a:cubicBezTo>
                      <a:pt x="76591" y="1170"/>
                      <a:pt x="69719" y="785"/>
                      <a:pt x="62783" y="785"/>
                    </a:cubicBezTo>
                    <a:cubicBezTo>
                      <a:pt x="58971" y="785"/>
                      <a:pt x="55139" y="901"/>
                      <a:pt x="51360" y="1040"/>
                    </a:cubicBezTo>
                    <a:cubicBezTo>
                      <a:pt x="46131" y="1229"/>
                      <a:pt x="40836" y="1452"/>
                      <a:pt x="35587" y="1452"/>
                    </a:cubicBezTo>
                    <a:cubicBezTo>
                      <a:pt x="30145" y="1452"/>
                      <a:pt x="24752" y="1213"/>
                      <a:pt x="19531" y="447"/>
                    </a:cubicBezTo>
                    <a:cubicBezTo>
                      <a:pt x="18143" y="244"/>
                      <a:pt x="16722" y="0"/>
                      <a:pt x="15301" y="0"/>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517459" y="539500"/>
                <a:ext cx="9982384" cy="702570"/>
              </a:xfrm>
              <a:custGeom>
                <a:avLst/>
                <a:gdLst/>
                <a:ahLst/>
                <a:cxnLst/>
                <a:rect l="l" t="t" r="r" b="b"/>
                <a:pathLst>
                  <a:path w="82295" h="5792" extrusionOk="0">
                    <a:moveTo>
                      <a:pt x="18788" y="1"/>
                    </a:moveTo>
                    <a:cubicBezTo>
                      <a:pt x="12672" y="1"/>
                      <a:pt x="6462" y="1"/>
                      <a:pt x="576" y="683"/>
                    </a:cubicBezTo>
                    <a:cubicBezTo>
                      <a:pt x="0" y="2349"/>
                      <a:pt x="196" y="4193"/>
                      <a:pt x="1571" y="5792"/>
                    </a:cubicBezTo>
                    <a:cubicBezTo>
                      <a:pt x="2180" y="5546"/>
                      <a:pt x="2046" y="5149"/>
                      <a:pt x="2672" y="4909"/>
                    </a:cubicBezTo>
                    <a:cubicBezTo>
                      <a:pt x="3421" y="4618"/>
                      <a:pt x="5193" y="4501"/>
                      <a:pt x="6166" y="4378"/>
                    </a:cubicBezTo>
                    <a:cubicBezTo>
                      <a:pt x="8827" y="4042"/>
                      <a:pt x="11560" y="3796"/>
                      <a:pt x="14321" y="3640"/>
                    </a:cubicBezTo>
                    <a:cubicBezTo>
                      <a:pt x="16545" y="3519"/>
                      <a:pt x="18787" y="3458"/>
                      <a:pt x="21029" y="3458"/>
                    </a:cubicBezTo>
                    <a:cubicBezTo>
                      <a:pt x="24187" y="3458"/>
                      <a:pt x="27344" y="3579"/>
                      <a:pt x="30443" y="3824"/>
                    </a:cubicBezTo>
                    <a:cubicBezTo>
                      <a:pt x="35401" y="4216"/>
                      <a:pt x="40191" y="4914"/>
                      <a:pt x="45161" y="5283"/>
                    </a:cubicBezTo>
                    <a:cubicBezTo>
                      <a:pt x="50919" y="5719"/>
                      <a:pt x="56816" y="5703"/>
                      <a:pt x="62668" y="5736"/>
                    </a:cubicBezTo>
                    <a:cubicBezTo>
                      <a:pt x="63804" y="5742"/>
                      <a:pt x="64941" y="5750"/>
                      <a:pt x="66076" y="5750"/>
                    </a:cubicBezTo>
                    <a:cubicBezTo>
                      <a:pt x="68392" y="5750"/>
                      <a:pt x="70702" y="5717"/>
                      <a:pt x="72982" y="5563"/>
                    </a:cubicBezTo>
                    <a:cubicBezTo>
                      <a:pt x="76386" y="5334"/>
                      <a:pt x="79757" y="4819"/>
                      <a:pt x="82295" y="3863"/>
                    </a:cubicBezTo>
                    <a:cubicBezTo>
                      <a:pt x="81775" y="2930"/>
                      <a:pt x="81143" y="2008"/>
                      <a:pt x="80400" y="1097"/>
                    </a:cubicBezTo>
                    <a:cubicBezTo>
                      <a:pt x="78080" y="1616"/>
                      <a:pt x="75743" y="2136"/>
                      <a:pt x="73222" y="2460"/>
                    </a:cubicBezTo>
                    <a:cubicBezTo>
                      <a:pt x="69421" y="2952"/>
                      <a:pt x="65374" y="2975"/>
                      <a:pt x="61388" y="2991"/>
                    </a:cubicBezTo>
                    <a:cubicBezTo>
                      <a:pt x="60673" y="2995"/>
                      <a:pt x="59956" y="2999"/>
                      <a:pt x="59239" y="2999"/>
                    </a:cubicBezTo>
                    <a:cubicBezTo>
                      <a:pt x="56780" y="2999"/>
                      <a:pt x="54322" y="2958"/>
                      <a:pt x="51925" y="2746"/>
                    </a:cubicBezTo>
                    <a:cubicBezTo>
                      <a:pt x="47816" y="2377"/>
                      <a:pt x="44076" y="1516"/>
                      <a:pt x="40091" y="962"/>
                    </a:cubicBezTo>
                    <a:cubicBezTo>
                      <a:pt x="33294" y="23"/>
                      <a:pt x="25965" y="6"/>
                      <a:pt x="18788"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401493" y="3040025"/>
                <a:ext cx="10465885" cy="888280"/>
              </a:xfrm>
              <a:custGeom>
                <a:avLst/>
                <a:gdLst/>
                <a:ahLst/>
                <a:cxnLst/>
                <a:rect l="l" t="t" r="r" b="b"/>
                <a:pathLst>
                  <a:path w="86281" h="7323" extrusionOk="0">
                    <a:moveTo>
                      <a:pt x="31132" y="1"/>
                    </a:moveTo>
                    <a:cubicBezTo>
                      <a:pt x="29010" y="1"/>
                      <a:pt x="26888" y="92"/>
                      <a:pt x="24798" y="274"/>
                    </a:cubicBezTo>
                    <a:cubicBezTo>
                      <a:pt x="16564" y="1000"/>
                      <a:pt x="8799" y="3124"/>
                      <a:pt x="442" y="3141"/>
                    </a:cubicBezTo>
                    <a:cubicBezTo>
                      <a:pt x="17" y="4326"/>
                      <a:pt x="1" y="5550"/>
                      <a:pt x="392" y="6736"/>
                    </a:cubicBezTo>
                    <a:cubicBezTo>
                      <a:pt x="9995" y="5673"/>
                      <a:pt x="19806" y="5092"/>
                      <a:pt x="29627" y="5014"/>
                    </a:cubicBezTo>
                    <a:cubicBezTo>
                      <a:pt x="30215" y="5010"/>
                      <a:pt x="30804" y="5007"/>
                      <a:pt x="31392" y="5007"/>
                    </a:cubicBezTo>
                    <a:cubicBezTo>
                      <a:pt x="34838" y="5007"/>
                      <a:pt x="38289" y="5090"/>
                      <a:pt x="41679" y="5405"/>
                    </a:cubicBezTo>
                    <a:cubicBezTo>
                      <a:pt x="45122" y="5729"/>
                      <a:pt x="48471" y="6283"/>
                      <a:pt x="51909" y="6635"/>
                    </a:cubicBezTo>
                    <a:cubicBezTo>
                      <a:pt x="56593" y="7110"/>
                      <a:pt x="61395" y="7194"/>
                      <a:pt x="66168" y="7244"/>
                    </a:cubicBezTo>
                    <a:cubicBezTo>
                      <a:pt x="72871" y="7311"/>
                      <a:pt x="79579" y="7317"/>
                      <a:pt x="86281" y="7322"/>
                    </a:cubicBezTo>
                    <a:cubicBezTo>
                      <a:pt x="85163" y="7121"/>
                      <a:pt x="84352" y="6618"/>
                      <a:pt x="83268" y="6372"/>
                    </a:cubicBezTo>
                    <a:cubicBezTo>
                      <a:pt x="81781" y="6031"/>
                      <a:pt x="79947" y="6205"/>
                      <a:pt x="78673" y="5612"/>
                    </a:cubicBezTo>
                    <a:cubicBezTo>
                      <a:pt x="77885" y="5249"/>
                      <a:pt x="77851" y="4567"/>
                      <a:pt x="76940" y="4293"/>
                    </a:cubicBezTo>
                    <a:cubicBezTo>
                      <a:pt x="76525" y="4167"/>
                      <a:pt x="75922" y="4126"/>
                      <a:pt x="75254" y="4126"/>
                    </a:cubicBezTo>
                    <a:cubicBezTo>
                      <a:pt x="73991" y="4126"/>
                      <a:pt x="72496" y="4274"/>
                      <a:pt x="71607" y="4282"/>
                    </a:cubicBezTo>
                    <a:cubicBezTo>
                      <a:pt x="71248" y="4285"/>
                      <a:pt x="70889" y="4287"/>
                      <a:pt x="70530" y="4287"/>
                    </a:cubicBezTo>
                    <a:cubicBezTo>
                      <a:pt x="69094" y="4287"/>
                      <a:pt x="67660" y="4251"/>
                      <a:pt x="66247" y="4108"/>
                    </a:cubicBezTo>
                    <a:cubicBezTo>
                      <a:pt x="64335" y="3913"/>
                      <a:pt x="62518" y="3533"/>
                      <a:pt x="60662" y="3225"/>
                    </a:cubicBezTo>
                    <a:cubicBezTo>
                      <a:pt x="56336" y="2510"/>
                      <a:pt x="51786" y="2213"/>
                      <a:pt x="47386" y="1615"/>
                    </a:cubicBezTo>
                    <a:cubicBezTo>
                      <a:pt x="44826" y="1263"/>
                      <a:pt x="42316" y="816"/>
                      <a:pt x="39739" y="508"/>
                    </a:cubicBezTo>
                    <a:cubicBezTo>
                      <a:pt x="36921" y="170"/>
                      <a:pt x="34026" y="1"/>
                      <a:pt x="31132" y="1"/>
                    </a:cubicBezTo>
                    <a:close/>
                  </a:path>
                </a:pathLst>
              </a:custGeom>
              <a:solidFill>
                <a:srgbClr val="FFFFFF">
                  <a:alpha val="3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9"/>
            <p:cNvGrpSpPr/>
            <p:nvPr/>
          </p:nvGrpSpPr>
          <p:grpSpPr>
            <a:xfrm rot="2881917">
              <a:off x="8270967" y="423074"/>
              <a:ext cx="463189" cy="365366"/>
              <a:chOff x="500425" y="4417099"/>
              <a:chExt cx="463200" cy="365375"/>
            </a:xfrm>
          </p:grpSpPr>
          <p:sp>
            <p:nvSpPr>
              <p:cNvPr id="162" name="Google Shape;162;p9"/>
              <p:cNvSpPr/>
              <p:nvPr/>
            </p:nvSpPr>
            <p:spPr>
              <a:xfrm>
                <a:off x="632825" y="4417099"/>
                <a:ext cx="80400" cy="8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911725" y="4650187"/>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500425" y="4702074"/>
                <a:ext cx="80400" cy="80400"/>
              </a:xfrm>
              <a:prstGeom prst="ellipse">
                <a:avLst/>
              </a:prstGeom>
              <a:solidFill>
                <a:srgbClr val="FFFFFF">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 name="Google Shape;165;p9"/>
          <p:cNvSpPr txBox="1">
            <a:spLocks noGrp="1"/>
          </p:cNvSpPr>
          <p:nvPr>
            <p:ph type="title"/>
          </p:nvPr>
        </p:nvSpPr>
        <p:spPr>
          <a:xfrm>
            <a:off x="713225" y="741450"/>
            <a:ext cx="7717500" cy="87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9"/>
          <p:cNvSpPr txBox="1">
            <a:spLocks noGrp="1"/>
          </p:cNvSpPr>
          <p:nvPr>
            <p:ph type="subTitle" idx="1"/>
          </p:nvPr>
        </p:nvSpPr>
        <p:spPr>
          <a:xfrm>
            <a:off x="713225" y="1774275"/>
            <a:ext cx="5239500" cy="2834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2"/>
              </a:buClr>
              <a:buSzPts val="1400"/>
              <a:buChar char="●"/>
              <a:defRPr/>
            </a:lvl1pPr>
            <a:lvl2pPr lvl="1" algn="ctr" rtl="0">
              <a:lnSpc>
                <a:spcPct val="115000"/>
              </a:lnSpc>
              <a:spcBef>
                <a:spcPts val="0"/>
              </a:spcBef>
              <a:spcAft>
                <a:spcPts val="0"/>
              </a:spcAft>
              <a:buClr>
                <a:schemeClr val="dk2"/>
              </a:buClr>
              <a:buSzPts val="1400"/>
              <a:buFont typeface="Montserrat"/>
              <a:buChar char="○"/>
              <a:defRPr/>
            </a:lvl2pPr>
            <a:lvl3pPr lvl="2" algn="ctr" rtl="0">
              <a:lnSpc>
                <a:spcPct val="115000"/>
              </a:lnSpc>
              <a:spcBef>
                <a:spcPts val="0"/>
              </a:spcBef>
              <a:spcAft>
                <a:spcPts val="0"/>
              </a:spcAft>
              <a:buClr>
                <a:schemeClr val="dk2"/>
              </a:buClr>
              <a:buSzPts val="1400"/>
              <a:buFont typeface="Montserrat"/>
              <a:buChar char="■"/>
              <a:defRPr/>
            </a:lvl3pPr>
            <a:lvl4pPr lvl="3" algn="ctr" rtl="0">
              <a:lnSpc>
                <a:spcPct val="115000"/>
              </a:lnSpc>
              <a:spcBef>
                <a:spcPts val="0"/>
              </a:spcBef>
              <a:spcAft>
                <a:spcPts val="0"/>
              </a:spcAft>
              <a:buClr>
                <a:schemeClr val="dk2"/>
              </a:buClr>
              <a:buSzPts val="1400"/>
              <a:buFont typeface="Montserrat"/>
              <a:buChar char="●"/>
              <a:defRPr/>
            </a:lvl4pPr>
            <a:lvl5pPr lvl="4" algn="ctr" rtl="0">
              <a:lnSpc>
                <a:spcPct val="115000"/>
              </a:lnSpc>
              <a:spcBef>
                <a:spcPts val="0"/>
              </a:spcBef>
              <a:spcAft>
                <a:spcPts val="0"/>
              </a:spcAft>
              <a:buClr>
                <a:schemeClr val="dk2"/>
              </a:buClr>
              <a:buSzPts val="1400"/>
              <a:buFont typeface="Montserrat"/>
              <a:buChar char="○"/>
              <a:defRPr/>
            </a:lvl5pPr>
            <a:lvl6pPr lvl="5" algn="ctr" rtl="0">
              <a:lnSpc>
                <a:spcPct val="115000"/>
              </a:lnSpc>
              <a:spcBef>
                <a:spcPts val="0"/>
              </a:spcBef>
              <a:spcAft>
                <a:spcPts val="0"/>
              </a:spcAft>
              <a:buClr>
                <a:schemeClr val="dk2"/>
              </a:buClr>
              <a:buSzPts val="1400"/>
              <a:buFont typeface="Montserrat"/>
              <a:buChar char="■"/>
              <a:defRPr/>
            </a:lvl6pPr>
            <a:lvl7pPr lvl="6" algn="ctr" rtl="0">
              <a:lnSpc>
                <a:spcPct val="115000"/>
              </a:lnSpc>
              <a:spcBef>
                <a:spcPts val="0"/>
              </a:spcBef>
              <a:spcAft>
                <a:spcPts val="0"/>
              </a:spcAft>
              <a:buClr>
                <a:schemeClr val="dk2"/>
              </a:buClr>
              <a:buSzPts val="1400"/>
              <a:buFont typeface="Montserrat"/>
              <a:buChar char="●"/>
              <a:defRPr/>
            </a:lvl7pPr>
            <a:lvl8pPr lvl="7" algn="ctr" rtl="0">
              <a:lnSpc>
                <a:spcPct val="115000"/>
              </a:lnSpc>
              <a:spcBef>
                <a:spcPts val="0"/>
              </a:spcBef>
              <a:spcAft>
                <a:spcPts val="0"/>
              </a:spcAft>
              <a:buClr>
                <a:schemeClr val="dk2"/>
              </a:buClr>
              <a:buSzPts val="1400"/>
              <a:buFont typeface="Montserrat"/>
              <a:buChar char="○"/>
              <a:defRPr/>
            </a:lvl8pPr>
            <a:lvl9pPr lvl="8" algn="ctr" rtl="0">
              <a:lnSpc>
                <a:spcPct val="115000"/>
              </a:lnSpc>
              <a:spcBef>
                <a:spcPts val="0"/>
              </a:spcBef>
              <a:spcAft>
                <a:spcPts val="0"/>
              </a:spcAft>
              <a:buClr>
                <a:schemeClr val="dk2"/>
              </a:buClr>
              <a:buSzPts val="1400"/>
              <a:buFont typeface="Montserrat"/>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7"/>
        <p:cNvGrpSpPr/>
        <p:nvPr/>
      </p:nvGrpSpPr>
      <p:grpSpPr>
        <a:xfrm>
          <a:off x="0" y="0"/>
          <a:ext cx="0" cy="0"/>
          <a:chOff x="0" y="0"/>
          <a:chExt cx="0" cy="0"/>
        </a:xfrm>
      </p:grpSpPr>
      <p:sp>
        <p:nvSpPr>
          <p:cNvPr id="168" name="Google Shape;168;p10"/>
          <p:cNvSpPr>
            <a:spLocks noGrp="1"/>
          </p:cNvSpPr>
          <p:nvPr>
            <p:ph type="pic" idx="2"/>
          </p:nvPr>
        </p:nvSpPr>
        <p:spPr>
          <a:xfrm>
            <a:off x="-75" y="-150"/>
            <a:ext cx="9144000" cy="5143500"/>
          </a:xfrm>
          <a:prstGeom prst="rect">
            <a:avLst/>
          </a:prstGeom>
          <a:noFill/>
          <a:ln>
            <a:noFill/>
          </a:ln>
        </p:spPr>
      </p:sp>
      <p:sp>
        <p:nvSpPr>
          <p:cNvPr id="169" name="Google Shape;169;p10"/>
          <p:cNvSpPr txBox="1">
            <a:spLocks noGrp="1"/>
          </p:cNvSpPr>
          <p:nvPr>
            <p:ph type="title"/>
          </p:nvPr>
        </p:nvSpPr>
        <p:spPr>
          <a:xfrm>
            <a:off x="713275" y="3984725"/>
            <a:ext cx="7717500" cy="624000"/>
          </a:xfrm>
          <a:prstGeom prst="rect">
            <a:avLst/>
          </a:prstGeom>
          <a:solidFill>
            <a:schemeClr val="dk2"/>
          </a:solidFill>
        </p:spPr>
        <p:txBody>
          <a:bodyPr spcFirstLastPara="1" wrap="square" lIns="91425" tIns="91425" rIns="91425" bIns="91425" anchor="t" anchorCtr="0">
            <a:noAutofit/>
          </a:bodyPr>
          <a:lstStyle>
            <a:lvl1pPr lvl="0" algn="ctr" rtl="0">
              <a:lnSpc>
                <a:spcPct val="115000"/>
              </a:lnSpc>
              <a:spcBef>
                <a:spcPts val="0"/>
              </a:spcBef>
              <a:spcAft>
                <a:spcPts val="0"/>
              </a:spcAft>
              <a:buSzPts val="3500"/>
              <a:buNone/>
              <a:defRPr sz="2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1pPr>
            <a:lvl2pPr lvl="1"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2pPr>
            <a:lvl3pPr lvl="2"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3pPr>
            <a:lvl4pPr lvl="3"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4pPr>
            <a:lvl5pPr lvl="4"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5pPr>
            <a:lvl6pPr lvl="5"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6pPr>
            <a:lvl7pPr lvl="6"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7pPr>
            <a:lvl8pPr lvl="7"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8pPr>
            <a:lvl9pPr lvl="8"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www.britannica.com/science/benthic-division"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hyperlink" Target="https://www.whoi.edu/oceanus/feature/how-does-toxic-mercury-get-into-fish/" TargetMode="External"/><Relationship Id="rId4" Type="http://schemas.openxmlformats.org/officeDocument/2006/relationships/hyperlink" Target="https://geology.com/canada/ontario.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1"/>
        <p:cNvGrpSpPr/>
        <p:nvPr/>
      </p:nvGrpSpPr>
      <p:grpSpPr>
        <a:xfrm>
          <a:off x="0" y="0"/>
          <a:ext cx="0" cy="0"/>
          <a:chOff x="0" y="0"/>
          <a:chExt cx="0" cy="0"/>
        </a:xfrm>
      </p:grpSpPr>
      <p:sp>
        <p:nvSpPr>
          <p:cNvPr id="482" name="Google Shape;482;p25"/>
          <p:cNvSpPr/>
          <p:nvPr/>
        </p:nvSpPr>
        <p:spPr>
          <a:xfrm>
            <a:off x="6702001" y="2270575"/>
            <a:ext cx="706584" cy="465082"/>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25"/>
          <p:cNvGrpSpPr/>
          <p:nvPr/>
        </p:nvGrpSpPr>
        <p:grpSpPr>
          <a:xfrm>
            <a:off x="619798" y="4144985"/>
            <a:ext cx="993808" cy="927177"/>
            <a:chOff x="6065450" y="2525750"/>
            <a:chExt cx="745375" cy="695400"/>
          </a:xfrm>
        </p:grpSpPr>
        <p:sp>
          <p:nvSpPr>
            <p:cNvPr id="484" name="Google Shape;484;p25"/>
            <p:cNvSpPr/>
            <p:nvPr/>
          </p:nvSpPr>
          <p:spPr>
            <a:xfrm>
              <a:off x="6109375" y="2708750"/>
              <a:ext cx="329800" cy="512400"/>
            </a:xfrm>
            <a:custGeom>
              <a:avLst/>
              <a:gdLst/>
              <a:ahLst/>
              <a:cxnLst/>
              <a:rect l="l" t="t" r="r" b="b"/>
              <a:pathLst>
                <a:path w="13192" h="20496" extrusionOk="0">
                  <a:moveTo>
                    <a:pt x="321" y="1"/>
                  </a:moveTo>
                  <a:cubicBezTo>
                    <a:pt x="169" y="1"/>
                    <a:pt x="1" y="150"/>
                    <a:pt x="42" y="326"/>
                  </a:cubicBezTo>
                  <a:lnTo>
                    <a:pt x="42" y="306"/>
                  </a:lnTo>
                  <a:cubicBezTo>
                    <a:pt x="932" y="4170"/>
                    <a:pt x="891" y="8519"/>
                    <a:pt x="3986" y="11351"/>
                  </a:cubicBezTo>
                  <a:cubicBezTo>
                    <a:pt x="5322" y="12565"/>
                    <a:pt x="6980" y="13253"/>
                    <a:pt x="8457" y="14224"/>
                  </a:cubicBezTo>
                  <a:cubicBezTo>
                    <a:pt x="10440" y="15519"/>
                    <a:pt x="12038" y="17683"/>
                    <a:pt x="11937" y="20131"/>
                  </a:cubicBezTo>
                  <a:cubicBezTo>
                    <a:pt x="11927" y="20379"/>
                    <a:pt x="12096" y="20496"/>
                    <a:pt x="12279" y="20496"/>
                  </a:cubicBezTo>
                  <a:cubicBezTo>
                    <a:pt x="12470" y="20496"/>
                    <a:pt x="12675" y="20369"/>
                    <a:pt x="12706" y="20131"/>
                  </a:cubicBezTo>
                  <a:cubicBezTo>
                    <a:pt x="13191" y="15903"/>
                    <a:pt x="9044" y="13718"/>
                    <a:pt x="6050" y="11857"/>
                  </a:cubicBezTo>
                  <a:cubicBezTo>
                    <a:pt x="4189" y="10724"/>
                    <a:pt x="2914" y="9167"/>
                    <a:pt x="2206" y="7103"/>
                  </a:cubicBezTo>
                  <a:cubicBezTo>
                    <a:pt x="1437" y="4817"/>
                    <a:pt x="1478" y="2349"/>
                    <a:pt x="507" y="124"/>
                  </a:cubicBezTo>
                  <a:cubicBezTo>
                    <a:pt x="467" y="37"/>
                    <a:pt x="396"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6200925" y="2532450"/>
              <a:ext cx="240775" cy="679775"/>
            </a:xfrm>
            <a:custGeom>
              <a:avLst/>
              <a:gdLst/>
              <a:ahLst/>
              <a:cxnLst/>
              <a:rect l="l" t="t" r="r" b="b"/>
              <a:pathLst>
                <a:path w="9631" h="27191" extrusionOk="0">
                  <a:moveTo>
                    <a:pt x="1696" y="1"/>
                  </a:moveTo>
                  <a:cubicBezTo>
                    <a:pt x="1555" y="1"/>
                    <a:pt x="1413" y="78"/>
                    <a:pt x="1356" y="257"/>
                  </a:cubicBezTo>
                  <a:cubicBezTo>
                    <a:pt x="1" y="4870"/>
                    <a:pt x="2287" y="9138"/>
                    <a:pt x="4735" y="12941"/>
                  </a:cubicBezTo>
                  <a:cubicBezTo>
                    <a:pt x="6029" y="14985"/>
                    <a:pt x="7344" y="16927"/>
                    <a:pt x="8052" y="19273"/>
                  </a:cubicBezTo>
                  <a:cubicBezTo>
                    <a:pt x="8821" y="21802"/>
                    <a:pt x="8700" y="24472"/>
                    <a:pt x="8315" y="27021"/>
                  </a:cubicBezTo>
                  <a:cubicBezTo>
                    <a:pt x="8303" y="27121"/>
                    <a:pt x="8383" y="27191"/>
                    <a:pt x="8456" y="27191"/>
                  </a:cubicBezTo>
                  <a:cubicBezTo>
                    <a:pt x="8501" y="27191"/>
                    <a:pt x="8543" y="27164"/>
                    <a:pt x="8558" y="27102"/>
                  </a:cubicBezTo>
                  <a:cubicBezTo>
                    <a:pt x="9630" y="22672"/>
                    <a:pt x="8983" y="18585"/>
                    <a:pt x="6636" y="14681"/>
                  </a:cubicBezTo>
                  <a:cubicBezTo>
                    <a:pt x="4006" y="10352"/>
                    <a:pt x="466" y="5820"/>
                    <a:pt x="2044" y="439"/>
                  </a:cubicBezTo>
                  <a:cubicBezTo>
                    <a:pt x="2117" y="173"/>
                    <a:pt x="1907"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6407275" y="2582675"/>
              <a:ext cx="65775" cy="624350"/>
            </a:xfrm>
            <a:custGeom>
              <a:avLst/>
              <a:gdLst/>
              <a:ahLst/>
              <a:cxnLst/>
              <a:rect l="l" t="t" r="r" b="b"/>
              <a:pathLst>
                <a:path w="2631" h="24974" extrusionOk="0">
                  <a:moveTo>
                    <a:pt x="879" y="0"/>
                  </a:moveTo>
                  <a:cubicBezTo>
                    <a:pt x="718" y="0"/>
                    <a:pt x="547" y="107"/>
                    <a:pt x="527" y="312"/>
                  </a:cubicBezTo>
                  <a:cubicBezTo>
                    <a:pt x="1" y="4418"/>
                    <a:pt x="1740" y="8464"/>
                    <a:pt x="1801" y="12551"/>
                  </a:cubicBezTo>
                  <a:cubicBezTo>
                    <a:pt x="1862" y="16698"/>
                    <a:pt x="425" y="20703"/>
                    <a:pt x="304" y="24830"/>
                  </a:cubicBezTo>
                  <a:cubicBezTo>
                    <a:pt x="304" y="24921"/>
                    <a:pt x="387" y="24974"/>
                    <a:pt x="467" y="24974"/>
                  </a:cubicBezTo>
                  <a:cubicBezTo>
                    <a:pt x="529" y="24974"/>
                    <a:pt x="590" y="24942"/>
                    <a:pt x="608" y="24871"/>
                  </a:cubicBezTo>
                  <a:cubicBezTo>
                    <a:pt x="1255" y="20926"/>
                    <a:pt x="2327" y="17001"/>
                    <a:pt x="2469" y="12996"/>
                  </a:cubicBezTo>
                  <a:cubicBezTo>
                    <a:pt x="2631" y="8707"/>
                    <a:pt x="1093" y="4621"/>
                    <a:pt x="1174" y="312"/>
                  </a:cubicBezTo>
                  <a:cubicBezTo>
                    <a:pt x="1184" y="102"/>
                    <a:pt x="1036" y="0"/>
                    <a:pt x="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6396150" y="2615725"/>
              <a:ext cx="309550" cy="591525"/>
            </a:xfrm>
            <a:custGeom>
              <a:avLst/>
              <a:gdLst/>
              <a:ahLst/>
              <a:cxnLst/>
              <a:rect l="l" t="t" r="r" b="b"/>
              <a:pathLst>
                <a:path w="12382" h="23661" extrusionOk="0">
                  <a:moveTo>
                    <a:pt x="11210" y="1"/>
                  </a:moveTo>
                  <a:cubicBezTo>
                    <a:pt x="11018" y="1"/>
                    <a:pt x="10808" y="163"/>
                    <a:pt x="10844" y="406"/>
                  </a:cubicBezTo>
                  <a:cubicBezTo>
                    <a:pt x="11592" y="5787"/>
                    <a:pt x="9671" y="10804"/>
                    <a:pt x="5726" y="14506"/>
                  </a:cubicBezTo>
                  <a:cubicBezTo>
                    <a:pt x="3177" y="16913"/>
                    <a:pt x="1" y="19604"/>
                    <a:pt x="749" y="23549"/>
                  </a:cubicBezTo>
                  <a:cubicBezTo>
                    <a:pt x="766" y="23627"/>
                    <a:pt x="821" y="23660"/>
                    <a:pt x="879" y="23660"/>
                  </a:cubicBezTo>
                  <a:cubicBezTo>
                    <a:pt x="957" y="23660"/>
                    <a:pt x="1041" y="23601"/>
                    <a:pt x="1053" y="23508"/>
                  </a:cubicBezTo>
                  <a:cubicBezTo>
                    <a:pt x="1174" y="22396"/>
                    <a:pt x="1214" y="21344"/>
                    <a:pt x="1599" y="20272"/>
                  </a:cubicBezTo>
                  <a:cubicBezTo>
                    <a:pt x="1983" y="19240"/>
                    <a:pt x="2671" y="18350"/>
                    <a:pt x="3419" y="17540"/>
                  </a:cubicBezTo>
                  <a:cubicBezTo>
                    <a:pt x="4755" y="16104"/>
                    <a:pt x="6373" y="14951"/>
                    <a:pt x="7688" y="13494"/>
                  </a:cubicBezTo>
                  <a:cubicBezTo>
                    <a:pt x="10864" y="9995"/>
                    <a:pt x="12381" y="4856"/>
                    <a:pt x="11491" y="244"/>
                  </a:cubicBezTo>
                  <a:cubicBezTo>
                    <a:pt x="11459" y="73"/>
                    <a:pt x="11339" y="1"/>
                    <a:pt x="1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6140250" y="2708725"/>
              <a:ext cx="47550" cy="138775"/>
            </a:xfrm>
            <a:custGeom>
              <a:avLst/>
              <a:gdLst/>
              <a:ahLst/>
              <a:cxnLst/>
              <a:rect l="l" t="t" r="r" b="b"/>
              <a:pathLst>
                <a:path w="1902" h="5551" extrusionOk="0">
                  <a:moveTo>
                    <a:pt x="1541" y="1"/>
                  </a:moveTo>
                  <a:cubicBezTo>
                    <a:pt x="1375" y="1"/>
                    <a:pt x="1204" y="112"/>
                    <a:pt x="1194" y="327"/>
                  </a:cubicBezTo>
                  <a:cubicBezTo>
                    <a:pt x="1113" y="1217"/>
                    <a:pt x="1153" y="2107"/>
                    <a:pt x="1072" y="2997"/>
                  </a:cubicBezTo>
                  <a:cubicBezTo>
                    <a:pt x="1012" y="3523"/>
                    <a:pt x="910" y="4090"/>
                    <a:pt x="688" y="4575"/>
                  </a:cubicBezTo>
                  <a:cubicBezTo>
                    <a:pt x="526" y="4899"/>
                    <a:pt x="182" y="4980"/>
                    <a:pt x="20" y="5263"/>
                  </a:cubicBezTo>
                  <a:cubicBezTo>
                    <a:pt x="0" y="5324"/>
                    <a:pt x="0" y="5364"/>
                    <a:pt x="41" y="5405"/>
                  </a:cubicBezTo>
                  <a:cubicBezTo>
                    <a:pt x="153" y="5507"/>
                    <a:pt x="265" y="5551"/>
                    <a:pt x="375" y="5551"/>
                  </a:cubicBezTo>
                  <a:cubicBezTo>
                    <a:pt x="918" y="5551"/>
                    <a:pt x="1400" y="4484"/>
                    <a:pt x="1517" y="4130"/>
                  </a:cubicBezTo>
                  <a:cubicBezTo>
                    <a:pt x="1902" y="2916"/>
                    <a:pt x="1821" y="1561"/>
                    <a:pt x="1861" y="327"/>
                  </a:cubicBezTo>
                  <a:cubicBezTo>
                    <a:pt x="1861" y="107"/>
                    <a:pt x="1703" y="1"/>
                    <a:pt x="1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6065450" y="2846200"/>
              <a:ext cx="105675" cy="87875"/>
            </a:xfrm>
            <a:custGeom>
              <a:avLst/>
              <a:gdLst/>
              <a:ahLst/>
              <a:cxnLst/>
              <a:rect l="l" t="t" r="r" b="b"/>
              <a:pathLst>
                <a:path w="4227" h="3515" extrusionOk="0">
                  <a:moveTo>
                    <a:pt x="464" y="0"/>
                  </a:moveTo>
                  <a:cubicBezTo>
                    <a:pt x="232" y="0"/>
                    <a:pt x="1" y="181"/>
                    <a:pt x="99" y="452"/>
                  </a:cubicBezTo>
                  <a:cubicBezTo>
                    <a:pt x="463" y="1403"/>
                    <a:pt x="1232" y="2192"/>
                    <a:pt x="2021" y="2799"/>
                  </a:cubicBezTo>
                  <a:cubicBezTo>
                    <a:pt x="2345" y="3049"/>
                    <a:pt x="3045" y="3514"/>
                    <a:pt x="3596" y="3514"/>
                  </a:cubicBezTo>
                  <a:cubicBezTo>
                    <a:pt x="3802" y="3514"/>
                    <a:pt x="3988" y="3449"/>
                    <a:pt x="4125" y="3284"/>
                  </a:cubicBezTo>
                  <a:cubicBezTo>
                    <a:pt x="4226" y="3143"/>
                    <a:pt x="4165" y="2961"/>
                    <a:pt x="4004" y="2961"/>
                  </a:cubicBezTo>
                  <a:cubicBezTo>
                    <a:pt x="2689" y="2900"/>
                    <a:pt x="1252" y="1443"/>
                    <a:pt x="828" y="250"/>
                  </a:cubicBezTo>
                  <a:cubicBezTo>
                    <a:pt x="764" y="75"/>
                    <a:pt x="614"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6236850" y="2903400"/>
              <a:ext cx="29850" cy="105025"/>
            </a:xfrm>
            <a:custGeom>
              <a:avLst/>
              <a:gdLst/>
              <a:ahLst/>
              <a:cxnLst/>
              <a:rect l="l" t="t" r="r" b="b"/>
              <a:pathLst>
                <a:path w="1194" h="4201" extrusionOk="0">
                  <a:moveTo>
                    <a:pt x="583" y="0"/>
                  </a:moveTo>
                  <a:cubicBezTo>
                    <a:pt x="395" y="0"/>
                    <a:pt x="186" y="164"/>
                    <a:pt x="223" y="410"/>
                  </a:cubicBezTo>
                  <a:cubicBezTo>
                    <a:pt x="465" y="1684"/>
                    <a:pt x="384" y="2716"/>
                    <a:pt x="41" y="3950"/>
                  </a:cubicBezTo>
                  <a:cubicBezTo>
                    <a:pt x="0" y="4097"/>
                    <a:pt x="129" y="4200"/>
                    <a:pt x="255" y="4200"/>
                  </a:cubicBezTo>
                  <a:cubicBezTo>
                    <a:pt x="320" y="4200"/>
                    <a:pt x="384" y="4173"/>
                    <a:pt x="425" y="4112"/>
                  </a:cubicBezTo>
                  <a:cubicBezTo>
                    <a:pt x="1194" y="2979"/>
                    <a:pt x="1153" y="1522"/>
                    <a:pt x="850" y="227"/>
                  </a:cubicBezTo>
                  <a:cubicBezTo>
                    <a:pt x="818" y="69"/>
                    <a:pt x="705"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6172100" y="2525750"/>
              <a:ext cx="57675" cy="106200"/>
            </a:xfrm>
            <a:custGeom>
              <a:avLst/>
              <a:gdLst/>
              <a:ahLst/>
              <a:cxnLst/>
              <a:rect l="l" t="t" r="r" b="b"/>
              <a:pathLst>
                <a:path w="2307" h="4248" extrusionOk="0">
                  <a:moveTo>
                    <a:pt x="530" y="0"/>
                  </a:moveTo>
                  <a:cubicBezTo>
                    <a:pt x="342" y="0"/>
                    <a:pt x="125" y="151"/>
                    <a:pt x="102" y="363"/>
                  </a:cubicBezTo>
                  <a:cubicBezTo>
                    <a:pt x="1" y="1193"/>
                    <a:pt x="223" y="2224"/>
                    <a:pt x="587" y="2993"/>
                  </a:cubicBezTo>
                  <a:cubicBezTo>
                    <a:pt x="757" y="3384"/>
                    <a:pt x="1342" y="4248"/>
                    <a:pt x="1909" y="4248"/>
                  </a:cubicBezTo>
                  <a:cubicBezTo>
                    <a:pt x="2016" y="4248"/>
                    <a:pt x="2123" y="4217"/>
                    <a:pt x="2226" y="4146"/>
                  </a:cubicBezTo>
                  <a:cubicBezTo>
                    <a:pt x="2287" y="4106"/>
                    <a:pt x="2307" y="4045"/>
                    <a:pt x="2266" y="3964"/>
                  </a:cubicBezTo>
                  <a:cubicBezTo>
                    <a:pt x="2145" y="3721"/>
                    <a:pt x="1902" y="3661"/>
                    <a:pt x="1700" y="3499"/>
                  </a:cubicBezTo>
                  <a:cubicBezTo>
                    <a:pt x="1397" y="3216"/>
                    <a:pt x="1214" y="2791"/>
                    <a:pt x="1093" y="2406"/>
                  </a:cubicBezTo>
                  <a:cubicBezTo>
                    <a:pt x="871" y="1698"/>
                    <a:pt x="911" y="990"/>
                    <a:pt x="810" y="262"/>
                  </a:cubicBezTo>
                  <a:cubicBezTo>
                    <a:pt x="785" y="77"/>
                    <a:pt x="665"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6260675" y="2612950"/>
              <a:ext cx="57100" cy="139325"/>
            </a:xfrm>
            <a:custGeom>
              <a:avLst/>
              <a:gdLst/>
              <a:ahLst/>
              <a:cxnLst/>
              <a:rect l="l" t="t" r="r" b="b"/>
              <a:pathLst>
                <a:path w="2284" h="5573" extrusionOk="0">
                  <a:moveTo>
                    <a:pt x="1496" y="0"/>
                  </a:moveTo>
                  <a:cubicBezTo>
                    <a:pt x="1289" y="0"/>
                    <a:pt x="1078" y="161"/>
                    <a:pt x="1151" y="415"/>
                  </a:cubicBezTo>
                  <a:cubicBezTo>
                    <a:pt x="1677" y="2095"/>
                    <a:pt x="1313" y="3996"/>
                    <a:pt x="119" y="5291"/>
                  </a:cubicBezTo>
                  <a:cubicBezTo>
                    <a:pt x="0" y="5410"/>
                    <a:pt x="96" y="5572"/>
                    <a:pt x="238" y="5572"/>
                  </a:cubicBezTo>
                  <a:cubicBezTo>
                    <a:pt x="265" y="5572"/>
                    <a:pt x="293" y="5567"/>
                    <a:pt x="322" y="5554"/>
                  </a:cubicBezTo>
                  <a:cubicBezTo>
                    <a:pt x="2122" y="4765"/>
                    <a:pt x="2284" y="1852"/>
                    <a:pt x="1819" y="233"/>
                  </a:cubicBezTo>
                  <a:cubicBezTo>
                    <a:pt x="1770" y="72"/>
                    <a:pt x="1634" y="0"/>
                    <a:pt x="1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6206775" y="2789225"/>
              <a:ext cx="107975" cy="63025"/>
            </a:xfrm>
            <a:custGeom>
              <a:avLst/>
              <a:gdLst/>
              <a:ahLst/>
              <a:cxnLst/>
              <a:rect l="l" t="t" r="r" b="b"/>
              <a:pathLst>
                <a:path w="4319" h="2521" extrusionOk="0">
                  <a:moveTo>
                    <a:pt x="452" y="0"/>
                  </a:moveTo>
                  <a:cubicBezTo>
                    <a:pt x="238" y="0"/>
                    <a:pt x="0" y="244"/>
                    <a:pt x="111" y="506"/>
                  </a:cubicBezTo>
                  <a:cubicBezTo>
                    <a:pt x="475" y="1315"/>
                    <a:pt x="1304" y="1861"/>
                    <a:pt x="2093" y="2165"/>
                  </a:cubicBezTo>
                  <a:cubicBezTo>
                    <a:pt x="2447" y="2309"/>
                    <a:pt x="3037" y="2520"/>
                    <a:pt x="3547" y="2520"/>
                  </a:cubicBezTo>
                  <a:cubicBezTo>
                    <a:pt x="3825" y="2520"/>
                    <a:pt x="4079" y="2457"/>
                    <a:pt x="4258" y="2286"/>
                  </a:cubicBezTo>
                  <a:cubicBezTo>
                    <a:pt x="4319" y="2205"/>
                    <a:pt x="4298" y="2063"/>
                    <a:pt x="4197" y="2063"/>
                  </a:cubicBezTo>
                  <a:cubicBezTo>
                    <a:pt x="3530" y="1942"/>
                    <a:pt x="2963" y="1922"/>
                    <a:pt x="2316" y="1618"/>
                  </a:cubicBezTo>
                  <a:cubicBezTo>
                    <a:pt x="1668" y="1335"/>
                    <a:pt x="981" y="850"/>
                    <a:pt x="697" y="182"/>
                  </a:cubicBezTo>
                  <a:cubicBezTo>
                    <a:pt x="646" y="53"/>
                    <a:pt x="551" y="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6355200" y="2786600"/>
              <a:ext cx="24275" cy="127100"/>
            </a:xfrm>
            <a:custGeom>
              <a:avLst/>
              <a:gdLst/>
              <a:ahLst/>
              <a:cxnLst/>
              <a:rect l="l" t="t" r="r" b="b"/>
              <a:pathLst>
                <a:path w="971" h="5084" extrusionOk="0">
                  <a:moveTo>
                    <a:pt x="353" y="1"/>
                  </a:moveTo>
                  <a:cubicBezTo>
                    <a:pt x="176" y="1"/>
                    <a:pt x="1" y="148"/>
                    <a:pt x="61" y="388"/>
                  </a:cubicBezTo>
                  <a:cubicBezTo>
                    <a:pt x="263" y="1319"/>
                    <a:pt x="324" y="2229"/>
                    <a:pt x="303" y="3180"/>
                  </a:cubicBezTo>
                  <a:cubicBezTo>
                    <a:pt x="283" y="3726"/>
                    <a:pt x="20" y="4596"/>
                    <a:pt x="364" y="5041"/>
                  </a:cubicBezTo>
                  <a:cubicBezTo>
                    <a:pt x="389" y="5066"/>
                    <a:pt x="414" y="5083"/>
                    <a:pt x="439" y="5083"/>
                  </a:cubicBezTo>
                  <a:cubicBezTo>
                    <a:pt x="455" y="5083"/>
                    <a:pt x="470" y="5077"/>
                    <a:pt x="485" y="5061"/>
                  </a:cubicBezTo>
                  <a:cubicBezTo>
                    <a:pt x="931" y="4697"/>
                    <a:pt x="850" y="3706"/>
                    <a:pt x="890" y="3180"/>
                  </a:cubicBezTo>
                  <a:cubicBezTo>
                    <a:pt x="971" y="2209"/>
                    <a:pt x="951" y="1157"/>
                    <a:pt x="647" y="226"/>
                  </a:cubicBezTo>
                  <a:cubicBezTo>
                    <a:pt x="598" y="70"/>
                    <a:pt x="475"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6360750" y="2637100"/>
              <a:ext cx="77400" cy="103450"/>
            </a:xfrm>
            <a:custGeom>
              <a:avLst/>
              <a:gdLst/>
              <a:ahLst/>
              <a:cxnLst/>
              <a:rect l="l" t="t" r="r" b="b"/>
              <a:pathLst>
                <a:path w="3096" h="4138" extrusionOk="0">
                  <a:moveTo>
                    <a:pt x="324" y="1"/>
                  </a:moveTo>
                  <a:cubicBezTo>
                    <a:pt x="157" y="1"/>
                    <a:pt x="0" y="107"/>
                    <a:pt x="21" y="319"/>
                  </a:cubicBezTo>
                  <a:cubicBezTo>
                    <a:pt x="122" y="1311"/>
                    <a:pt x="567" y="2282"/>
                    <a:pt x="1133" y="3091"/>
                  </a:cubicBezTo>
                  <a:cubicBezTo>
                    <a:pt x="1464" y="3554"/>
                    <a:pt x="1997" y="4138"/>
                    <a:pt x="2589" y="4138"/>
                  </a:cubicBezTo>
                  <a:cubicBezTo>
                    <a:pt x="2722" y="4138"/>
                    <a:pt x="2857" y="4108"/>
                    <a:pt x="2995" y="4042"/>
                  </a:cubicBezTo>
                  <a:cubicBezTo>
                    <a:pt x="3096" y="4001"/>
                    <a:pt x="3075" y="3819"/>
                    <a:pt x="2974" y="3799"/>
                  </a:cubicBezTo>
                  <a:cubicBezTo>
                    <a:pt x="1619" y="3617"/>
                    <a:pt x="789" y="1493"/>
                    <a:pt x="688" y="319"/>
                  </a:cubicBezTo>
                  <a:cubicBezTo>
                    <a:pt x="668" y="107"/>
                    <a:pt x="491"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6424125" y="2565500"/>
              <a:ext cx="58525" cy="113525"/>
            </a:xfrm>
            <a:custGeom>
              <a:avLst/>
              <a:gdLst/>
              <a:ahLst/>
              <a:cxnLst/>
              <a:rect l="l" t="t" r="r" b="b"/>
              <a:pathLst>
                <a:path w="2341" h="4541" extrusionOk="0">
                  <a:moveTo>
                    <a:pt x="1915" y="0"/>
                  </a:moveTo>
                  <a:cubicBezTo>
                    <a:pt x="1789" y="0"/>
                    <a:pt x="1668" y="71"/>
                    <a:pt x="1633" y="230"/>
                  </a:cubicBezTo>
                  <a:cubicBezTo>
                    <a:pt x="1511" y="897"/>
                    <a:pt x="1471" y="1585"/>
                    <a:pt x="1289" y="2273"/>
                  </a:cubicBezTo>
                  <a:cubicBezTo>
                    <a:pt x="1066" y="3102"/>
                    <a:pt x="601" y="3608"/>
                    <a:pt x="95" y="4256"/>
                  </a:cubicBezTo>
                  <a:cubicBezTo>
                    <a:pt x="0" y="4389"/>
                    <a:pt x="138" y="4541"/>
                    <a:pt x="273" y="4541"/>
                  </a:cubicBezTo>
                  <a:cubicBezTo>
                    <a:pt x="281" y="4541"/>
                    <a:pt x="290" y="4540"/>
                    <a:pt x="298" y="4539"/>
                  </a:cubicBezTo>
                  <a:cubicBezTo>
                    <a:pt x="1754" y="4175"/>
                    <a:pt x="2341" y="1565"/>
                    <a:pt x="2260" y="311"/>
                  </a:cubicBezTo>
                  <a:cubicBezTo>
                    <a:pt x="2249" y="117"/>
                    <a:pt x="2077" y="0"/>
                    <a:pt x="1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6319775" y="2673000"/>
              <a:ext cx="57175" cy="32125"/>
            </a:xfrm>
            <a:custGeom>
              <a:avLst/>
              <a:gdLst/>
              <a:ahLst/>
              <a:cxnLst/>
              <a:rect l="l" t="t" r="r" b="b"/>
              <a:pathLst>
                <a:path w="2287" h="1285" extrusionOk="0">
                  <a:moveTo>
                    <a:pt x="440" y="0"/>
                  </a:moveTo>
                  <a:cubicBezTo>
                    <a:pt x="316" y="0"/>
                    <a:pt x="216" y="99"/>
                    <a:pt x="183" y="198"/>
                  </a:cubicBezTo>
                  <a:cubicBezTo>
                    <a:pt x="1" y="664"/>
                    <a:pt x="628" y="1048"/>
                    <a:pt x="972" y="1190"/>
                  </a:cubicBezTo>
                  <a:cubicBezTo>
                    <a:pt x="1145" y="1253"/>
                    <a:pt x="1326" y="1284"/>
                    <a:pt x="1506" y="1284"/>
                  </a:cubicBezTo>
                  <a:cubicBezTo>
                    <a:pt x="1726" y="1284"/>
                    <a:pt x="1945" y="1238"/>
                    <a:pt x="2145" y="1149"/>
                  </a:cubicBezTo>
                  <a:cubicBezTo>
                    <a:pt x="2226" y="1109"/>
                    <a:pt x="2287" y="1048"/>
                    <a:pt x="2287" y="947"/>
                  </a:cubicBezTo>
                  <a:cubicBezTo>
                    <a:pt x="2287" y="927"/>
                    <a:pt x="2287" y="886"/>
                    <a:pt x="2267" y="866"/>
                  </a:cubicBezTo>
                  <a:cubicBezTo>
                    <a:pt x="2226" y="805"/>
                    <a:pt x="2165" y="765"/>
                    <a:pt x="2085" y="765"/>
                  </a:cubicBezTo>
                  <a:cubicBezTo>
                    <a:pt x="2050" y="767"/>
                    <a:pt x="2015" y="769"/>
                    <a:pt x="1980" y="769"/>
                  </a:cubicBezTo>
                  <a:cubicBezTo>
                    <a:pt x="1747" y="769"/>
                    <a:pt x="1504" y="714"/>
                    <a:pt x="1275" y="643"/>
                  </a:cubicBezTo>
                  <a:cubicBezTo>
                    <a:pt x="931" y="522"/>
                    <a:pt x="850" y="138"/>
                    <a:pt x="527" y="16"/>
                  </a:cubicBezTo>
                  <a:cubicBezTo>
                    <a:pt x="497" y="5"/>
                    <a:pt x="468"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6450775" y="2665675"/>
              <a:ext cx="66275" cy="136150"/>
            </a:xfrm>
            <a:custGeom>
              <a:avLst/>
              <a:gdLst/>
              <a:ahLst/>
              <a:cxnLst/>
              <a:rect l="l" t="t" r="r" b="b"/>
              <a:pathLst>
                <a:path w="2651" h="5446" extrusionOk="0">
                  <a:moveTo>
                    <a:pt x="1975" y="1"/>
                  </a:moveTo>
                  <a:cubicBezTo>
                    <a:pt x="1902" y="1"/>
                    <a:pt x="1831" y="36"/>
                    <a:pt x="1801" y="107"/>
                  </a:cubicBezTo>
                  <a:cubicBezTo>
                    <a:pt x="1417" y="896"/>
                    <a:pt x="1497" y="1988"/>
                    <a:pt x="1255" y="2838"/>
                  </a:cubicBezTo>
                  <a:cubicBezTo>
                    <a:pt x="1093" y="3404"/>
                    <a:pt x="850" y="3930"/>
                    <a:pt x="547" y="4436"/>
                  </a:cubicBezTo>
                  <a:cubicBezTo>
                    <a:pt x="365" y="4740"/>
                    <a:pt x="21" y="4982"/>
                    <a:pt x="0" y="5347"/>
                  </a:cubicBezTo>
                  <a:cubicBezTo>
                    <a:pt x="0" y="5387"/>
                    <a:pt x="21" y="5407"/>
                    <a:pt x="41" y="5407"/>
                  </a:cubicBezTo>
                  <a:lnTo>
                    <a:pt x="41" y="5427"/>
                  </a:lnTo>
                  <a:cubicBezTo>
                    <a:pt x="87" y="5440"/>
                    <a:pt x="132" y="5445"/>
                    <a:pt x="177" y="5445"/>
                  </a:cubicBezTo>
                  <a:cubicBezTo>
                    <a:pt x="890" y="5445"/>
                    <a:pt x="1508" y="4020"/>
                    <a:pt x="1680" y="3526"/>
                  </a:cubicBezTo>
                  <a:cubicBezTo>
                    <a:pt x="2003" y="2656"/>
                    <a:pt x="2651" y="997"/>
                    <a:pt x="2165" y="107"/>
                  </a:cubicBezTo>
                  <a:cubicBezTo>
                    <a:pt x="2125" y="36"/>
                    <a:pt x="2049" y="1"/>
                    <a:pt x="1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6490725" y="2675400"/>
              <a:ext cx="66250" cy="77950"/>
            </a:xfrm>
            <a:custGeom>
              <a:avLst/>
              <a:gdLst/>
              <a:ahLst/>
              <a:cxnLst/>
              <a:rect l="l" t="t" r="r" b="b"/>
              <a:pathLst>
                <a:path w="2650" h="3118" extrusionOk="0">
                  <a:moveTo>
                    <a:pt x="2053" y="1"/>
                  </a:moveTo>
                  <a:cubicBezTo>
                    <a:pt x="1949" y="1"/>
                    <a:pt x="1850" y="57"/>
                    <a:pt x="1821" y="183"/>
                  </a:cubicBezTo>
                  <a:cubicBezTo>
                    <a:pt x="1700" y="709"/>
                    <a:pt x="1700" y="1255"/>
                    <a:pt x="1477" y="1761"/>
                  </a:cubicBezTo>
                  <a:cubicBezTo>
                    <a:pt x="1194" y="2368"/>
                    <a:pt x="729" y="2570"/>
                    <a:pt x="122" y="2793"/>
                  </a:cubicBezTo>
                  <a:cubicBezTo>
                    <a:pt x="1" y="2833"/>
                    <a:pt x="21" y="2975"/>
                    <a:pt x="122" y="3015"/>
                  </a:cubicBezTo>
                  <a:cubicBezTo>
                    <a:pt x="295" y="3086"/>
                    <a:pt x="462" y="3118"/>
                    <a:pt x="622" y="3118"/>
                  </a:cubicBezTo>
                  <a:cubicBezTo>
                    <a:pt x="1848" y="3118"/>
                    <a:pt x="2649" y="1239"/>
                    <a:pt x="2327" y="183"/>
                  </a:cubicBezTo>
                  <a:cubicBezTo>
                    <a:pt x="2285" y="67"/>
                    <a:pt x="2166" y="1"/>
                    <a:pt x="2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6496300" y="2804725"/>
              <a:ext cx="44650" cy="180200"/>
            </a:xfrm>
            <a:custGeom>
              <a:avLst/>
              <a:gdLst/>
              <a:ahLst/>
              <a:cxnLst/>
              <a:rect l="l" t="t" r="r" b="b"/>
              <a:pathLst>
                <a:path w="1786" h="7208" extrusionOk="0">
                  <a:moveTo>
                    <a:pt x="792" y="0"/>
                  </a:moveTo>
                  <a:cubicBezTo>
                    <a:pt x="659" y="0"/>
                    <a:pt x="532" y="70"/>
                    <a:pt x="506" y="230"/>
                  </a:cubicBezTo>
                  <a:cubicBezTo>
                    <a:pt x="223" y="2313"/>
                    <a:pt x="0" y="5328"/>
                    <a:pt x="1376" y="7108"/>
                  </a:cubicBezTo>
                  <a:cubicBezTo>
                    <a:pt x="1429" y="7176"/>
                    <a:pt x="1501" y="7207"/>
                    <a:pt x="1569" y="7207"/>
                  </a:cubicBezTo>
                  <a:cubicBezTo>
                    <a:pt x="1684" y="7207"/>
                    <a:pt x="1786" y="7118"/>
                    <a:pt x="1760" y="6966"/>
                  </a:cubicBezTo>
                  <a:lnTo>
                    <a:pt x="1760" y="6946"/>
                  </a:lnTo>
                  <a:cubicBezTo>
                    <a:pt x="1517" y="5874"/>
                    <a:pt x="1153" y="4923"/>
                    <a:pt x="1052" y="3790"/>
                  </a:cubicBezTo>
                  <a:cubicBezTo>
                    <a:pt x="951" y="2637"/>
                    <a:pt x="1093" y="1464"/>
                    <a:pt x="1133" y="311"/>
                  </a:cubicBezTo>
                  <a:cubicBezTo>
                    <a:pt x="1144" y="117"/>
                    <a:pt x="963" y="0"/>
                    <a:pt x="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6509775" y="2797000"/>
              <a:ext cx="56850" cy="103175"/>
            </a:xfrm>
            <a:custGeom>
              <a:avLst/>
              <a:gdLst/>
              <a:ahLst/>
              <a:cxnLst/>
              <a:rect l="l" t="t" r="r" b="b"/>
              <a:pathLst>
                <a:path w="2274" h="4127" extrusionOk="0">
                  <a:moveTo>
                    <a:pt x="1893" y="0"/>
                  </a:moveTo>
                  <a:cubicBezTo>
                    <a:pt x="1793" y="0"/>
                    <a:pt x="1691" y="57"/>
                    <a:pt x="1646" y="174"/>
                  </a:cubicBezTo>
                  <a:cubicBezTo>
                    <a:pt x="1423" y="761"/>
                    <a:pt x="1403" y="1409"/>
                    <a:pt x="1201" y="2015"/>
                  </a:cubicBezTo>
                  <a:cubicBezTo>
                    <a:pt x="978" y="2683"/>
                    <a:pt x="533" y="3270"/>
                    <a:pt x="108" y="3836"/>
                  </a:cubicBezTo>
                  <a:cubicBezTo>
                    <a:pt x="0" y="3975"/>
                    <a:pt x="152" y="4126"/>
                    <a:pt x="293" y="4126"/>
                  </a:cubicBezTo>
                  <a:cubicBezTo>
                    <a:pt x="336" y="4126"/>
                    <a:pt x="379" y="4112"/>
                    <a:pt x="412" y="4079"/>
                  </a:cubicBezTo>
                  <a:cubicBezTo>
                    <a:pt x="1444" y="3148"/>
                    <a:pt x="2273" y="1671"/>
                    <a:pt x="2152" y="255"/>
                  </a:cubicBezTo>
                  <a:cubicBezTo>
                    <a:pt x="2141" y="87"/>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6544850" y="2800700"/>
              <a:ext cx="50600" cy="48425"/>
            </a:xfrm>
            <a:custGeom>
              <a:avLst/>
              <a:gdLst/>
              <a:ahLst/>
              <a:cxnLst/>
              <a:rect l="l" t="t" r="r" b="b"/>
              <a:pathLst>
                <a:path w="2024" h="1937" extrusionOk="0">
                  <a:moveTo>
                    <a:pt x="1730" y="1"/>
                  </a:moveTo>
                  <a:cubicBezTo>
                    <a:pt x="1655" y="1"/>
                    <a:pt x="1583" y="38"/>
                    <a:pt x="1538" y="128"/>
                  </a:cubicBezTo>
                  <a:cubicBezTo>
                    <a:pt x="1376" y="431"/>
                    <a:pt x="1315" y="775"/>
                    <a:pt x="1113" y="1078"/>
                  </a:cubicBezTo>
                  <a:cubicBezTo>
                    <a:pt x="1012" y="1220"/>
                    <a:pt x="890" y="1341"/>
                    <a:pt x="749" y="1422"/>
                  </a:cubicBezTo>
                  <a:cubicBezTo>
                    <a:pt x="660" y="1467"/>
                    <a:pt x="572" y="1476"/>
                    <a:pt x="485" y="1476"/>
                  </a:cubicBezTo>
                  <a:cubicBezTo>
                    <a:pt x="421" y="1476"/>
                    <a:pt x="357" y="1471"/>
                    <a:pt x="294" y="1471"/>
                  </a:cubicBezTo>
                  <a:cubicBezTo>
                    <a:pt x="249" y="1471"/>
                    <a:pt x="205" y="1473"/>
                    <a:pt x="162" y="1483"/>
                  </a:cubicBezTo>
                  <a:cubicBezTo>
                    <a:pt x="41" y="1503"/>
                    <a:pt x="0" y="1685"/>
                    <a:pt x="81" y="1766"/>
                  </a:cubicBezTo>
                  <a:cubicBezTo>
                    <a:pt x="204" y="1889"/>
                    <a:pt x="357" y="1937"/>
                    <a:pt x="519" y="1937"/>
                  </a:cubicBezTo>
                  <a:cubicBezTo>
                    <a:pt x="810" y="1937"/>
                    <a:pt x="1127" y="1781"/>
                    <a:pt x="1335" y="1625"/>
                  </a:cubicBezTo>
                  <a:cubicBezTo>
                    <a:pt x="1700" y="1341"/>
                    <a:pt x="2023" y="714"/>
                    <a:pt x="2003" y="249"/>
                  </a:cubicBezTo>
                  <a:cubicBezTo>
                    <a:pt x="1990" y="109"/>
                    <a:pt x="1857" y="1"/>
                    <a:pt x="1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6592900" y="2609350"/>
              <a:ext cx="67225" cy="210775"/>
            </a:xfrm>
            <a:custGeom>
              <a:avLst/>
              <a:gdLst/>
              <a:ahLst/>
              <a:cxnLst/>
              <a:rect l="l" t="t" r="r" b="b"/>
              <a:pathLst>
                <a:path w="2689" h="8431" extrusionOk="0">
                  <a:moveTo>
                    <a:pt x="740" y="1"/>
                  </a:moveTo>
                  <a:cubicBezTo>
                    <a:pt x="594" y="1"/>
                    <a:pt x="453" y="79"/>
                    <a:pt x="405" y="256"/>
                  </a:cubicBezTo>
                  <a:cubicBezTo>
                    <a:pt x="0" y="1854"/>
                    <a:pt x="223" y="3614"/>
                    <a:pt x="567" y="5212"/>
                  </a:cubicBezTo>
                  <a:cubicBezTo>
                    <a:pt x="769" y="6082"/>
                    <a:pt x="1315" y="8328"/>
                    <a:pt x="2448" y="8429"/>
                  </a:cubicBezTo>
                  <a:cubicBezTo>
                    <a:pt x="2455" y="8430"/>
                    <a:pt x="2462" y="8431"/>
                    <a:pt x="2469" y="8431"/>
                  </a:cubicBezTo>
                  <a:cubicBezTo>
                    <a:pt x="2583" y="8431"/>
                    <a:pt x="2688" y="8282"/>
                    <a:pt x="2650" y="8186"/>
                  </a:cubicBezTo>
                  <a:cubicBezTo>
                    <a:pt x="2488" y="7782"/>
                    <a:pt x="2144" y="7478"/>
                    <a:pt x="1942" y="7094"/>
                  </a:cubicBezTo>
                  <a:cubicBezTo>
                    <a:pt x="1578" y="6467"/>
                    <a:pt x="1396" y="5718"/>
                    <a:pt x="1234" y="5030"/>
                  </a:cubicBezTo>
                  <a:cubicBezTo>
                    <a:pt x="910" y="3594"/>
                    <a:pt x="728" y="1895"/>
                    <a:pt x="1113" y="458"/>
                  </a:cubicBezTo>
                  <a:cubicBezTo>
                    <a:pt x="1186" y="178"/>
                    <a:pt x="959" y="1"/>
                    <a:pt x="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6561525" y="2612475"/>
              <a:ext cx="41500" cy="84850"/>
            </a:xfrm>
            <a:custGeom>
              <a:avLst/>
              <a:gdLst/>
              <a:ahLst/>
              <a:cxnLst/>
              <a:rect l="l" t="t" r="r" b="b"/>
              <a:pathLst>
                <a:path w="1660" h="3394" extrusionOk="0">
                  <a:moveTo>
                    <a:pt x="416" y="1"/>
                  </a:moveTo>
                  <a:cubicBezTo>
                    <a:pt x="312" y="1"/>
                    <a:pt x="206" y="66"/>
                    <a:pt x="183" y="172"/>
                  </a:cubicBezTo>
                  <a:cubicBezTo>
                    <a:pt x="1" y="778"/>
                    <a:pt x="345" y="1689"/>
                    <a:pt x="547" y="2255"/>
                  </a:cubicBezTo>
                  <a:cubicBezTo>
                    <a:pt x="682" y="2622"/>
                    <a:pt x="983" y="3394"/>
                    <a:pt x="1467" y="3394"/>
                  </a:cubicBezTo>
                  <a:cubicBezTo>
                    <a:pt x="1490" y="3394"/>
                    <a:pt x="1514" y="3392"/>
                    <a:pt x="1538" y="3388"/>
                  </a:cubicBezTo>
                  <a:cubicBezTo>
                    <a:pt x="1639" y="3368"/>
                    <a:pt x="1660" y="3246"/>
                    <a:pt x="1619" y="3186"/>
                  </a:cubicBezTo>
                  <a:cubicBezTo>
                    <a:pt x="1538" y="3004"/>
                    <a:pt x="1376" y="2862"/>
                    <a:pt x="1296" y="2680"/>
                  </a:cubicBezTo>
                  <a:cubicBezTo>
                    <a:pt x="1154" y="2417"/>
                    <a:pt x="1053" y="2114"/>
                    <a:pt x="972" y="1810"/>
                  </a:cubicBezTo>
                  <a:cubicBezTo>
                    <a:pt x="810" y="1284"/>
                    <a:pt x="850" y="617"/>
                    <a:pt x="608" y="111"/>
                  </a:cubicBezTo>
                  <a:cubicBezTo>
                    <a:pt x="565" y="35"/>
                    <a:pt x="49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6612100" y="2679950"/>
              <a:ext cx="47075" cy="73200"/>
            </a:xfrm>
            <a:custGeom>
              <a:avLst/>
              <a:gdLst/>
              <a:ahLst/>
              <a:cxnLst/>
              <a:rect l="l" t="t" r="r" b="b"/>
              <a:pathLst>
                <a:path w="1883" h="2928" extrusionOk="0">
                  <a:moveTo>
                    <a:pt x="1637" y="0"/>
                  </a:moveTo>
                  <a:cubicBezTo>
                    <a:pt x="1585" y="0"/>
                    <a:pt x="1535" y="19"/>
                    <a:pt x="1498" y="62"/>
                  </a:cubicBezTo>
                  <a:cubicBezTo>
                    <a:pt x="1215" y="386"/>
                    <a:pt x="1154" y="871"/>
                    <a:pt x="1033" y="1256"/>
                  </a:cubicBezTo>
                  <a:cubicBezTo>
                    <a:pt x="871" y="1782"/>
                    <a:pt x="628" y="2267"/>
                    <a:pt x="163" y="2550"/>
                  </a:cubicBezTo>
                  <a:cubicBezTo>
                    <a:pt x="0" y="2658"/>
                    <a:pt x="63" y="2927"/>
                    <a:pt x="236" y="2927"/>
                  </a:cubicBezTo>
                  <a:cubicBezTo>
                    <a:pt x="257" y="2927"/>
                    <a:pt x="280" y="2923"/>
                    <a:pt x="304" y="2914"/>
                  </a:cubicBezTo>
                  <a:cubicBezTo>
                    <a:pt x="810" y="2712"/>
                    <a:pt x="1154" y="2328"/>
                    <a:pt x="1376" y="1822"/>
                  </a:cubicBezTo>
                  <a:cubicBezTo>
                    <a:pt x="1579" y="1357"/>
                    <a:pt x="1862" y="730"/>
                    <a:pt x="1882" y="224"/>
                  </a:cubicBezTo>
                  <a:cubicBezTo>
                    <a:pt x="1882" y="97"/>
                    <a:pt x="1755" y="0"/>
                    <a:pt x="1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6674025" y="2580800"/>
              <a:ext cx="75950" cy="138050"/>
            </a:xfrm>
            <a:custGeom>
              <a:avLst/>
              <a:gdLst/>
              <a:ahLst/>
              <a:cxnLst/>
              <a:rect l="l" t="t" r="r" b="b"/>
              <a:pathLst>
                <a:path w="3038" h="5522" extrusionOk="0">
                  <a:moveTo>
                    <a:pt x="2740" y="0"/>
                  </a:moveTo>
                  <a:cubicBezTo>
                    <a:pt x="2615" y="0"/>
                    <a:pt x="2486" y="67"/>
                    <a:pt x="2440" y="204"/>
                  </a:cubicBezTo>
                  <a:cubicBezTo>
                    <a:pt x="1853" y="2086"/>
                    <a:pt x="1529" y="3664"/>
                    <a:pt x="134" y="5141"/>
                  </a:cubicBezTo>
                  <a:cubicBezTo>
                    <a:pt x="1" y="5290"/>
                    <a:pt x="127" y="5521"/>
                    <a:pt x="299" y="5521"/>
                  </a:cubicBezTo>
                  <a:cubicBezTo>
                    <a:pt x="337" y="5521"/>
                    <a:pt x="377" y="5510"/>
                    <a:pt x="417" y="5485"/>
                  </a:cubicBezTo>
                  <a:cubicBezTo>
                    <a:pt x="2035" y="4372"/>
                    <a:pt x="2844" y="2207"/>
                    <a:pt x="3026" y="285"/>
                  </a:cubicBezTo>
                  <a:cubicBezTo>
                    <a:pt x="3037" y="97"/>
                    <a:pt x="2891" y="0"/>
                    <a:pt x="2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6726400" y="2590650"/>
              <a:ext cx="56300" cy="64400"/>
            </a:xfrm>
            <a:custGeom>
              <a:avLst/>
              <a:gdLst/>
              <a:ahLst/>
              <a:cxnLst/>
              <a:rect l="l" t="t" r="r" b="b"/>
              <a:pathLst>
                <a:path w="2252" h="2576" extrusionOk="0">
                  <a:moveTo>
                    <a:pt x="1900" y="0"/>
                  </a:moveTo>
                  <a:cubicBezTo>
                    <a:pt x="1832" y="0"/>
                    <a:pt x="1759" y="35"/>
                    <a:pt x="1720" y="94"/>
                  </a:cubicBezTo>
                  <a:cubicBezTo>
                    <a:pt x="1437" y="438"/>
                    <a:pt x="1417" y="1004"/>
                    <a:pt x="1194" y="1409"/>
                  </a:cubicBezTo>
                  <a:cubicBezTo>
                    <a:pt x="1093" y="1611"/>
                    <a:pt x="931" y="1813"/>
                    <a:pt x="729" y="1975"/>
                  </a:cubicBezTo>
                  <a:cubicBezTo>
                    <a:pt x="547" y="2117"/>
                    <a:pt x="304" y="2137"/>
                    <a:pt x="122" y="2279"/>
                  </a:cubicBezTo>
                  <a:cubicBezTo>
                    <a:pt x="1" y="2339"/>
                    <a:pt x="21" y="2501"/>
                    <a:pt x="142" y="2542"/>
                  </a:cubicBezTo>
                  <a:cubicBezTo>
                    <a:pt x="223" y="2564"/>
                    <a:pt x="304" y="2575"/>
                    <a:pt x="385" y="2575"/>
                  </a:cubicBezTo>
                  <a:cubicBezTo>
                    <a:pt x="1366" y="2575"/>
                    <a:pt x="2251" y="957"/>
                    <a:pt x="2064" y="134"/>
                  </a:cubicBezTo>
                  <a:cubicBezTo>
                    <a:pt x="2043" y="40"/>
                    <a:pt x="1974"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a:off x="6423675" y="2790650"/>
              <a:ext cx="350300" cy="424925"/>
            </a:xfrm>
            <a:custGeom>
              <a:avLst/>
              <a:gdLst/>
              <a:ahLst/>
              <a:cxnLst/>
              <a:rect l="l" t="t" r="r" b="b"/>
              <a:pathLst>
                <a:path w="14012" h="16997" extrusionOk="0">
                  <a:moveTo>
                    <a:pt x="12993" y="0"/>
                  </a:moveTo>
                  <a:cubicBezTo>
                    <a:pt x="12701" y="0"/>
                    <a:pt x="12373" y="253"/>
                    <a:pt x="12434" y="631"/>
                  </a:cubicBezTo>
                  <a:cubicBezTo>
                    <a:pt x="12798" y="2897"/>
                    <a:pt x="11665" y="5142"/>
                    <a:pt x="10228" y="6801"/>
                  </a:cubicBezTo>
                  <a:cubicBezTo>
                    <a:pt x="8853" y="8399"/>
                    <a:pt x="7113" y="8824"/>
                    <a:pt x="5252" y="9613"/>
                  </a:cubicBezTo>
                  <a:cubicBezTo>
                    <a:pt x="2359" y="10847"/>
                    <a:pt x="235" y="13679"/>
                    <a:pt x="12" y="16855"/>
                  </a:cubicBezTo>
                  <a:cubicBezTo>
                    <a:pt x="0" y="16941"/>
                    <a:pt x="76" y="16997"/>
                    <a:pt x="152" y="16997"/>
                  </a:cubicBezTo>
                  <a:cubicBezTo>
                    <a:pt x="201" y="16997"/>
                    <a:pt x="251" y="16972"/>
                    <a:pt x="275" y="16916"/>
                  </a:cubicBezTo>
                  <a:cubicBezTo>
                    <a:pt x="1105" y="15115"/>
                    <a:pt x="1610" y="13355"/>
                    <a:pt x="3107" y="11939"/>
                  </a:cubicBezTo>
                  <a:cubicBezTo>
                    <a:pt x="4544" y="10564"/>
                    <a:pt x="6405" y="10301"/>
                    <a:pt x="8145" y="9552"/>
                  </a:cubicBezTo>
                  <a:cubicBezTo>
                    <a:pt x="11483" y="8096"/>
                    <a:pt x="14011" y="4029"/>
                    <a:pt x="13405" y="368"/>
                  </a:cubicBezTo>
                  <a:cubicBezTo>
                    <a:pt x="13364" y="110"/>
                    <a:pt x="13187" y="0"/>
                    <a:pt x="12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a:off x="6654075" y="2863775"/>
              <a:ext cx="27350" cy="125200"/>
            </a:xfrm>
            <a:custGeom>
              <a:avLst/>
              <a:gdLst/>
              <a:ahLst/>
              <a:cxnLst/>
              <a:rect l="l" t="t" r="r" b="b"/>
              <a:pathLst>
                <a:path w="1094" h="5008" extrusionOk="0">
                  <a:moveTo>
                    <a:pt x="696" y="0"/>
                  </a:moveTo>
                  <a:cubicBezTo>
                    <a:pt x="593" y="0"/>
                    <a:pt x="490" y="47"/>
                    <a:pt x="426" y="154"/>
                  </a:cubicBezTo>
                  <a:cubicBezTo>
                    <a:pt x="1" y="821"/>
                    <a:pt x="21" y="1671"/>
                    <a:pt x="82" y="2440"/>
                  </a:cubicBezTo>
                  <a:cubicBezTo>
                    <a:pt x="143" y="3229"/>
                    <a:pt x="244" y="4220"/>
                    <a:pt x="648" y="4908"/>
                  </a:cubicBezTo>
                  <a:cubicBezTo>
                    <a:pt x="694" y="4977"/>
                    <a:pt x="764" y="5008"/>
                    <a:pt x="832" y="5008"/>
                  </a:cubicBezTo>
                  <a:cubicBezTo>
                    <a:pt x="944" y="5008"/>
                    <a:pt x="1053" y="4924"/>
                    <a:pt x="1053" y="4786"/>
                  </a:cubicBezTo>
                  <a:cubicBezTo>
                    <a:pt x="1093" y="4119"/>
                    <a:pt x="810" y="3390"/>
                    <a:pt x="729" y="2703"/>
                  </a:cubicBezTo>
                  <a:cubicBezTo>
                    <a:pt x="648" y="1893"/>
                    <a:pt x="749" y="1165"/>
                    <a:pt x="992" y="396"/>
                  </a:cubicBezTo>
                  <a:cubicBezTo>
                    <a:pt x="1071" y="160"/>
                    <a:pt x="88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6664825" y="2873100"/>
              <a:ext cx="47950" cy="60800"/>
            </a:xfrm>
            <a:custGeom>
              <a:avLst/>
              <a:gdLst/>
              <a:ahLst/>
              <a:cxnLst/>
              <a:rect l="l" t="t" r="r" b="b"/>
              <a:pathLst>
                <a:path w="1918" h="2432" extrusionOk="0">
                  <a:moveTo>
                    <a:pt x="1558" y="0"/>
                  </a:moveTo>
                  <a:cubicBezTo>
                    <a:pt x="1516" y="0"/>
                    <a:pt x="1473" y="8"/>
                    <a:pt x="1432" y="23"/>
                  </a:cubicBezTo>
                  <a:cubicBezTo>
                    <a:pt x="1129" y="165"/>
                    <a:pt x="1027" y="671"/>
                    <a:pt x="906" y="954"/>
                  </a:cubicBezTo>
                  <a:cubicBezTo>
                    <a:pt x="744" y="1359"/>
                    <a:pt x="542" y="1682"/>
                    <a:pt x="198" y="1925"/>
                  </a:cubicBezTo>
                  <a:cubicBezTo>
                    <a:pt x="1" y="2063"/>
                    <a:pt x="34" y="2432"/>
                    <a:pt x="298" y="2432"/>
                  </a:cubicBezTo>
                  <a:cubicBezTo>
                    <a:pt x="305" y="2432"/>
                    <a:pt x="312" y="2431"/>
                    <a:pt x="319" y="2431"/>
                  </a:cubicBezTo>
                  <a:cubicBezTo>
                    <a:pt x="805" y="2390"/>
                    <a:pt x="1129" y="1986"/>
                    <a:pt x="1371" y="1581"/>
                  </a:cubicBezTo>
                  <a:cubicBezTo>
                    <a:pt x="1493" y="1359"/>
                    <a:pt x="1594" y="1116"/>
                    <a:pt x="1695" y="873"/>
                  </a:cubicBezTo>
                  <a:cubicBezTo>
                    <a:pt x="1776" y="650"/>
                    <a:pt x="1918" y="428"/>
                    <a:pt x="1837" y="185"/>
                  </a:cubicBezTo>
                  <a:cubicBezTo>
                    <a:pt x="1792" y="65"/>
                    <a:pt x="1679" y="0"/>
                    <a:pt x="1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a:off x="6244275" y="2875950"/>
              <a:ext cx="57825" cy="73175"/>
            </a:xfrm>
            <a:custGeom>
              <a:avLst/>
              <a:gdLst/>
              <a:ahLst/>
              <a:cxnLst/>
              <a:rect l="l" t="t" r="r" b="b"/>
              <a:pathLst>
                <a:path w="2313" h="2927" extrusionOk="0">
                  <a:moveTo>
                    <a:pt x="1897" y="0"/>
                  </a:moveTo>
                  <a:cubicBezTo>
                    <a:pt x="1809" y="0"/>
                    <a:pt x="1723" y="44"/>
                    <a:pt x="1665" y="152"/>
                  </a:cubicBezTo>
                  <a:cubicBezTo>
                    <a:pt x="1483" y="557"/>
                    <a:pt x="1463" y="1002"/>
                    <a:pt x="1281" y="1406"/>
                  </a:cubicBezTo>
                  <a:cubicBezTo>
                    <a:pt x="1079" y="1912"/>
                    <a:pt x="735" y="2216"/>
                    <a:pt x="270" y="2438"/>
                  </a:cubicBezTo>
                  <a:cubicBezTo>
                    <a:pt x="0" y="2573"/>
                    <a:pt x="170" y="2927"/>
                    <a:pt x="413" y="2927"/>
                  </a:cubicBezTo>
                  <a:cubicBezTo>
                    <a:pt x="426" y="2927"/>
                    <a:pt x="439" y="2926"/>
                    <a:pt x="452" y="2924"/>
                  </a:cubicBezTo>
                  <a:lnTo>
                    <a:pt x="472" y="2924"/>
                  </a:lnTo>
                  <a:cubicBezTo>
                    <a:pt x="1018" y="2822"/>
                    <a:pt x="1443" y="2418"/>
                    <a:pt x="1746" y="1953"/>
                  </a:cubicBezTo>
                  <a:cubicBezTo>
                    <a:pt x="2030" y="1548"/>
                    <a:pt x="2313" y="820"/>
                    <a:pt x="2252" y="314"/>
                  </a:cubicBezTo>
                  <a:cubicBezTo>
                    <a:pt x="2226" y="145"/>
                    <a:pt x="2057" y="0"/>
                    <a:pt x="1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5"/>
            <p:cNvSpPr/>
            <p:nvPr/>
          </p:nvSpPr>
          <p:spPr>
            <a:xfrm>
              <a:off x="6184750" y="2810500"/>
              <a:ext cx="53300" cy="30850"/>
            </a:xfrm>
            <a:custGeom>
              <a:avLst/>
              <a:gdLst/>
              <a:ahLst/>
              <a:cxnLst/>
              <a:rect l="l" t="t" r="r" b="b"/>
              <a:pathLst>
                <a:path w="2132" h="1234" extrusionOk="0">
                  <a:moveTo>
                    <a:pt x="324" y="0"/>
                  </a:moveTo>
                  <a:cubicBezTo>
                    <a:pt x="166" y="0"/>
                    <a:pt x="21" y="107"/>
                    <a:pt x="21" y="302"/>
                  </a:cubicBezTo>
                  <a:cubicBezTo>
                    <a:pt x="0" y="686"/>
                    <a:pt x="445" y="990"/>
                    <a:pt x="769" y="1111"/>
                  </a:cubicBezTo>
                  <a:cubicBezTo>
                    <a:pt x="952" y="1188"/>
                    <a:pt x="1143" y="1233"/>
                    <a:pt x="1331" y="1233"/>
                  </a:cubicBezTo>
                  <a:cubicBezTo>
                    <a:pt x="1539" y="1233"/>
                    <a:pt x="1742" y="1178"/>
                    <a:pt x="1922" y="1051"/>
                  </a:cubicBezTo>
                  <a:cubicBezTo>
                    <a:pt x="2132" y="917"/>
                    <a:pt x="2018" y="622"/>
                    <a:pt x="1785" y="622"/>
                  </a:cubicBezTo>
                  <a:cubicBezTo>
                    <a:pt x="1770" y="622"/>
                    <a:pt x="1755" y="623"/>
                    <a:pt x="1740" y="626"/>
                  </a:cubicBezTo>
                  <a:cubicBezTo>
                    <a:pt x="1679" y="636"/>
                    <a:pt x="1619" y="641"/>
                    <a:pt x="1558" y="641"/>
                  </a:cubicBezTo>
                  <a:cubicBezTo>
                    <a:pt x="1377" y="641"/>
                    <a:pt x="1199" y="595"/>
                    <a:pt x="1032" y="504"/>
                  </a:cubicBezTo>
                  <a:cubicBezTo>
                    <a:pt x="810" y="383"/>
                    <a:pt x="708" y="140"/>
                    <a:pt x="486" y="39"/>
                  </a:cubicBezTo>
                  <a:cubicBezTo>
                    <a:pt x="434" y="13"/>
                    <a:pt x="378"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a:off x="6131825" y="2549075"/>
              <a:ext cx="64400" cy="50575"/>
            </a:xfrm>
            <a:custGeom>
              <a:avLst/>
              <a:gdLst/>
              <a:ahLst/>
              <a:cxnLst/>
              <a:rect l="l" t="t" r="r" b="b"/>
              <a:pathLst>
                <a:path w="2576" h="2023" extrusionOk="0">
                  <a:moveTo>
                    <a:pt x="264" y="0"/>
                  </a:moveTo>
                  <a:cubicBezTo>
                    <a:pt x="133" y="0"/>
                    <a:pt x="0" y="112"/>
                    <a:pt x="54" y="260"/>
                  </a:cubicBezTo>
                  <a:cubicBezTo>
                    <a:pt x="276" y="867"/>
                    <a:pt x="641" y="1453"/>
                    <a:pt x="1167" y="1838"/>
                  </a:cubicBezTo>
                  <a:cubicBezTo>
                    <a:pt x="1336" y="1964"/>
                    <a:pt x="1527" y="2023"/>
                    <a:pt x="1711" y="2023"/>
                  </a:cubicBezTo>
                  <a:cubicBezTo>
                    <a:pt x="2146" y="2023"/>
                    <a:pt x="2548" y="1701"/>
                    <a:pt x="2562" y="1190"/>
                  </a:cubicBezTo>
                  <a:cubicBezTo>
                    <a:pt x="2576" y="1028"/>
                    <a:pt x="2437" y="930"/>
                    <a:pt x="2294" y="930"/>
                  </a:cubicBezTo>
                  <a:cubicBezTo>
                    <a:pt x="2223" y="930"/>
                    <a:pt x="2151" y="954"/>
                    <a:pt x="2097" y="1008"/>
                  </a:cubicBezTo>
                  <a:cubicBezTo>
                    <a:pt x="1996" y="1109"/>
                    <a:pt x="1895" y="1413"/>
                    <a:pt x="1733" y="1433"/>
                  </a:cubicBezTo>
                  <a:cubicBezTo>
                    <a:pt x="1724" y="1434"/>
                    <a:pt x="1714" y="1434"/>
                    <a:pt x="1705" y="1434"/>
                  </a:cubicBezTo>
                  <a:cubicBezTo>
                    <a:pt x="1512" y="1434"/>
                    <a:pt x="1323" y="1245"/>
                    <a:pt x="1207" y="1130"/>
                  </a:cubicBezTo>
                  <a:cubicBezTo>
                    <a:pt x="904" y="846"/>
                    <a:pt x="620" y="482"/>
                    <a:pt x="438" y="98"/>
                  </a:cubicBezTo>
                  <a:cubicBezTo>
                    <a:pt x="397" y="30"/>
                    <a:pt x="331"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a:off x="6183725" y="2716300"/>
              <a:ext cx="41500" cy="55000"/>
            </a:xfrm>
            <a:custGeom>
              <a:avLst/>
              <a:gdLst/>
              <a:ahLst/>
              <a:cxnLst/>
              <a:rect l="l" t="t" r="r" b="b"/>
              <a:pathLst>
                <a:path w="1660" h="2200" extrusionOk="0">
                  <a:moveTo>
                    <a:pt x="1249" y="0"/>
                  </a:moveTo>
                  <a:cubicBezTo>
                    <a:pt x="1197" y="0"/>
                    <a:pt x="1144" y="14"/>
                    <a:pt x="1093" y="44"/>
                  </a:cubicBezTo>
                  <a:cubicBezTo>
                    <a:pt x="871" y="186"/>
                    <a:pt x="911" y="550"/>
                    <a:pt x="871" y="773"/>
                  </a:cubicBezTo>
                  <a:cubicBezTo>
                    <a:pt x="830" y="995"/>
                    <a:pt x="749" y="1218"/>
                    <a:pt x="628" y="1420"/>
                  </a:cubicBezTo>
                  <a:cubicBezTo>
                    <a:pt x="507" y="1622"/>
                    <a:pt x="304" y="1602"/>
                    <a:pt x="122" y="1723"/>
                  </a:cubicBezTo>
                  <a:cubicBezTo>
                    <a:pt x="1" y="1804"/>
                    <a:pt x="1" y="1946"/>
                    <a:pt x="82" y="2047"/>
                  </a:cubicBezTo>
                  <a:cubicBezTo>
                    <a:pt x="172" y="2156"/>
                    <a:pt x="288" y="2199"/>
                    <a:pt x="411" y="2199"/>
                  </a:cubicBezTo>
                  <a:cubicBezTo>
                    <a:pt x="701" y="2199"/>
                    <a:pt x="1032" y="1957"/>
                    <a:pt x="1174" y="1744"/>
                  </a:cubicBezTo>
                  <a:cubicBezTo>
                    <a:pt x="1437" y="1379"/>
                    <a:pt x="1660" y="752"/>
                    <a:pt x="1579" y="307"/>
                  </a:cubicBezTo>
                  <a:cubicBezTo>
                    <a:pt x="1549" y="125"/>
                    <a:pt x="1404"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5"/>
            <p:cNvSpPr/>
            <p:nvPr/>
          </p:nvSpPr>
          <p:spPr>
            <a:xfrm>
              <a:off x="6070950" y="2735800"/>
              <a:ext cx="58200" cy="58475"/>
            </a:xfrm>
            <a:custGeom>
              <a:avLst/>
              <a:gdLst/>
              <a:ahLst/>
              <a:cxnLst/>
              <a:rect l="l" t="t" r="r" b="b"/>
              <a:pathLst>
                <a:path w="2328" h="2339" extrusionOk="0">
                  <a:moveTo>
                    <a:pt x="305" y="0"/>
                  </a:moveTo>
                  <a:cubicBezTo>
                    <a:pt x="170" y="0"/>
                    <a:pt x="41" y="95"/>
                    <a:pt x="41" y="276"/>
                  </a:cubicBezTo>
                  <a:cubicBezTo>
                    <a:pt x="1" y="862"/>
                    <a:pt x="527" y="1510"/>
                    <a:pt x="931" y="1894"/>
                  </a:cubicBezTo>
                  <a:cubicBezTo>
                    <a:pt x="1124" y="2060"/>
                    <a:pt x="1562" y="2338"/>
                    <a:pt x="1904" y="2338"/>
                  </a:cubicBezTo>
                  <a:cubicBezTo>
                    <a:pt x="2064" y="2338"/>
                    <a:pt x="2203" y="2278"/>
                    <a:pt x="2287" y="2117"/>
                  </a:cubicBezTo>
                  <a:cubicBezTo>
                    <a:pt x="2327" y="2036"/>
                    <a:pt x="2287" y="1955"/>
                    <a:pt x="2226" y="1914"/>
                  </a:cubicBezTo>
                  <a:cubicBezTo>
                    <a:pt x="2084" y="1813"/>
                    <a:pt x="1902" y="1813"/>
                    <a:pt x="1740" y="1753"/>
                  </a:cubicBezTo>
                  <a:cubicBezTo>
                    <a:pt x="1538" y="1651"/>
                    <a:pt x="1376" y="1490"/>
                    <a:pt x="1235" y="1328"/>
                  </a:cubicBezTo>
                  <a:cubicBezTo>
                    <a:pt x="911" y="964"/>
                    <a:pt x="810" y="498"/>
                    <a:pt x="547" y="134"/>
                  </a:cubicBezTo>
                  <a:cubicBezTo>
                    <a:pt x="490" y="44"/>
                    <a:pt x="39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a:off x="6084600" y="2823975"/>
              <a:ext cx="39975" cy="52725"/>
            </a:xfrm>
            <a:custGeom>
              <a:avLst/>
              <a:gdLst/>
              <a:ahLst/>
              <a:cxnLst/>
              <a:rect l="l" t="t" r="r" b="b"/>
              <a:pathLst>
                <a:path w="1599" h="2109" extrusionOk="0">
                  <a:moveTo>
                    <a:pt x="1273" y="1"/>
                  </a:moveTo>
                  <a:cubicBezTo>
                    <a:pt x="1179" y="1"/>
                    <a:pt x="1083" y="56"/>
                    <a:pt x="1053" y="168"/>
                  </a:cubicBezTo>
                  <a:cubicBezTo>
                    <a:pt x="952" y="491"/>
                    <a:pt x="952" y="835"/>
                    <a:pt x="830" y="1159"/>
                  </a:cubicBezTo>
                  <a:cubicBezTo>
                    <a:pt x="770" y="1321"/>
                    <a:pt x="689" y="1503"/>
                    <a:pt x="527" y="1604"/>
                  </a:cubicBezTo>
                  <a:cubicBezTo>
                    <a:pt x="405" y="1705"/>
                    <a:pt x="244" y="1725"/>
                    <a:pt x="102" y="1806"/>
                  </a:cubicBezTo>
                  <a:cubicBezTo>
                    <a:pt x="1" y="1847"/>
                    <a:pt x="21" y="1968"/>
                    <a:pt x="102" y="2029"/>
                  </a:cubicBezTo>
                  <a:cubicBezTo>
                    <a:pt x="186" y="2085"/>
                    <a:pt x="275" y="2108"/>
                    <a:pt x="365" y="2108"/>
                  </a:cubicBezTo>
                  <a:cubicBezTo>
                    <a:pt x="667" y="2108"/>
                    <a:pt x="983" y="1842"/>
                    <a:pt x="1154" y="1624"/>
                  </a:cubicBezTo>
                  <a:cubicBezTo>
                    <a:pt x="1437" y="1240"/>
                    <a:pt x="1599" y="613"/>
                    <a:pt x="1478" y="168"/>
                  </a:cubicBezTo>
                  <a:cubicBezTo>
                    <a:pt x="1457" y="56"/>
                    <a:pt x="1366" y="1"/>
                    <a:pt x="1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5"/>
            <p:cNvSpPr/>
            <p:nvPr/>
          </p:nvSpPr>
          <p:spPr>
            <a:xfrm>
              <a:off x="6411825" y="2836625"/>
              <a:ext cx="48650" cy="109275"/>
            </a:xfrm>
            <a:custGeom>
              <a:avLst/>
              <a:gdLst/>
              <a:ahLst/>
              <a:cxnLst/>
              <a:rect l="l" t="t" r="r" b="b"/>
              <a:pathLst>
                <a:path w="1946" h="4371" extrusionOk="0">
                  <a:moveTo>
                    <a:pt x="365" y="0"/>
                  </a:moveTo>
                  <a:cubicBezTo>
                    <a:pt x="190" y="0"/>
                    <a:pt x="1" y="122"/>
                    <a:pt x="1" y="329"/>
                  </a:cubicBezTo>
                  <a:cubicBezTo>
                    <a:pt x="61" y="1725"/>
                    <a:pt x="587" y="3242"/>
                    <a:pt x="1498" y="4294"/>
                  </a:cubicBezTo>
                  <a:cubicBezTo>
                    <a:pt x="1540" y="4348"/>
                    <a:pt x="1594" y="4370"/>
                    <a:pt x="1648" y="4370"/>
                  </a:cubicBezTo>
                  <a:cubicBezTo>
                    <a:pt x="1798" y="4370"/>
                    <a:pt x="1946" y="4195"/>
                    <a:pt x="1842" y="4031"/>
                  </a:cubicBezTo>
                  <a:lnTo>
                    <a:pt x="1842" y="4031"/>
                  </a:lnTo>
                  <a:lnTo>
                    <a:pt x="1842" y="4052"/>
                  </a:lnTo>
                  <a:cubicBezTo>
                    <a:pt x="1093" y="2858"/>
                    <a:pt x="850" y="1604"/>
                    <a:pt x="648" y="228"/>
                  </a:cubicBezTo>
                  <a:cubicBezTo>
                    <a:pt x="622" y="71"/>
                    <a:pt x="498" y="0"/>
                    <a:pt x="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5"/>
            <p:cNvSpPr/>
            <p:nvPr/>
          </p:nvSpPr>
          <p:spPr>
            <a:xfrm>
              <a:off x="6383000" y="2862425"/>
              <a:ext cx="57675" cy="55200"/>
            </a:xfrm>
            <a:custGeom>
              <a:avLst/>
              <a:gdLst/>
              <a:ahLst/>
              <a:cxnLst/>
              <a:rect l="l" t="t" r="r" b="b"/>
              <a:pathLst>
                <a:path w="2307" h="2208" extrusionOk="0">
                  <a:moveTo>
                    <a:pt x="428" y="0"/>
                  </a:moveTo>
                  <a:cubicBezTo>
                    <a:pt x="295" y="0"/>
                    <a:pt x="157" y="87"/>
                    <a:pt x="122" y="228"/>
                  </a:cubicBezTo>
                  <a:cubicBezTo>
                    <a:pt x="1" y="734"/>
                    <a:pt x="466" y="1219"/>
                    <a:pt x="830" y="1502"/>
                  </a:cubicBezTo>
                  <a:cubicBezTo>
                    <a:pt x="1053" y="1684"/>
                    <a:pt x="1295" y="1846"/>
                    <a:pt x="1558" y="1968"/>
                  </a:cubicBezTo>
                  <a:cubicBezTo>
                    <a:pt x="1717" y="2063"/>
                    <a:pt x="1888" y="2207"/>
                    <a:pt x="2071" y="2207"/>
                  </a:cubicBezTo>
                  <a:cubicBezTo>
                    <a:pt x="2122" y="2207"/>
                    <a:pt x="2173" y="2196"/>
                    <a:pt x="2226" y="2170"/>
                  </a:cubicBezTo>
                  <a:cubicBezTo>
                    <a:pt x="2266" y="2150"/>
                    <a:pt x="2287" y="2109"/>
                    <a:pt x="2287" y="2049"/>
                  </a:cubicBezTo>
                  <a:cubicBezTo>
                    <a:pt x="2307" y="1866"/>
                    <a:pt x="2165" y="1806"/>
                    <a:pt x="2044" y="1705"/>
                  </a:cubicBezTo>
                  <a:cubicBezTo>
                    <a:pt x="1821" y="1543"/>
                    <a:pt x="1619" y="1381"/>
                    <a:pt x="1396" y="1219"/>
                  </a:cubicBezTo>
                  <a:cubicBezTo>
                    <a:pt x="1235" y="1077"/>
                    <a:pt x="1053" y="936"/>
                    <a:pt x="931" y="754"/>
                  </a:cubicBezTo>
                  <a:cubicBezTo>
                    <a:pt x="790" y="572"/>
                    <a:pt x="769" y="349"/>
                    <a:pt x="668" y="147"/>
                  </a:cubicBezTo>
                  <a:cubicBezTo>
                    <a:pt x="617" y="45"/>
                    <a:pt x="52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p:nvPr/>
          </p:nvSpPr>
          <p:spPr>
            <a:xfrm>
              <a:off x="6365300" y="2771975"/>
              <a:ext cx="32300" cy="49275"/>
            </a:xfrm>
            <a:custGeom>
              <a:avLst/>
              <a:gdLst/>
              <a:ahLst/>
              <a:cxnLst/>
              <a:rect l="l" t="t" r="r" b="b"/>
              <a:pathLst>
                <a:path w="1292" h="1971" extrusionOk="0">
                  <a:moveTo>
                    <a:pt x="972" y="1"/>
                  </a:moveTo>
                  <a:cubicBezTo>
                    <a:pt x="874" y="1"/>
                    <a:pt x="785" y="56"/>
                    <a:pt x="769" y="184"/>
                  </a:cubicBezTo>
                  <a:cubicBezTo>
                    <a:pt x="729" y="488"/>
                    <a:pt x="668" y="771"/>
                    <a:pt x="567" y="1054"/>
                  </a:cubicBezTo>
                  <a:cubicBezTo>
                    <a:pt x="466" y="1358"/>
                    <a:pt x="324" y="1499"/>
                    <a:pt x="102" y="1701"/>
                  </a:cubicBezTo>
                  <a:cubicBezTo>
                    <a:pt x="1" y="1762"/>
                    <a:pt x="41" y="1944"/>
                    <a:pt x="162" y="1964"/>
                  </a:cubicBezTo>
                  <a:cubicBezTo>
                    <a:pt x="190" y="1968"/>
                    <a:pt x="217" y="1970"/>
                    <a:pt x="243" y="1970"/>
                  </a:cubicBezTo>
                  <a:cubicBezTo>
                    <a:pt x="894" y="1970"/>
                    <a:pt x="1177" y="812"/>
                    <a:pt x="1255" y="326"/>
                  </a:cubicBezTo>
                  <a:cubicBezTo>
                    <a:pt x="1291" y="130"/>
                    <a:pt x="1121"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5"/>
            <p:cNvSpPr/>
            <p:nvPr/>
          </p:nvSpPr>
          <p:spPr>
            <a:xfrm>
              <a:off x="6296525" y="2749875"/>
              <a:ext cx="33000" cy="61100"/>
            </a:xfrm>
            <a:custGeom>
              <a:avLst/>
              <a:gdLst/>
              <a:ahLst/>
              <a:cxnLst/>
              <a:rect l="l" t="t" r="r" b="b"/>
              <a:pathLst>
                <a:path w="1320" h="2444" extrusionOk="0">
                  <a:moveTo>
                    <a:pt x="1006" y="1"/>
                  </a:moveTo>
                  <a:cubicBezTo>
                    <a:pt x="906" y="1"/>
                    <a:pt x="814" y="60"/>
                    <a:pt x="789" y="198"/>
                  </a:cubicBezTo>
                  <a:cubicBezTo>
                    <a:pt x="708" y="603"/>
                    <a:pt x="607" y="1008"/>
                    <a:pt x="466" y="1392"/>
                  </a:cubicBezTo>
                  <a:cubicBezTo>
                    <a:pt x="344" y="1695"/>
                    <a:pt x="20" y="1999"/>
                    <a:pt x="0" y="2322"/>
                  </a:cubicBezTo>
                  <a:cubicBezTo>
                    <a:pt x="0" y="2383"/>
                    <a:pt x="61" y="2444"/>
                    <a:pt x="122" y="2444"/>
                  </a:cubicBezTo>
                  <a:cubicBezTo>
                    <a:pt x="486" y="2444"/>
                    <a:pt x="708" y="1958"/>
                    <a:pt x="850" y="1695"/>
                  </a:cubicBezTo>
                  <a:cubicBezTo>
                    <a:pt x="1072" y="1270"/>
                    <a:pt x="1234" y="805"/>
                    <a:pt x="1295" y="340"/>
                  </a:cubicBezTo>
                  <a:cubicBezTo>
                    <a:pt x="1319" y="134"/>
                    <a:pt x="115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a:off x="6183750" y="2651850"/>
              <a:ext cx="77625" cy="53950"/>
            </a:xfrm>
            <a:custGeom>
              <a:avLst/>
              <a:gdLst/>
              <a:ahLst/>
              <a:cxnLst/>
              <a:rect l="l" t="t" r="r" b="b"/>
              <a:pathLst>
                <a:path w="3105" h="2158" extrusionOk="0">
                  <a:moveTo>
                    <a:pt x="336" y="1"/>
                  </a:moveTo>
                  <a:cubicBezTo>
                    <a:pt x="162" y="1"/>
                    <a:pt x="0" y="190"/>
                    <a:pt x="121" y="357"/>
                  </a:cubicBezTo>
                  <a:cubicBezTo>
                    <a:pt x="688" y="1247"/>
                    <a:pt x="1800" y="1692"/>
                    <a:pt x="2711" y="2137"/>
                  </a:cubicBezTo>
                  <a:cubicBezTo>
                    <a:pt x="2742" y="2151"/>
                    <a:pt x="2772" y="2157"/>
                    <a:pt x="2801" y="2157"/>
                  </a:cubicBezTo>
                  <a:cubicBezTo>
                    <a:pt x="2981" y="2157"/>
                    <a:pt x="3105" y="1918"/>
                    <a:pt x="2913" y="1813"/>
                  </a:cubicBezTo>
                  <a:cubicBezTo>
                    <a:pt x="2043" y="1307"/>
                    <a:pt x="1214" y="802"/>
                    <a:pt x="506" y="73"/>
                  </a:cubicBezTo>
                  <a:cubicBezTo>
                    <a:pt x="455" y="22"/>
                    <a:pt x="395"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5"/>
            <p:cNvSpPr/>
            <p:nvPr/>
          </p:nvSpPr>
          <p:spPr>
            <a:xfrm>
              <a:off x="6264750" y="2612775"/>
              <a:ext cx="37850" cy="60150"/>
            </a:xfrm>
            <a:custGeom>
              <a:avLst/>
              <a:gdLst/>
              <a:ahLst/>
              <a:cxnLst/>
              <a:rect l="l" t="t" r="r" b="b"/>
              <a:pathLst>
                <a:path w="1514" h="2406" extrusionOk="0">
                  <a:moveTo>
                    <a:pt x="357" y="0"/>
                  </a:moveTo>
                  <a:cubicBezTo>
                    <a:pt x="183" y="0"/>
                    <a:pt x="1" y="151"/>
                    <a:pt x="37" y="382"/>
                  </a:cubicBezTo>
                  <a:cubicBezTo>
                    <a:pt x="138" y="1029"/>
                    <a:pt x="442" y="2324"/>
                    <a:pt x="1271" y="2405"/>
                  </a:cubicBezTo>
                  <a:cubicBezTo>
                    <a:pt x="1352" y="2405"/>
                    <a:pt x="1413" y="2344"/>
                    <a:pt x="1474" y="2284"/>
                  </a:cubicBezTo>
                  <a:cubicBezTo>
                    <a:pt x="1494" y="2243"/>
                    <a:pt x="1514" y="2183"/>
                    <a:pt x="1494" y="2122"/>
                  </a:cubicBezTo>
                  <a:cubicBezTo>
                    <a:pt x="1453" y="1980"/>
                    <a:pt x="1332" y="1960"/>
                    <a:pt x="1231" y="1859"/>
                  </a:cubicBezTo>
                  <a:cubicBezTo>
                    <a:pt x="1089" y="1737"/>
                    <a:pt x="1008" y="1555"/>
                    <a:pt x="948" y="1373"/>
                  </a:cubicBezTo>
                  <a:cubicBezTo>
                    <a:pt x="786" y="1009"/>
                    <a:pt x="725" y="605"/>
                    <a:pt x="624" y="220"/>
                  </a:cubicBezTo>
                  <a:cubicBezTo>
                    <a:pt x="584" y="67"/>
                    <a:pt x="472"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5"/>
            <p:cNvSpPr/>
            <p:nvPr/>
          </p:nvSpPr>
          <p:spPr>
            <a:xfrm>
              <a:off x="6380050" y="2564125"/>
              <a:ext cx="42825" cy="61800"/>
            </a:xfrm>
            <a:custGeom>
              <a:avLst/>
              <a:gdLst/>
              <a:ahLst/>
              <a:cxnLst/>
              <a:rect l="l" t="t" r="r" b="b"/>
              <a:pathLst>
                <a:path w="1713" h="2472" extrusionOk="0">
                  <a:moveTo>
                    <a:pt x="321" y="0"/>
                  </a:moveTo>
                  <a:cubicBezTo>
                    <a:pt x="171" y="0"/>
                    <a:pt x="1" y="130"/>
                    <a:pt x="38" y="325"/>
                  </a:cubicBezTo>
                  <a:cubicBezTo>
                    <a:pt x="179" y="1094"/>
                    <a:pt x="645" y="2288"/>
                    <a:pt x="1535" y="2470"/>
                  </a:cubicBezTo>
                  <a:cubicBezTo>
                    <a:pt x="1544" y="2471"/>
                    <a:pt x="1552" y="2472"/>
                    <a:pt x="1561" y="2472"/>
                  </a:cubicBezTo>
                  <a:cubicBezTo>
                    <a:pt x="1664" y="2472"/>
                    <a:pt x="1712" y="2361"/>
                    <a:pt x="1656" y="2267"/>
                  </a:cubicBezTo>
                  <a:cubicBezTo>
                    <a:pt x="1413" y="1964"/>
                    <a:pt x="1110" y="1762"/>
                    <a:pt x="908" y="1418"/>
                  </a:cubicBezTo>
                  <a:cubicBezTo>
                    <a:pt x="705" y="1033"/>
                    <a:pt x="604" y="608"/>
                    <a:pt x="523" y="184"/>
                  </a:cubicBezTo>
                  <a:cubicBezTo>
                    <a:pt x="507" y="56"/>
                    <a:pt x="418"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5"/>
            <p:cNvSpPr/>
            <p:nvPr/>
          </p:nvSpPr>
          <p:spPr>
            <a:xfrm>
              <a:off x="6279975" y="2892275"/>
              <a:ext cx="49750" cy="33325"/>
            </a:xfrm>
            <a:custGeom>
              <a:avLst/>
              <a:gdLst/>
              <a:ahLst/>
              <a:cxnLst/>
              <a:rect l="l" t="t" r="r" b="b"/>
              <a:pathLst>
                <a:path w="1990" h="1333" extrusionOk="0">
                  <a:moveTo>
                    <a:pt x="1563" y="0"/>
                  </a:moveTo>
                  <a:cubicBezTo>
                    <a:pt x="1458" y="0"/>
                    <a:pt x="1358" y="49"/>
                    <a:pt x="1310" y="167"/>
                  </a:cubicBezTo>
                  <a:cubicBezTo>
                    <a:pt x="1229" y="369"/>
                    <a:pt x="1128" y="571"/>
                    <a:pt x="925" y="713"/>
                  </a:cubicBezTo>
                  <a:cubicBezTo>
                    <a:pt x="861" y="758"/>
                    <a:pt x="798" y="774"/>
                    <a:pt x="736" y="774"/>
                  </a:cubicBezTo>
                  <a:cubicBezTo>
                    <a:pt x="603" y="774"/>
                    <a:pt x="470" y="700"/>
                    <a:pt x="318" y="672"/>
                  </a:cubicBezTo>
                  <a:cubicBezTo>
                    <a:pt x="309" y="671"/>
                    <a:pt x="300" y="671"/>
                    <a:pt x="291" y="671"/>
                  </a:cubicBezTo>
                  <a:cubicBezTo>
                    <a:pt x="139" y="671"/>
                    <a:pt x="0" y="824"/>
                    <a:pt x="96" y="996"/>
                  </a:cubicBezTo>
                  <a:cubicBezTo>
                    <a:pt x="225" y="1225"/>
                    <a:pt x="506" y="1333"/>
                    <a:pt x="781" y="1333"/>
                  </a:cubicBezTo>
                  <a:cubicBezTo>
                    <a:pt x="895" y="1333"/>
                    <a:pt x="1007" y="1315"/>
                    <a:pt x="1107" y="1279"/>
                  </a:cubicBezTo>
                  <a:cubicBezTo>
                    <a:pt x="1512" y="1138"/>
                    <a:pt x="1755" y="794"/>
                    <a:pt x="1896" y="409"/>
                  </a:cubicBezTo>
                  <a:cubicBezTo>
                    <a:pt x="1990" y="183"/>
                    <a:pt x="1767" y="0"/>
                    <a:pt x="1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5"/>
            <p:cNvSpPr/>
            <p:nvPr/>
          </p:nvSpPr>
          <p:spPr>
            <a:xfrm>
              <a:off x="6183950" y="2864625"/>
              <a:ext cx="39250" cy="88600"/>
            </a:xfrm>
            <a:custGeom>
              <a:avLst/>
              <a:gdLst/>
              <a:ahLst/>
              <a:cxnLst/>
              <a:rect l="l" t="t" r="r" b="b"/>
              <a:pathLst>
                <a:path w="1570" h="3544" extrusionOk="0">
                  <a:moveTo>
                    <a:pt x="1202" y="1"/>
                  </a:moveTo>
                  <a:cubicBezTo>
                    <a:pt x="1104" y="1"/>
                    <a:pt x="1004" y="57"/>
                    <a:pt x="983" y="160"/>
                  </a:cubicBezTo>
                  <a:cubicBezTo>
                    <a:pt x="842" y="646"/>
                    <a:pt x="882" y="1172"/>
                    <a:pt x="801" y="1657"/>
                  </a:cubicBezTo>
                  <a:cubicBezTo>
                    <a:pt x="720" y="2304"/>
                    <a:pt x="477" y="2770"/>
                    <a:pt x="93" y="3275"/>
                  </a:cubicBezTo>
                  <a:cubicBezTo>
                    <a:pt x="1" y="3368"/>
                    <a:pt x="60" y="3544"/>
                    <a:pt x="194" y="3544"/>
                  </a:cubicBezTo>
                  <a:cubicBezTo>
                    <a:pt x="207" y="3544"/>
                    <a:pt x="220" y="3542"/>
                    <a:pt x="235" y="3538"/>
                  </a:cubicBezTo>
                  <a:cubicBezTo>
                    <a:pt x="1287" y="3195"/>
                    <a:pt x="1570" y="1070"/>
                    <a:pt x="1408" y="160"/>
                  </a:cubicBezTo>
                  <a:cubicBezTo>
                    <a:pt x="1388" y="51"/>
                    <a:pt x="1296"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p:nvPr/>
          </p:nvSpPr>
          <p:spPr>
            <a:xfrm>
              <a:off x="6153175" y="3008850"/>
              <a:ext cx="139625" cy="46300"/>
            </a:xfrm>
            <a:custGeom>
              <a:avLst/>
              <a:gdLst/>
              <a:ahLst/>
              <a:cxnLst/>
              <a:rect l="l" t="t" r="r" b="b"/>
              <a:pathLst>
                <a:path w="5585" h="1852" extrusionOk="0">
                  <a:moveTo>
                    <a:pt x="494" y="0"/>
                  </a:moveTo>
                  <a:cubicBezTo>
                    <a:pt x="234" y="0"/>
                    <a:pt x="1" y="384"/>
                    <a:pt x="252" y="602"/>
                  </a:cubicBezTo>
                  <a:cubicBezTo>
                    <a:pt x="1017" y="1276"/>
                    <a:pt x="2382" y="1851"/>
                    <a:pt x="3620" y="1851"/>
                  </a:cubicBezTo>
                  <a:cubicBezTo>
                    <a:pt x="4312" y="1851"/>
                    <a:pt x="4965" y="1671"/>
                    <a:pt x="5451" y="1229"/>
                  </a:cubicBezTo>
                  <a:cubicBezTo>
                    <a:pt x="5584" y="1096"/>
                    <a:pt x="5457" y="894"/>
                    <a:pt x="5307" y="894"/>
                  </a:cubicBezTo>
                  <a:cubicBezTo>
                    <a:pt x="5274" y="894"/>
                    <a:pt x="5241" y="904"/>
                    <a:pt x="5208" y="925"/>
                  </a:cubicBezTo>
                  <a:cubicBezTo>
                    <a:pt x="4879" y="1152"/>
                    <a:pt x="4429" y="1226"/>
                    <a:pt x="3971" y="1226"/>
                  </a:cubicBezTo>
                  <a:cubicBezTo>
                    <a:pt x="3528" y="1226"/>
                    <a:pt x="3078" y="1157"/>
                    <a:pt x="2720" y="1087"/>
                  </a:cubicBezTo>
                  <a:cubicBezTo>
                    <a:pt x="1931" y="925"/>
                    <a:pt x="1284" y="521"/>
                    <a:pt x="656" y="55"/>
                  </a:cubicBezTo>
                  <a:cubicBezTo>
                    <a:pt x="604" y="17"/>
                    <a:pt x="54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5"/>
            <p:cNvSpPr/>
            <p:nvPr/>
          </p:nvSpPr>
          <p:spPr>
            <a:xfrm>
              <a:off x="6309450" y="2952450"/>
              <a:ext cx="108300" cy="76975"/>
            </a:xfrm>
            <a:custGeom>
              <a:avLst/>
              <a:gdLst/>
              <a:ahLst/>
              <a:cxnLst/>
              <a:rect l="l" t="t" r="r" b="b"/>
              <a:pathLst>
                <a:path w="4332" h="3079" extrusionOk="0">
                  <a:moveTo>
                    <a:pt x="569" y="1"/>
                  </a:moveTo>
                  <a:cubicBezTo>
                    <a:pt x="291" y="1"/>
                    <a:pt x="0" y="220"/>
                    <a:pt x="110" y="551"/>
                  </a:cubicBezTo>
                  <a:cubicBezTo>
                    <a:pt x="373" y="1462"/>
                    <a:pt x="1081" y="2291"/>
                    <a:pt x="1951" y="2655"/>
                  </a:cubicBezTo>
                  <a:cubicBezTo>
                    <a:pt x="2308" y="2792"/>
                    <a:pt x="2980" y="3078"/>
                    <a:pt x="3521" y="3078"/>
                  </a:cubicBezTo>
                  <a:cubicBezTo>
                    <a:pt x="3779" y="3078"/>
                    <a:pt x="4006" y="3014"/>
                    <a:pt x="4156" y="2837"/>
                  </a:cubicBezTo>
                  <a:cubicBezTo>
                    <a:pt x="4331" y="2663"/>
                    <a:pt x="4170" y="2432"/>
                    <a:pt x="3942" y="2432"/>
                  </a:cubicBezTo>
                  <a:cubicBezTo>
                    <a:pt x="3933" y="2432"/>
                    <a:pt x="3923" y="2432"/>
                    <a:pt x="3914" y="2433"/>
                  </a:cubicBezTo>
                  <a:cubicBezTo>
                    <a:pt x="3836" y="2443"/>
                    <a:pt x="3758" y="2448"/>
                    <a:pt x="3680" y="2448"/>
                  </a:cubicBezTo>
                  <a:cubicBezTo>
                    <a:pt x="2522" y="2448"/>
                    <a:pt x="1245" y="1370"/>
                    <a:pt x="980" y="309"/>
                  </a:cubicBezTo>
                  <a:cubicBezTo>
                    <a:pt x="924" y="94"/>
                    <a:pt x="749" y="1"/>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6342925" y="2958525"/>
              <a:ext cx="21900" cy="47700"/>
            </a:xfrm>
            <a:custGeom>
              <a:avLst/>
              <a:gdLst/>
              <a:ahLst/>
              <a:cxnLst/>
              <a:rect l="l" t="t" r="r" b="b"/>
              <a:pathLst>
                <a:path w="876" h="1908" extrusionOk="0">
                  <a:moveTo>
                    <a:pt x="601" y="1"/>
                  </a:moveTo>
                  <a:cubicBezTo>
                    <a:pt x="480" y="1"/>
                    <a:pt x="352" y="98"/>
                    <a:pt x="329" y="248"/>
                  </a:cubicBezTo>
                  <a:cubicBezTo>
                    <a:pt x="289" y="470"/>
                    <a:pt x="329" y="713"/>
                    <a:pt x="309" y="936"/>
                  </a:cubicBezTo>
                  <a:cubicBezTo>
                    <a:pt x="268" y="1199"/>
                    <a:pt x="167" y="1401"/>
                    <a:pt x="66" y="1644"/>
                  </a:cubicBezTo>
                  <a:cubicBezTo>
                    <a:pt x="0" y="1776"/>
                    <a:pt x="96" y="1908"/>
                    <a:pt x="221" y="1908"/>
                  </a:cubicBezTo>
                  <a:cubicBezTo>
                    <a:pt x="249" y="1908"/>
                    <a:pt x="279" y="1901"/>
                    <a:pt x="309" y="1886"/>
                  </a:cubicBezTo>
                  <a:cubicBezTo>
                    <a:pt x="572" y="1765"/>
                    <a:pt x="673" y="1421"/>
                    <a:pt x="734" y="1158"/>
                  </a:cubicBezTo>
                  <a:cubicBezTo>
                    <a:pt x="815" y="855"/>
                    <a:pt x="875" y="491"/>
                    <a:pt x="815" y="187"/>
                  </a:cubicBezTo>
                  <a:cubicBezTo>
                    <a:pt x="780" y="56"/>
                    <a:pt x="692"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6651550" y="2732400"/>
              <a:ext cx="78825" cy="98625"/>
            </a:xfrm>
            <a:custGeom>
              <a:avLst/>
              <a:gdLst/>
              <a:ahLst/>
              <a:cxnLst/>
              <a:rect l="l" t="t" r="r" b="b"/>
              <a:pathLst>
                <a:path w="3153" h="3945" extrusionOk="0">
                  <a:moveTo>
                    <a:pt x="2685" y="1"/>
                  </a:moveTo>
                  <a:cubicBezTo>
                    <a:pt x="2525" y="1"/>
                    <a:pt x="2360" y="83"/>
                    <a:pt x="2287" y="270"/>
                  </a:cubicBezTo>
                  <a:cubicBezTo>
                    <a:pt x="1821" y="1423"/>
                    <a:pt x="1336" y="2880"/>
                    <a:pt x="183" y="3507"/>
                  </a:cubicBezTo>
                  <a:cubicBezTo>
                    <a:pt x="1" y="3588"/>
                    <a:pt x="61" y="3851"/>
                    <a:pt x="244" y="3912"/>
                  </a:cubicBezTo>
                  <a:cubicBezTo>
                    <a:pt x="315" y="3934"/>
                    <a:pt x="386" y="3944"/>
                    <a:pt x="456" y="3944"/>
                  </a:cubicBezTo>
                  <a:cubicBezTo>
                    <a:pt x="1021" y="3944"/>
                    <a:pt x="1533" y="3276"/>
                    <a:pt x="1821" y="2880"/>
                  </a:cubicBezTo>
                  <a:cubicBezTo>
                    <a:pt x="2347" y="2172"/>
                    <a:pt x="2772" y="1302"/>
                    <a:pt x="3056" y="472"/>
                  </a:cubicBezTo>
                  <a:cubicBezTo>
                    <a:pt x="3152" y="182"/>
                    <a:pt x="2924" y="1"/>
                    <a:pt x="2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6699100" y="2731375"/>
              <a:ext cx="60625" cy="52625"/>
            </a:xfrm>
            <a:custGeom>
              <a:avLst/>
              <a:gdLst/>
              <a:ahLst/>
              <a:cxnLst/>
              <a:rect l="l" t="t" r="r" b="b"/>
              <a:pathLst>
                <a:path w="2425" h="2105" extrusionOk="0">
                  <a:moveTo>
                    <a:pt x="2099" y="0"/>
                  </a:moveTo>
                  <a:cubicBezTo>
                    <a:pt x="2031" y="0"/>
                    <a:pt x="1960" y="22"/>
                    <a:pt x="1902" y="68"/>
                  </a:cubicBezTo>
                  <a:cubicBezTo>
                    <a:pt x="1578" y="311"/>
                    <a:pt x="1376" y="756"/>
                    <a:pt x="1113" y="1060"/>
                  </a:cubicBezTo>
                  <a:cubicBezTo>
                    <a:pt x="971" y="1242"/>
                    <a:pt x="810" y="1404"/>
                    <a:pt x="628" y="1525"/>
                  </a:cubicBezTo>
                  <a:cubicBezTo>
                    <a:pt x="445" y="1626"/>
                    <a:pt x="263" y="1545"/>
                    <a:pt x="102" y="1626"/>
                  </a:cubicBezTo>
                  <a:cubicBezTo>
                    <a:pt x="21" y="1667"/>
                    <a:pt x="0" y="1748"/>
                    <a:pt x="21" y="1808"/>
                  </a:cubicBezTo>
                  <a:cubicBezTo>
                    <a:pt x="57" y="2027"/>
                    <a:pt x="202" y="2104"/>
                    <a:pt x="383" y="2104"/>
                  </a:cubicBezTo>
                  <a:cubicBezTo>
                    <a:pt x="704" y="2104"/>
                    <a:pt x="1140" y="1864"/>
                    <a:pt x="1295" y="1748"/>
                  </a:cubicBezTo>
                  <a:cubicBezTo>
                    <a:pt x="1700" y="1404"/>
                    <a:pt x="2205" y="857"/>
                    <a:pt x="2367" y="331"/>
                  </a:cubicBezTo>
                  <a:cubicBezTo>
                    <a:pt x="2425" y="130"/>
                    <a:pt x="2268" y="0"/>
                    <a:pt x="2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6727425" y="2803950"/>
              <a:ext cx="83400" cy="105150"/>
            </a:xfrm>
            <a:custGeom>
              <a:avLst/>
              <a:gdLst/>
              <a:ahLst/>
              <a:cxnLst/>
              <a:rect l="l" t="t" r="r" b="b"/>
              <a:pathLst>
                <a:path w="3336" h="4206" extrusionOk="0">
                  <a:moveTo>
                    <a:pt x="2919" y="1"/>
                  </a:moveTo>
                  <a:cubicBezTo>
                    <a:pt x="2749" y="1"/>
                    <a:pt x="2576" y="107"/>
                    <a:pt x="2549" y="342"/>
                  </a:cubicBezTo>
                  <a:cubicBezTo>
                    <a:pt x="2387" y="1677"/>
                    <a:pt x="1639" y="3416"/>
                    <a:pt x="243" y="3781"/>
                  </a:cubicBezTo>
                  <a:cubicBezTo>
                    <a:pt x="0" y="3841"/>
                    <a:pt x="81" y="4165"/>
                    <a:pt x="304" y="4205"/>
                  </a:cubicBezTo>
                  <a:lnTo>
                    <a:pt x="304" y="4185"/>
                  </a:lnTo>
                  <a:cubicBezTo>
                    <a:pt x="363" y="4191"/>
                    <a:pt x="421" y="4194"/>
                    <a:pt x="478" y="4194"/>
                  </a:cubicBezTo>
                  <a:cubicBezTo>
                    <a:pt x="2137" y="4194"/>
                    <a:pt x="2905" y="1694"/>
                    <a:pt x="3257" y="443"/>
                  </a:cubicBezTo>
                  <a:cubicBezTo>
                    <a:pt x="3336" y="163"/>
                    <a:pt x="3129" y="1"/>
                    <a:pt x="2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6761300" y="2793375"/>
              <a:ext cx="23800" cy="71725"/>
            </a:xfrm>
            <a:custGeom>
              <a:avLst/>
              <a:gdLst/>
              <a:ahLst/>
              <a:cxnLst/>
              <a:rect l="l" t="t" r="r" b="b"/>
              <a:pathLst>
                <a:path w="952" h="2869" extrusionOk="0">
                  <a:moveTo>
                    <a:pt x="430" y="0"/>
                  </a:moveTo>
                  <a:cubicBezTo>
                    <a:pt x="340" y="0"/>
                    <a:pt x="256" y="46"/>
                    <a:pt x="203" y="158"/>
                  </a:cubicBezTo>
                  <a:cubicBezTo>
                    <a:pt x="1" y="643"/>
                    <a:pt x="21" y="1250"/>
                    <a:pt x="102" y="1736"/>
                  </a:cubicBezTo>
                  <a:cubicBezTo>
                    <a:pt x="163" y="2100"/>
                    <a:pt x="284" y="2808"/>
                    <a:pt x="749" y="2868"/>
                  </a:cubicBezTo>
                  <a:cubicBezTo>
                    <a:pt x="850" y="2868"/>
                    <a:pt x="911" y="2767"/>
                    <a:pt x="931" y="2686"/>
                  </a:cubicBezTo>
                  <a:cubicBezTo>
                    <a:pt x="952" y="2525"/>
                    <a:pt x="871" y="2423"/>
                    <a:pt x="810" y="2282"/>
                  </a:cubicBezTo>
                  <a:cubicBezTo>
                    <a:pt x="729" y="2079"/>
                    <a:pt x="689" y="1877"/>
                    <a:pt x="689" y="1655"/>
                  </a:cubicBezTo>
                  <a:cubicBezTo>
                    <a:pt x="648" y="1230"/>
                    <a:pt x="729" y="825"/>
                    <a:pt x="790" y="400"/>
                  </a:cubicBezTo>
                  <a:cubicBezTo>
                    <a:pt x="817" y="196"/>
                    <a:pt x="614"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6583775" y="2928675"/>
              <a:ext cx="37075" cy="99275"/>
            </a:xfrm>
            <a:custGeom>
              <a:avLst/>
              <a:gdLst/>
              <a:ahLst/>
              <a:cxnLst/>
              <a:rect l="l" t="t" r="r" b="b"/>
              <a:pathLst>
                <a:path w="1483" h="3971" extrusionOk="0">
                  <a:moveTo>
                    <a:pt x="1072" y="1"/>
                  </a:moveTo>
                  <a:cubicBezTo>
                    <a:pt x="939" y="1"/>
                    <a:pt x="805" y="69"/>
                    <a:pt x="749" y="228"/>
                  </a:cubicBezTo>
                  <a:cubicBezTo>
                    <a:pt x="406" y="1199"/>
                    <a:pt x="1" y="2999"/>
                    <a:pt x="689" y="3890"/>
                  </a:cubicBezTo>
                  <a:cubicBezTo>
                    <a:pt x="719" y="3940"/>
                    <a:pt x="785" y="3971"/>
                    <a:pt x="846" y="3971"/>
                  </a:cubicBezTo>
                  <a:cubicBezTo>
                    <a:pt x="906" y="3971"/>
                    <a:pt x="962" y="3940"/>
                    <a:pt x="972" y="3869"/>
                  </a:cubicBezTo>
                  <a:cubicBezTo>
                    <a:pt x="1053" y="3404"/>
                    <a:pt x="932" y="2939"/>
                    <a:pt x="952" y="2474"/>
                  </a:cubicBezTo>
                  <a:cubicBezTo>
                    <a:pt x="952" y="1745"/>
                    <a:pt x="1174" y="1078"/>
                    <a:pt x="1397" y="410"/>
                  </a:cubicBezTo>
                  <a:cubicBezTo>
                    <a:pt x="1483" y="164"/>
                    <a:pt x="1278"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6592900" y="2940075"/>
              <a:ext cx="45300" cy="50450"/>
            </a:xfrm>
            <a:custGeom>
              <a:avLst/>
              <a:gdLst/>
              <a:ahLst/>
              <a:cxnLst/>
              <a:rect l="l" t="t" r="r" b="b"/>
              <a:pathLst>
                <a:path w="1812" h="2018" extrusionOk="0">
                  <a:moveTo>
                    <a:pt x="1476" y="1"/>
                  </a:moveTo>
                  <a:cubicBezTo>
                    <a:pt x="1322" y="1"/>
                    <a:pt x="1159" y="87"/>
                    <a:pt x="1093" y="257"/>
                  </a:cubicBezTo>
                  <a:cubicBezTo>
                    <a:pt x="910" y="763"/>
                    <a:pt x="870" y="1350"/>
                    <a:pt x="243" y="1552"/>
                  </a:cubicBezTo>
                  <a:cubicBezTo>
                    <a:pt x="41" y="1613"/>
                    <a:pt x="0" y="1957"/>
                    <a:pt x="243" y="1997"/>
                  </a:cubicBezTo>
                  <a:cubicBezTo>
                    <a:pt x="304" y="2011"/>
                    <a:pt x="365" y="2017"/>
                    <a:pt x="424" y="2017"/>
                  </a:cubicBezTo>
                  <a:cubicBezTo>
                    <a:pt x="1170" y="2017"/>
                    <a:pt x="1763" y="1013"/>
                    <a:pt x="1801" y="338"/>
                  </a:cubicBezTo>
                  <a:cubicBezTo>
                    <a:pt x="1811" y="112"/>
                    <a:pt x="1650" y="1"/>
                    <a:pt x="1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6469475" y="2910900"/>
              <a:ext cx="55150" cy="51225"/>
            </a:xfrm>
            <a:custGeom>
              <a:avLst/>
              <a:gdLst/>
              <a:ahLst/>
              <a:cxnLst/>
              <a:rect l="l" t="t" r="r" b="b"/>
              <a:pathLst>
                <a:path w="2206" h="2049" extrusionOk="0">
                  <a:moveTo>
                    <a:pt x="507" y="1"/>
                  </a:moveTo>
                  <a:cubicBezTo>
                    <a:pt x="414" y="1"/>
                    <a:pt x="320" y="46"/>
                    <a:pt x="264" y="130"/>
                  </a:cubicBezTo>
                  <a:cubicBezTo>
                    <a:pt x="1" y="514"/>
                    <a:pt x="547" y="1182"/>
                    <a:pt x="790" y="1485"/>
                  </a:cubicBezTo>
                  <a:cubicBezTo>
                    <a:pt x="1011" y="1724"/>
                    <a:pt x="1434" y="2048"/>
                    <a:pt x="1815" y="2048"/>
                  </a:cubicBezTo>
                  <a:cubicBezTo>
                    <a:pt x="1887" y="2048"/>
                    <a:pt x="1957" y="2037"/>
                    <a:pt x="2024" y="2011"/>
                  </a:cubicBezTo>
                  <a:cubicBezTo>
                    <a:pt x="2145" y="1950"/>
                    <a:pt x="2206" y="1768"/>
                    <a:pt x="2064" y="1708"/>
                  </a:cubicBezTo>
                  <a:lnTo>
                    <a:pt x="2044" y="1687"/>
                  </a:lnTo>
                  <a:cubicBezTo>
                    <a:pt x="1923" y="1627"/>
                    <a:pt x="1761" y="1586"/>
                    <a:pt x="1640" y="1526"/>
                  </a:cubicBezTo>
                  <a:cubicBezTo>
                    <a:pt x="1457" y="1404"/>
                    <a:pt x="1296" y="1222"/>
                    <a:pt x="1195" y="1060"/>
                  </a:cubicBezTo>
                  <a:cubicBezTo>
                    <a:pt x="1053" y="899"/>
                    <a:pt x="972" y="696"/>
                    <a:pt x="891" y="494"/>
                  </a:cubicBezTo>
                  <a:cubicBezTo>
                    <a:pt x="830" y="312"/>
                    <a:pt x="810" y="150"/>
                    <a:pt x="628" y="29"/>
                  </a:cubicBezTo>
                  <a:cubicBezTo>
                    <a:pt x="590" y="10"/>
                    <a:pt x="549"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a:off x="6584300" y="2851275"/>
              <a:ext cx="28225" cy="46225"/>
            </a:xfrm>
            <a:custGeom>
              <a:avLst/>
              <a:gdLst/>
              <a:ahLst/>
              <a:cxnLst/>
              <a:rect l="l" t="t" r="r" b="b"/>
              <a:pathLst>
                <a:path w="1129" h="1849" extrusionOk="0">
                  <a:moveTo>
                    <a:pt x="429" y="1"/>
                  </a:moveTo>
                  <a:cubicBezTo>
                    <a:pt x="346" y="1"/>
                    <a:pt x="257" y="42"/>
                    <a:pt x="202" y="107"/>
                  </a:cubicBezTo>
                  <a:cubicBezTo>
                    <a:pt x="0" y="391"/>
                    <a:pt x="162" y="896"/>
                    <a:pt x="263" y="1180"/>
                  </a:cubicBezTo>
                  <a:cubicBezTo>
                    <a:pt x="364" y="1483"/>
                    <a:pt x="546" y="1786"/>
                    <a:pt x="911" y="1847"/>
                  </a:cubicBezTo>
                  <a:cubicBezTo>
                    <a:pt x="917" y="1848"/>
                    <a:pt x="923" y="1848"/>
                    <a:pt x="928" y="1848"/>
                  </a:cubicBezTo>
                  <a:cubicBezTo>
                    <a:pt x="1059" y="1848"/>
                    <a:pt x="1129" y="1641"/>
                    <a:pt x="1032" y="1544"/>
                  </a:cubicBezTo>
                  <a:cubicBezTo>
                    <a:pt x="850" y="1362"/>
                    <a:pt x="769" y="1159"/>
                    <a:pt x="708" y="917"/>
                  </a:cubicBezTo>
                  <a:cubicBezTo>
                    <a:pt x="668" y="654"/>
                    <a:pt x="728" y="350"/>
                    <a:pt x="607" y="107"/>
                  </a:cubicBezTo>
                  <a:cubicBezTo>
                    <a:pt x="569" y="32"/>
                    <a:pt x="501"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a:off x="6562075" y="2758300"/>
              <a:ext cx="68275" cy="42925"/>
            </a:xfrm>
            <a:custGeom>
              <a:avLst/>
              <a:gdLst/>
              <a:ahLst/>
              <a:cxnLst/>
              <a:rect l="l" t="t" r="r" b="b"/>
              <a:pathLst>
                <a:path w="2731" h="1717" extrusionOk="0">
                  <a:moveTo>
                    <a:pt x="301" y="0"/>
                  </a:moveTo>
                  <a:cubicBezTo>
                    <a:pt x="152" y="0"/>
                    <a:pt x="1" y="98"/>
                    <a:pt x="19" y="246"/>
                  </a:cubicBezTo>
                  <a:cubicBezTo>
                    <a:pt x="60" y="751"/>
                    <a:pt x="687" y="1136"/>
                    <a:pt x="1091" y="1379"/>
                  </a:cubicBezTo>
                  <a:cubicBezTo>
                    <a:pt x="1389" y="1562"/>
                    <a:pt x="1785" y="1717"/>
                    <a:pt x="2155" y="1717"/>
                  </a:cubicBezTo>
                  <a:cubicBezTo>
                    <a:pt x="2314" y="1717"/>
                    <a:pt x="2469" y="1688"/>
                    <a:pt x="2609" y="1621"/>
                  </a:cubicBezTo>
                  <a:cubicBezTo>
                    <a:pt x="2730" y="1581"/>
                    <a:pt x="2730" y="1358"/>
                    <a:pt x="2609" y="1298"/>
                  </a:cubicBezTo>
                  <a:lnTo>
                    <a:pt x="2609" y="1318"/>
                  </a:lnTo>
                  <a:cubicBezTo>
                    <a:pt x="2224" y="1095"/>
                    <a:pt x="1800" y="1075"/>
                    <a:pt x="1415" y="832"/>
                  </a:cubicBezTo>
                  <a:cubicBezTo>
                    <a:pt x="1051" y="610"/>
                    <a:pt x="748" y="84"/>
                    <a:pt x="343" y="3"/>
                  </a:cubicBezTo>
                  <a:cubicBezTo>
                    <a:pt x="329" y="1"/>
                    <a:pt x="315"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5"/>
          <p:cNvGrpSpPr/>
          <p:nvPr/>
        </p:nvGrpSpPr>
        <p:grpSpPr>
          <a:xfrm>
            <a:off x="2222088" y="3990763"/>
            <a:ext cx="759640" cy="1038379"/>
            <a:chOff x="5425625" y="2365175"/>
            <a:chExt cx="486325" cy="664775"/>
          </a:xfrm>
        </p:grpSpPr>
        <p:sp>
          <p:nvSpPr>
            <p:cNvPr id="539" name="Google Shape;539;p25"/>
            <p:cNvSpPr/>
            <p:nvPr/>
          </p:nvSpPr>
          <p:spPr>
            <a:xfrm>
              <a:off x="5474175" y="2574975"/>
              <a:ext cx="215475" cy="440700"/>
            </a:xfrm>
            <a:custGeom>
              <a:avLst/>
              <a:gdLst/>
              <a:ahLst/>
              <a:cxnLst/>
              <a:rect l="l" t="t" r="r" b="b"/>
              <a:pathLst>
                <a:path w="8619" h="17628" extrusionOk="0">
                  <a:moveTo>
                    <a:pt x="1750" y="1"/>
                  </a:moveTo>
                  <a:cubicBezTo>
                    <a:pt x="1582" y="1"/>
                    <a:pt x="1422" y="82"/>
                    <a:pt x="1335" y="276"/>
                  </a:cubicBezTo>
                  <a:cubicBezTo>
                    <a:pt x="0" y="3229"/>
                    <a:pt x="1133" y="6345"/>
                    <a:pt x="2873" y="8833"/>
                  </a:cubicBezTo>
                  <a:cubicBezTo>
                    <a:pt x="3783" y="10148"/>
                    <a:pt x="5058" y="11139"/>
                    <a:pt x="5907" y="12474"/>
                  </a:cubicBezTo>
                  <a:cubicBezTo>
                    <a:pt x="6757" y="13830"/>
                    <a:pt x="7202" y="15610"/>
                    <a:pt x="6959" y="17208"/>
                  </a:cubicBezTo>
                  <a:cubicBezTo>
                    <a:pt x="6918" y="17427"/>
                    <a:pt x="7109" y="17628"/>
                    <a:pt x="7293" y="17628"/>
                  </a:cubicBezTo>
                  <a:cubicBezTo>
                    <a:pt x="7381" y="17628"/>
                    <a:pt x="7467" y="17582"/>
                    <a:pt x="7526" y="17471"/>
                  </a:cubicBezTo>
                  <a:cubicBezTo>
                    <a:pt x="8618" y="15367"/>
                    <a:pt x="7425" y="12495"/>
                    <a:pt x="6069" y="10795"/>
                  </a:cubicBezTo>
                  <a:cubicBezTo>
                    <a:pt x="4916" y="9379"/>
                    <a:pt x="3702" y="8145"/>
                    <a:pt x="2832" y="6506"/>
                  </a:cubicBezTo>
                  <a:cubicBezTo>
                    <a:pt x="1841" y="4645"/>
                    <a:pt x="1760" y="2744"/>
                    <a:pt x="2347" y="741"/>
                  </a:cubicBezTo>
                  <a:cubicBezTo>
                    <a:pt x="2469" y="334"/>
                    <a:pt x="209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5595650" y="2994525"/>
              <a:ext cx="178650" cy="35425"/>
            </a:xfrm>
            <a:custGeom>
              <a:avLst/>
              <a:gdLst/>
              <a:ahLst/>
              <a:cxnLst/>
              <a:rect l="l" t="t" r="r" b="b"/>
              <a:pathLst>
                <a:path w="7146" h="1417" extrusionOk="0">
                  <a:moveTo>
                    <a:pt x="6427" y="0"/>
                  </a:moveTo>
                  <a:cubicBezTo>
                    <a:pt x="6414" y="0"/>
                    <a:pt x="6402" y="1"/>
                    <a:pt x="6389" y="1"/>
                  </a:cubicBezTo>
                  <a:cubicBezTo>
                    <a:pt x="5438" y="22"/>
                    <a:pt x="4467" y="204"/>
                    <a:pt x="3496" y="285"/>
                  </a:cubicBezTo>
                  <a:cubicBezTo>
                    <a:pt x="3253" y="303"/>
                    <a:pt x="3016" y="311"/>
                    <a:pt x="2781" y="311"/>
                  </a:cubicBezTo>
                  <a:cubicBezTo>
                    <a:pt x="1959" y="311"/>
                    <a:pt x="1174" y="213"/>
                    <a:pt x="340" y="102"/>
                  </a:cubicBezTo>
                  <a:cubicBezTo>
                    <a:pt x="334" y="102"/>
                    <a:pt x="327" y="101"/>
                    <a:pt x="320" y="101"/>
                  </a:cubicBezTo>
                  <a:cubicBezTo>
                    <a:pt x="147" y="101"/>
                    <a:pt x="1" y="350"/>
                    <a:pt x="118" y="487"/>
                  </a:cubicBezTo>
                  <a:lnTo>
                    <a:pt x="97" y="507"/>
                  </a:lnTo>
                  <a:cubicBezTo>
                    <a:pt x="664" y="1296"/>
                    <a:pt x="1979" y="1357"/>
                    <a:pt x="2849" y="1397"/>
                  </a:cubicBezTo>
                  <a:cubicBezTo>
                    <a:pt x="3101" y="1410"/>
                    <a:pt x="3358" y="1417"/>
                    <a:pt x="3618" y="1417"/>
                  </a:cubicBezTo>
                  <a:cubicBezTo>
                    <a:pt x="4591" y="1417"/>
                    <a:pt x="5605" y="1326"/>
                    <a:pt x="6531" y="1134"/>
                  </a:cubicBezTo>
                  <a:cubicBezTo>
                    <a:pt x="7146" y="995"/>
                    <a:pt x="7060" y="0"/>
                    <a:pt x="6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a:off x="5607700" y="2431150"/>
              <a:ext cx="97125" cy="597875"/>
            </a:xfrm>
            <a:custGeom>
              <a:avLst/>
              <a:gdLst/>
              <a:ahLst/>
              <a:cxnLst/>
              <a:rect l="l" t="t" r="r" b="b"/>
              <a:pathLst>
                <a:path w="3885" h="23915" extrusionOk="0">
                  <a:moveTo>
                    <a:pt x="711" y="0"/>
                  </a:moveTo>
                  <a:cubicBezTo>
                    <a:pt x="376" y="0"/>
                    <a:pt x="0" y="276"/>
                    <a:pt x="61" y="708"/>
                  </a:cubicBezTo>
                  <a:cubicBezTo>
                    <a:pt x="587" y="4430"/>
                    <a:pt x="1456" y="8092"/>
                    <a:pt x="2023" y="11814"/>
                  </a:cubicBezTo>
                  <a:cubicBezTo>
                    <a:pt x="2347" y="13837"/>
                    <a:pt x="2508" y="15881"/>
                    <a:pt x="2488" y="17944"/>
                  </a:cubicBezTo>
                  <a:cubicBezTo>
                    <a:pt x="2468" y="19886"/>
                    <a:pt x="2023" y="21707"/>
                    <a:pt x="1740" y="23609"/>
                  </a:cubicBezTo>
                  <a:cubicBezTo>
                    <a:pt x="1715" y="23797"/>
                    <a:pt x="1884" y="23915"/>
                    <a:pt x="2045" y="23915"/>
                  </a:cubicBezTo>
                  <a:cubicBezTo>
                    <a:pt x="2144" y="23915"/>
                    <a:pt x="2240" y="23870"/>
                    <a:pt x="2286" y="23770"/>
                  </a:cubicBezTo>
                  <a:cubicBezTo>
                    <a:pt x="3884" y="20574"/>
                    <a:pt x="3641" y="16346"/>
                    <a:pt x="3237" y="12887"/>
                  </a:cubicBezTo>
                  <a:cubicBezTo>
                    <a:pt x="2751" y="8699"/>
                    <a:pt x="1760" y="4613"/>
                    <a:pt x="1193" y="425"/>
                  </a:cubicBezTo>
                  <a:cubicBezTo>
                    <a:pt x="1152" y="129"/>
                    <a:pt x="941"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5671850" y="2441725"/>
              <a:ext cx="218575" cy="563800"/>
            </a:xfrm>
            <a:custGeom>
              <a:avLst/>
              <a:gdLst/>
              <a:ahLst/>
              <a:cxnLst/>
              <a:rect l="l" t="t" r="r" b="b"/>
              <a:pathLst>
                <a:path w="8743" h="22552" extrusionOk="0">
                  <a:moveTo>
                    <a:pt x="7135" y="0"/>
                  </a:moveTo>
                  <a:cubicBezTo>
                    <a:pt x="6787" y="0"/>
                    <a:pt x="6396" y="293"/>
                    <a:pt x="6456" y="750"/>
                  </a:cubicBezTo>
                  <a:cubicBezTo>
                    <a:pt x="6962" y="4776"/>
                    <a:pt x="7529" y="9247"/>
                    <a:pt x="4636" y="12545"/>
                  </a:cubicBezTo>
                  <a:cubicBezTo>
                    <a:pt x="3462" y="13900"/>
                    <a:pt x="2046" y="14992"/>
                    <a:pt x="1136" y="16570"/>
                  </a:cubicBezTo>
                  <a:cubicBezTo>
                    <a:pt x="124" y="18310"/>
                    <a:pt x="266" y="20394"/>
                    <a:pt x="23" y="22336"/>
                  </a:cubicBezTo>
                  <a:cubicBezTo>
                    <a:pt x="1" y="22472"/>
                    <a:pt x="125" y="22551"/>
                    <a:pt x="248" y="22551"/>
                  </a:cubicBezTo>
                  <a:cubicBezTo>
                    <a:pt x="345" y="22551"/>
                    <a:pt x="442" y="22503"/>
                    <a:pt x="468" y="22397"/>
                  </a:cubicBezTo>
                  <a:cubicBezTo>
                    <a:pt x="1035" y="20131"/>
                    <a:pt x="1237" y="17825"/>
                    <a:pt x="2815" y="15963"/>
                  </a:cubicBezTo>
                  <a:cubicBezTo>
                    <a:pt x="4049" y="14487"/>
                    <a:pt x="5627" y="13414"/>
                    <a:pt x="6679" y="11756"/>
                  </a:cubicBezTo>
                  <a:cubicBezTo>
                    <a:pt x="8742" y="8458"/>
                    <a:pt x="8075" y="4088"/>
                    <a:pt x="7630" y="447"/>
                  </a:cubicBezTo>
                  <a:cubicBezTo>
                    <a:pt x="7589" y="136"/>
                    <a:pt x="7372" y="0"/>
                    <a:pt x="7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a:off x="5425625" y="2633950"/>
              <a:ext cx="228225" cy="384800"/>
            </a:xfrm>
            <a:custGeom>
              <a:avLst/>
              <a:gdLst/>
              <a:ahLst/>
              <a:cxnLst/>
              <a:rect l="l" t="t" r="r" b="b"/>
              <a:pathLst>
                <a:path w="9129" h="15392" extrusionOk="0">
                  <a:moveTo>
                    <a:pt x="524" y="0"/>
                  </a:moveTo>
                  <a:cubicBezTo>
                    <a:pt x="260" y="0"/>
                    <a:pt x="0" y="167"/>
                    <a:pt x="0" y="506"/>
                  </a:cubicBezTo>
                  <a:cubicBezTo>
                    <a:pt x="40" y="3622"/>
                    <a:pt x="1072" y="6332"/>
                    <a:pt x="2893" y="8821"/>
                  </a:cubicBezTo>
                  <a:cubicBezTo>
                    <a:pt x="3702" y="9933"/>
                    <a:pt x="4673" y="10925"/>
                    <a:pt x="5604" y="11936"/>
                  </a:cubicBezTo>
                  <a:cubicBezTo>
                    <a:pt x="6656" y="13069"/>
                    <a:pt x="7667" y="14343"/>
                    <a:pt x="8841" y="15355"/>
                  </a:cubicBezTo>
                  <a:cubicBezTo>
                    <a:pt x="8871" y="15381"/>
                    <a:pt x="8906" y="15392"/>
                    <a:pt x="8940" y="15392"/>
                  </a:cubicBezTo>
                  <a:cubicBezTo>
                    <a:pt x="9039" y="15392"/>
                    <a:pt x="9129" y="15294"/>
                    <a:pt x="9083" y="15173"/>
                  </a:cubicBezTo>
                  <a:cubicBezTo>
                    <a:pt x="8052" y="12887"/>
                    <a:pt x="5847" y="11005"/>
                    <a:pt x="4309" y="9023"/>
                  </a:cubicBezTo>
                  <a:cubicBezTo>
                    <a:pt x="2367" y="6514"/>
                    <a:pt x="1113" y="3743"/>
                    <a:pt x="1072" y="526"/>
                  </a:cubicBezTo>
                  <a:cubicBezTo>
                    <a:pt x="1072" y="177"/>
                    <a:pt x="796" y="0"/>
                    <a:pt x="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5635500" y="2365175"/>
              <a:ext cx="118375" cy="635925"/>
            </a:xfrm>
            <a:custGeom>
              <a:avLst/>
              <a:gdLst/>
              <a:ahLst/>
              <a:cxnLst/>
              <a:rect l="l" t="t" r="r" b="b"/>
              <a:pathLst>
                <a:path w="4735" h="25437" extrusionOk="0">
                  <a:moveTo>
                    <a:pt x="2332" y="0"/>
                  </a:moveTo>
                  <a:cubicBezTo>
                    <a:pt x="1955" y="0"/>
                    <a:pt x="1567" y="306"/>
                    <a:pt x="1700" y="778"/>
                  </a:cubicBezTo>
                  <a:cubicBezTo>
                    <a:pt x="2792" y="4966"/>
                    <a:pt x="3460" y="9254"/>
                    <a:pt x="2448" y="13543"/>
                  </a:cubicBezTo>
                  <a:cubicBezTo>
                    <a:pt x="1538" y="17326"/>
                    <a:pt x="1" y="21372"/>
                    <a:pt x="1012" y="25297"/>
                  </a:cubicBezTo>
                  <a:cubicBezTo>
                    <a:pt x="1040" y="25391"/>
                    <a:pt x="1125" y="25437"/>
                    <a:pt x="1208" y="25437"/>
                  </a:cubicBezTo>
                  <a:cubicBezTo>
                    <a:pt x="1304" y="25437"/>
                    <a:pt x="1396" y="25375"/>
                    <a:pt x="1396" y="25256"/>
                  </a:cubicBezTo>
                  <a:cubicBezTo>
                    <a:pt x="1295" y="23051"/>
                    <a:pt x="1518" y="21028"/>
                    <a:pt x="2084" y="18904"/>
                  </a:cubicBezTo>
                  <a:cubicBezTo>
                    <a:pt x="2651" y="16780"/>
                    <a:pt x="3379" y="14716"/>
                    <a:pt x="3864" y="12572"/>
                  </a:cubicBezTo>
                  <a:cubicBezTo>
                    <a:pt x="4734" y="8607"/>
                    <a:pt x="3905" y="4318"/>
                    <a:pt x="2914" y="454"/>
                  </a:cubicBezTo>
                  <a:cubicBezTo>
                    <a:pt x="2832" y="138"/>
                    <a:pt x="2585"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a:off x="5666300" y="2489900"/>
              <a:ext cx="160900" cy="510525"/>
            </a:xfrm>
            <a:custGeom>
              <a:avLst/>
              <a:gdLst/>
              <a:ahLst/>
              <a:cxnLst/>
              <a:rect l="l" t="t" r="r" b="b"/>
              <a:pathLst>
                <a:path w="6436" h="20421" extrusionOk="0">
                  <a:moveTo>
                    <a:pt x="5352" y="0"/>
                  </a:moveTo>
                  <a:cubicBezTo>
                    <a:pt x="5101" y="0"/>
                    <a:pt x="4831" y="187"/>
                    <a:pt x="4797" y="482"/>
                  </a:cubicBezTo>
                  <a:cubicBezTo>
                    <a:pt x="4554" y="2242"/>
                    <a:pt x="4959" y="4103"/>
                    <a:pt x="5080" y="5863"/>
                  </a:cubicBezTo>
                  <a:cubicBezTo>
                    <a:pt x="5202" y="7826"/>
                    <a:pt x="5040" y="9748"/>
                    <a:pt x="4514" y="11649"/>
                  </a:cubicBezTo>
                  <a:cubicBezTo>
                    <a:pt x="4109" y="13146"/>
                    <a:pt x="3664" y="14643"/>
                    <a:pt x="3037" y="16059"/>
                  </a:cubicBezTo>
                  <a:cubicBezTo>
                    <a:pt x="2329" y="17597"/>
                    <a:pt x="1338" y="18750"/>
                    <a:pt x="164" y="19944"/>
                  </a:cubicBezTo>
                  <a:cubicBezTo>
                    <a:pt x="0" y="20108"/>
                    <a:pt x="132" y="20420"/>
                    <a:pt x="353" y="20420"/>
                  </a:cubicBezTo>
                  <a:cubicBezTo>
                    <a:pt x="377" y="20420"/>
                    <a:pt x="402" y="20417"/>
                    <a:pt x="427" y="20409"/>
                  </a:cubicBezTo>
                  <a:cubicBezTo>
                    <a:pt x="3482" y="19478"/>
                    <a:pt x="4736" y="15331"/>
                    <a:pt x="5525" y="12620"/>
                  </a:cubicBezTo>
                  <a:cubicBezTo>
                    <a:pt x="6112" y="10658"/>
                    <a:pt x="6436" y="8675"/>
                    <a:pt x="6395" y="6632"/>
                  </a:cubicBezTo>
                  <a:cubicBezTo>
                    <a:pt x="6355" y="4609"/>
                    <a:pt x="6233" y="2364"/>
                    <a:pt x="5788" y="381"/>
                  </a:cubicBezTo>
                  <a:cubicBezTo>
                    <a:pt x="5735" y="115"/>
                    <a:pt x="5549" y="0"/>
                    <a:pt x="5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5475575" y="2421500"/>
              <a:ext cx="199175" cy="558025"/>
            </a:xfrm>
            <a:custGeom>
              <a:avLst/>
              <a:gdLst/>
              <a:ahLst/>
              <a:cxnLst/>
              <a:rect l="l" t="t" r="r" b="b"/>
              <a:pathLst>
                <a:path w="7967" h="22321" extrusionOk="0">
                  <a:moveTo>
                    <a:pt x="1019" y="0"/>
                  </a:moveTo>
                  <a:cubicBezTo>
                    <a:pt x="506" y="0"/>
                    <a:pt x="1" y="523"/>
                    <a:pt x="349" y="1094"/>
                  </a:cubicBezTo>
                  <a:cubicBezTo>
                    <a:pt x="4152" y="7365"/>
                    <a:pt x="6135" y="15012"/>
                    <a:pt x="7551" y="22174"/>
                  </a:cubicBezTo>
                  <a:cubicBezTo>
                    <a:pt x="7569" y="22273"/>
                    <a:pt x="7655" y="22320"/>
                    <a:pt x="7744" y="22320"/>
                  </a:cubicBezTo>
                  <a:cubicBezTo>
                    <a:pt x="7853" y="22320"/>
                    <a:pt x="7966" y="22248"/>
                    <a:pt x="7955" y="22113"/>
                  </a:cubicBezTo>
                  <a:cubicBezTo>
                    <a:pt x="7409" y="14608"/>
                    <a:pt x="5588" y="6860"/>
                    <a:pt x="1643" y="366"/>
                  </a:cubicBezTo>
                  <a:cubicBezTo>
                    <a:pt x="1486" y="107"/>
                    <a:pt x="1252" y="0"/>
                    <a:pt x="1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5686500" y="2682350"/>
              <a:ext cx="225450" cy="329675"/>
            </a:xfrm>
            <a:custGeom>
              <a:avLst/>
              <a:gdLst/>
              <a:ahLst/>
              <a:cxnLst/>
              <a:rect l="l" t="t" r="r" b="b"/>
              <a:pathLst>
                <a:path w="9018" h="13187" extrusionOk="0">
                  <a:moveTo>
                    <a:pt x="8498" y="1"/>
                  </a:moveTo>
                  <a:cubicBezTo>
                    <a:pt x="8305" y="1"/>
                    <a:pt x="8116" y="104"/>
                    <a:pt x="8055" y="330"/>
                  </a:cubicBezTo>
                  <a:cubicBezTo>
                    <a:pt x="7347" y="3122"/>
                    <a:pt x="6943" y="5873"/>
                    <a:pt x="4899" y="8058"/>
                  </a:cubicBezTo>
                  <a:cubicBezTo>
                    <a:pt x="3342" y="9737"/>
                    <a:pt x="1056" y="10526"/>
                    <a:pt x="105" y="12751"/>
                  </a:cubicBezTo>
                  <a:cubicBezTo>
                    <a:pt x="1" y="12975"/>
                    <a:pt x="236" y="13187"/>
                    <a:pt x="448" y="13187"/>
                  </a:cubicBezTo>
                  <a:cubicBezTo>
                    <a:pt x="524" y="13187"/>
                    <a:pt x="598" y="13159"/>
                    <a:pt x="651" y="13095"/>
                  </a:cubicBezTo>
                  <a:cubicBezTo>
                    <a:pt x="2310" y="11153"/>
                    <a:pt x="4738" y="10142"/>
                    <a:pt x="6316" y="8139"/>
                  </a:cubicBezTo>
                  <a:cubicBezTo>
                    <a:pt x="7954" y="6055"/>
                    <a:pt x="8986" y="3162"/>
                    <a:pt x="9006" y="492"/>
                  </a:cubicBezTo>
                  <a:cubicBezTo>
                    <a:pt x="9018" y="181"/>
                    <a:pt x="8754" y="1"/>
                    <a:pt x="8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25"/>
          <p:cNvGrpSpPr/>
          <p:nvPr/>
        </p:nvGrpSpPr>
        <p:grpSpPr>
          <a:xfrm>
            <a:off x="3590237" y="4180530"/>
            <a:ext cx="969574" cy="856063"/>
            <a:chOff x="6626275" y="3271050"/>
            <a:chExt cx="746975" cy="659525"/>
          </a:xfrm>
        </p:grpSpPr>
        <p:sp>
          <p:nvSpPr>
            <p:cNvPr id="549" name="Google Shape;549;p25"/>
            <p:cNvSpPr/>
            <p:nvPr/>
          </p:nvSpPr>
          <p:spPr>
            <a:xfrm>
              <a:off x="6718375" y="3470700"/>
              <a:ext cx="277625" cy="423225"/>
            </a:xfrm>
            <a:custGeom>
              <a:avLst/>
              <a:gdLst/>
              <a:ahLst/>
              <a:cxnLst/>
              <a:rect l="l" t="t" r="r" b="b"/>
              <a:pathLst>
                <a:path w="11105" h="16929" extrusionOk="0">
                  <a:moveTo>
                    <a:pt x="415" y="0"/>
                  </a:moveTo>
                  <a:cubicBezTo>
                    <a:pt x="196" y="0"/>
                    <a:pt x="0" y="228"/>
                    <a:pt x="59" y="476"/>
                  </a:cubicBezTo>
                  <a:lnTo>
                    <a:pt x="39" y="476"/>
                  </a:lnTo>
                  <a:cubicBezTo>
                    <a:pt x="281" y="1751"/>
                    <a:pt x="1232" y="2742"/>
                    <a:pt x="2082" y="3673"/>
                  </a:cubicBezTo>
                  <a:cubicBezTo>
                    <a:pt x="3134" y="4886"/>
                    <a:pt x="4166" y="6121"/>
                    <a:pt x="5157" y="7355"/>
                  </a:cubicBezTo>
                  <a:cubicBezTo>
                    <a:pt x="6148" y="8609"/>
                    <a:pt x="7038" y="9924"/>
                    <a:pt x="7807" y="11320"/>
                  </a:cubicBezTo>
                  <a:cubicBezTo>
                    <a:pt x="8232" y="12109"/>
                    <a:pt x="8535" y="12938"/>
                    <a:pt x="8758" y="13808"/>
                  </a:cubicBezTo>
                  <a:cubicBezTo>
                    <a:pt x="8980" y="14637"/>
                    <a:pt x="8798" y="15426"/>
                    <a:pt x="8778" y="16256"/>
                  </a:cubicBezTo>
                  <a:cubicBezTo>
                    <a:pt x="8767" y="16697"/>
                    <a:pt x="9106" y="16928"/>
                    <a:pt x="9452" y="16928"/>
                  </a:cubicBezTo>
                  <a:cubicBezTo>
                    <a:pt x="9739" y="16928"/>
                    <a:pt x="10032" y="16769"/>
                    <a:pt x="10133" y="16438"/>
                  </a:cubicBezTo>
                  <a:cubicBezTo>
                    <a:pt x="11104" y="13383"/>
                    <a:pt x="9021" y="10207"/>
                    <a:pt x="7321" y="7820"/>
                  </a:cubicBezTo>
                  <a:cubicBezTo>
                    <a:pt x="5339" y="5028"/>
                    <a:pt x="3012" y="2580"/>
                    <a:pt x="666" y="112"/>
                  </a:cubicBezTo>
                  <a:cubicBezTo>
                    <a:pt x="587" y="34"/>
                    <a:pt x="499" y="0"/>
                    <a:pt x="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a:off x="6921025" y="3757425"/>
              <a:ext cx="167025" cy="173150"/>
            </a:xfrm>
            <a:custGeom>
              <a:avLst/>
              <a:gdLst/>
              <a:ahLst/>
              <a:cxnLst/>
              <a:rect l="l" t="t" r="r" b="b"/>
              <a:pathLst>
                <a:path w="6681" h="6926" extrusionOk="0">
                  <a:moveTo>
                    <a:pt x="4135" y="0"/>
                  </a:moveTo>
                  <a:cubicBezTo>
                    <a:pt x="3618" y="0"/>
                    <a:pt x="3112" y="208"/>
                    <a:pt x="2715" y="640"/>
                  </a:cubicBezTo>
                  <a:cubicBezTo>
                    <a:pt x="2149" y="1307"/>
                    <a:pt x="2169" y="2319"/>
                    <a:pt x="2230" y="3128"/>
                  </a:cubicBezTo>
                  <a:cubicBezTo>
                    <a:pt x="2270" y="3573"/>
                    <a:pt x="2331" y="3998"/>
                    <a:pt x="2392" y="4443"/>
                  </a:cubicBezTo>
                  <a:cubicBezTo>
                    <a:pt x="2432" y="4686"/>
                    <a:pt x="2493" y="4928"/>
                    <a:pt x="2513" y="5171"/>
                  </a:cubicBezTo>
                  <a:cubicBezTo>
                    <a:pt x="2537" y="5437"/>
                    <a:pt x="2221" y="5610"/>
                    <a:pt x="1963" y="5610"/>
                  </a:cubicBezTo>
                  <a:cubicBezTo>
                    <a:pt x="1790" y="5610"/>
                    <a:pt x="1643" y="5532"/>
                    <a:pt x="1643" y="5353"/>
                  </a:cubicBezTo>
                  <a:cubicBezTo>
                    <a:pt x="1629" y="5147"/>
                    <a:pt x="1467" y="5016"/>
                    <a:pt x="1294" y="5016"/>
                  </a:cubicBezTo>
                  <a:cubicBezTo>
                    <a:pt x="1212" y="5016"/>
                    <a:pt x="1128" y="5045"/>
                    <a:pt x="1056" y="5110"/>
                  </a:cubicBezTo>
                  <a:cubicBezTo>
                    <a:pt x="0" y="6051"/>
                    <a:pt x="1141" y="6925"/>
                    <a:pt x="2277" y="6925"/>
                  </a:cubicBezTo>
                  <a:cubicBezTo>
                    <a:pt x="2926" y="6925"/>
                    <a:pt x="3572" y="6640"/>
                    <a:pt x="3808" y="5920"/>
                  </a:cubicBezTo>
                  <a:cubicBezTo>
                    <a:pt x="4091" y="5050"/>
                    <a:pt x="3727" y="4018"/>
                    <a:pt x="3626" y="3128"/>
                  </a:cubicBezTo>
                  <a:cubicBezTo>
                    <a:pt x="3585" y="2663"/>
                    <a:pt x="3545" y="2116"/>
                    <a:pt x="3727" y="1692"/>
                  </a:cubicBezTo>
                  <a:cubicBezTo>
                    <a:pt x="3823" y="1470"/>
                    <a:pt x="3941" y="1382"/>
                    <a:pt x="4068" y="1382"/>
                  </a:cubicBezTo>
                  <a:cubicBezTo>
                    <a:pt x="4472" y="1382"/>
                    <a:pt x="4959" y="2274"/>
                    <a:pt x="5082" y="2521"/>
                  </a:cubicBezTo>
                  <a:cubicBezTo>
                    <a:pt x="5214" y="2744"/>
                    <a:pt x="5451" y="2855"/>
                    <a:pt x="5689" y="2855"/>
                  </a:cubicBezTo>
                  <a:cubicBezTo>
                    <a:pt x="5927" y="2855"/>
                    <a:pt x="6164" y="2744"/>
                    <a:pt x="6296" y="2521"/>
                  </a:cubicBezTo>
                  <a:cubicBezTo>
                    <a:pt x="6680" y="1793"/>
                    <a:pt x="5912" y="761"/>
                    <a:pt x="5325" y="377"/>
                  </a:cubicBezTo>
                  <a:cubicBezTo>
                    <a:pt x="4952" y="128"/>
                    <a:pt x="4540"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5"/>
            <p:cNvSpPr/>
            <p:nvPr/>
          </p:nvSpPr>
          <p:spPr>
            <a:xfrm>
              <a:off x="6666375" y="3469325"/>
              <a:ext cx="68650" cy="37500"/>
            </a:xfrm>
            <a:custGeom>
              <a:avLst/>
              <a:gdLst/>
              <a:ahLst/>
              <a:cxnLst/>
              <a:rect l="l" t="t" r="r" b="b"/>
              <a:pathLst>
                <a:path w="2746" h="1500" extrusionOk="0">
                  <a:moveTo>
                    <a:pt x="982" y="1"/>
                  </a:moveTo>
                  <a:cubicBezTo>
                    <a:pt x="253" y="1"/>
                    <a:pt x="1" y="1259"/>
                    <a:pt x="824" y="1442"/>
                  </a:cubicBezTo>
                  <a:cubicBezTo>
                    <a:pt x="998" y="1479"/>
                    <a:pt x="1181" y="1499"/>
                    <a:pt x="1366" y="1499"/>
                  </a:cubicBezTo>
                  <a:cubicBezTo>
                    <a:pt x="1783" y="1499"/>
                    <a:pt x="2207" y="1397"/>
                    <a:pt x="2543" y="1158"/>
                  </a:cubicBezTo>
                  <a:cubicBezTo>
                    <a:pt x="2746" y="1017"/>
                    <a:pt x="2746" y="754"/>
                    <a:pt x="2543" y="592"/>
                  </a:cubicBezTo>
                  <a:cubicBezTo>
                    <a:pt x="2159" y="329"/>
                    <a:pt x="1674" y="187"/>
                    <a:pt x="1228" y="46"/>
                  </a:cubicBezTo>
                  <a:cubicBezTo>
                    <a:pt x="1141" y="15"/>
                    <a:pt x="1059" y="1"/>
                    <a:pt x="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5"/>
            <p:cNvSpPr/>
            <p:nvPr/>
          </p:nvSpPr>
          <p:spPr>
            <a:xfrm>
              <a:off x="6718825" y="3416225"/>
              <a:ext cx="34400" cy="78900"/>
            </a:xfrm>
            <a:custGeom>
              <a:avLst/>
              <a:gdLst/>
              <a:ahLst/>
              <a:cxnLst/>
              <a:rect l="l" t="t" r="r" b="b"/>
              <a:pathLst>
                <a:path w="1376" h="3156" extrusionOk="0">
                  <a:moveTo>
                    <a:pt x="658" y="0"/>
                  </a:moveTo>
                  <a:cubicBezTo>
                    <a:pt x="329" y="0"/>
                    <a:pt x="0" y="218"/>
                    <a:pt x="0" y="653"/>
                  </a:cubicBezTo>
                  <a:cubicBezTo>
                    <a:pt x="0" y="1017"/>
                    <a:pt x="41" y="1381"/>
                    <a:pt x="41" y="1745"/>
                  </a:cubicBezTo>
                  <a:cubicBezTo>
                    <a:pt x="61" y="2109"/>
                    <a:pt x="61" y="2514"/>
                    <a:pt x="203" y="2878"/>
                  </a:cubicBezTo>
                  <a:cubicBezTo>
                    <a:pt x="268" y="3064"/>
                    <a:pt x="411" y="3155"/>
                    <a:pt x="560" y="3155"/>
                  </a:cubicBezTo>
                  <a:cubicBezTo>
                    <a:pt x="686" y="3155"/>
                    <a:pt x="818" y="3089"/>
                    <a:pt x="911" y="2959"/>
                  </a:cubicBezTo>
                  <a:cubicBezTo>
                    <a:pt x="1376" y="2392"/>
                    <a:pt x="1336" y="1361"/>
                    <a:pt x="1315" y="653"/>
                  </a:cubicBezTo>
                  <a:cubicBezTo>
                    <a:pt x="1315" y="218"/>
                    <a:pt x="987" y="0"/>
                    <a:pt x="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a:off x="6757775" y="3424550"/>
              <a:ext cx="54625" cy="137375"/>
            </a:xfrm>
            <a:custGeom>
              <a:avLst/>
              <a:gdLst/>
              <a:ahLst/>
              <a:cxnLst/>
              <a:rect l="l" t="t" r="r" b="b"/>
              <a:pathLst>
                <a:path w="2185" h="5495" extrusionOk="0">
                  <a:moveTo>
                    <a:pt x="848" y="0"/>
                  </a:moveTo>
                  <a:cubicBezTo>
                    <a:pt x="428" y="0"/>
                    <a:pt x="1" y="315"/>
                    <a:pt x="121" y="886"/>
                  </a:cubicBezTo>
                  <a:cubicBezTo>
                    <a:pt x="283" y="1594"/>
                    <a:pt x="910" y="2059"/>
                    <a:pt x="1072" y="2788"/>
                  </a:cubicBezTo>
                  <a:cubicBezTo>
                    <a:pt x="1254" y="3577"/>
                    <a:pt x="1194" y="4426"/>
                    <a:pt x="1234" y="5235"/>
                  </a:cubicBezTo>
                  <a:cubicBezTo>
                    <a:pt x="1234" y="5395"/>
                    <a:pt x="1360" y="5495"/>
                    <a:pt x="1491" y="5495"/>
                  </a:cubicBezTo>
                  <a:cubicBezTo>
                    <a:pt x="1577" y="5495"/>
                    <a:pt x="1664" y="5452"/>
                    <a:pt x="1720" y="5357"/>
                  </a:cubicBezTo>
                  <a:cubicBezTo>
                    <a:pt x="2104" y="4689"/>
                    <a:pt x="2185" y="4001"/>
                    <a:pt x="2165" y="3212"/>
                  </a:cubicBezTo>
                  <a:cubicBezTo>
                    <a:pt x="2144" y="2302"/>
                    <a:pt x="1578" y="1574"/>
                    <a:pt x="1558" y="704"/>
                  </a:cubicBezTo>
                  <a:cubicBezTo>
                    <a:pt x="1549" y="223"/>
                    <a:pt x="1201"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a:off x="6791775" y="3441500"/>
              <a:ext cx="56050" cy="58675"/>
            </a:xfrm>
            <a:custGeom>
              <a:avLst/>
              <a:gdLst/>
              <a:ahLst/>
              <a:cxnLst/>
              <a:rect l="l" t="t" r="r" b="b"/>
              <a:pathLst>
                <a:path w="2242" h="2347" extrusionOk="0">
                  <a:moveTo>
                    <a:pt x="1429" y="0"/>
                  </a:moveTo>
                  <a:cubicBezTo>
                    <a:pt x="1186" y="0"/>
                    <a:pt x="943" y="119"/>
                    <a:pt x="805" y="350"/>
                  </a:cubicBezTo>
                  <a:cubicBezTo>
                    <a:pt x="663" y="613"/>
                    <a:pt x="501" y="855"/>
                    <a:pt x="360" y="1098"/>
                  </a:cubicBezTo>
                  <a:cubicBezTo>
                    <a:pt x="218" y="1381"/>
                    <a:pt x="36" y="1665"/>
                    <a:pt x="16" y="1988"/>
                  </a:cubicBezTo>
                  <a:cubicBezTo>
                    <a:pt x="0" y="2221"/>
                    <a:pt x="187" y="2347"/>
                    <a:pt x="385" y="2347"/>
                  </a:cubicBezTo>
                  <a:cubicBezTo>
                    <a:pt x="445" y="2347"/>
                    <a:pt x="506" y="2335"/>
                    <a:pt x="562" y="2312"/>
                  </a:cubicBezTo>
                  <a:cubicBezTo>
                    <a:pt x="805" y="2191"/>
                    <a:pt x="1007" y="1988"/>
                    <a:pt x="1230" y="1847"/>
                  </a:cubicBezTo>
                  <a:cubicBezTo>
                    <a:pt x="1493" y="1665"/>
                    <a:pt x="1756" y="1482"/>
                    <a:pt x="1938" y="1219"/>
                  </a:cubicBezTo>
                  <a:cubicBezTo>
                    <a:pt x="2201" y="916"/>
                    <a:pt x="2241" y="511"/>
                    <a:pt x="1938" y="208"/>
                  </a:cubicBezTo>
                  <a:cubicBezTo>
                    <a:pt x="1798" y="69"/>
                    <a:pt x="1614"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a:off x="6704150" y="3516150"/>
              <a:ext cx="63750" cy="36100"/>
            </a:xfrm>
            <a:custGeom>
              <a:avLst/>
              <a:gdLst/>
              <a:ahLst/>
              <a:cxnLst/>
              <a:rect l="l" t="t" r="r" b="b"/>
              <a:pathLst>
                <a:path w="2550" h="1444" extrusionOk="0">
                  <a:moveTo>
                    <a:pt x="859" y="0"/>
                  </a:moveTo>
                  <a:cubicBezTo>
                    <a:pt x="527" y="0"/>
                    <a:pt x="246" y="157"/>
                    <a:pt x="142" y="519"/>
                  </a:cubicBezTo>
                  <a:cubicBezTo>
                    <a:pt x="1" y="985"/>
                    <a:pt x="365" y="1389"/>
                    <a:pt x="830" y="1430"/>
                  </a:cubicBezTo>
                  <a:cubicBezTo>
                    <a:pt x="936" y="1438"/>
                    <a:pt x="1047" y="1443"/>
                    <a:pt x="1159" y="1443"/>
                  </a:cubicBezTo>
                  <a:cubicBezTo>
                    <a:pt x="1623" y="1443"/>
                    <a:pt x="2107" y="1348"/>
                    <a:pt x="2368" y="924"/>
                  </a:cubicBezTo>
                  <a:cubicBezTo>
                    <a:pt x="2550" y="621"/>
                    <a:pt x="2307" y="317"/>
                    <a:pt x="2003" y="277"/>
                  </a:cubicBezTo>
                  <a:cubicBezTo>
                    <a:pt x="2064" y="277"/>
                    <a:pt x="1862" y="236"/>
                    <a:pt x="1862" y="236"/>
                  </a:cubicBezTo>
                  <a:cubicBezTo>
                    <a:pt x="1832" y="226"/>
                    <a:pt x="1811" y="221"/>
                    <a:pt x="1804" y="221"/>
                  </a:cubicBezTo>
                  <a:cubicBezTo>
                    <a:pt x="1801" y="221"/>
                    <a:pt x="1800" y="222"/>
                    <a:pt x="1801" y="224"/>
                  </a:cubicBezTo>
                  <a:lnTo>
                    <a:pt x="1801" y="224"/>
                  </a:lnTo>
                  <a:cubicBezTo>
                    <a:pt x="1743" y="191"/>
                    <a:pt x="1673" y="171"/>
                    <a:pt x="1619" y="135"/>
                  </a:cubicBezTo>
                  <a:cubicBezTo>
                    <a:pt x="1417" y="74"/>
                    <a:pt x="1235" y="34"/>
                    <a:pt x="1032" y="14"/>
                  </a:cubicBezTo>
                  <a:cubicBezTo>
                    <a:pt x="973" y="5"/>
                    <a:pt x="915" y="0"/>
                    <a:pt x="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a:off x="6626275" y="3570650"/>
              <a:ext cx="200800" cy="58250"/>
            </a:xfrm>
            <a:custGeom>
              <a:avLst/>
              <a:gdLst/>
              <a:ahLst/>
              <a:cxnLst/>
              <a:rect l="l" t="t" r="r" b="b"/>
              <a:pathLst>
                <a:path w="8032" h="2330" extrusionOk="0">
                  <a:moveTo>
                    <a:pt x="1823" y="0"/>
                  </a:moveTo>
                  <a:cubicBezTo>
                    <a:pt x="1337" y="0"/>
                    <a:pt x="864" y="80"/>
                    <a:pt x="445" y="282"/>
                  </a:cubicBezTo>
                  <a:cubicBezTo>
                    <a:pt x="0" y="504"/>
                    <a:pt x="122" y="1212"/>
                    <a:pt x="567" y="1313"/>
                  </a:cubicBezTo>
                  <a:cubicBezTo>
                    <a:pt x="909" y="1393"/>
                    <a:pt x="1238" y="1402"/>
                    <a:pt x="1573" y="1402"/>
                  </a:cubicBezTo>
                  <a:cubicBezTo>
                    <a:pt x="1672" y="1402"/>
                    <a:pt x="1771" y="1401"/>
                    <a:pt x="1871" y="1401"/>
                  </a:cubicBezTo>
                  <a:cubicBezTo>
                    <a:pt x="2033" y="1401"/>
                    <a:pt x="2198" y="1404"/>
                    <a:pt x="2367" y="1414"/>
                  </a:cubicBezTo>
                  <a:cubicBezTo>
                    <a:pt x="3116" y="1455"/>
                    <a:pt x="3864" y="1758"/>
                    <a:pt x="4592" y="1981"/>
                  </a:cubicBezTo>
                  <a:cubicBezTo>
                    <a:pt x="5177" y="2148"/>
                    <a:pt x="5889" y="2329"/>
                    <a:pt x="6565" y="2329"/>
                  </a:cubicBezTo>
                  <a:cubicBezTo>
                    <a:pt x="7035" y="2329"/>
                    <a:pt x="7488" y="2242"/>
                    <a:pt x="7870" y="2001"/>
                  </a:cubicBezTo>
                  <a:cubicBezTo>
                    <a:pt x="8032" y="1900"/>
                    <a:pt x="8011" y="1718"/>
                    <a:pt x="7870" y="1617"/>
                  </a:cubicBezTo>
                  <a:cubicBezTo>
                    <a:pt x="7364" y="1232"/>
                    <a:pt x="6818" y="1172"/>
                    <a:pt x="6191" y="1071"/>
                  </a:cubicBezTo>
                  <a:cubicBezTo>
                    <a:pt x="5483" y="949"/>
                    <a:pt x="4795" y="686"/>
                    <a:pt x="4107" y="443"/>
                  </a:cubicBezTo>
                  <a:cubicBezTo>
                    <a:pt x="3421" y="206"/>
                    <a:pt x="2604" y="0"/>
                    <a:pt x="1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a:off x="6652450" y="3521275"/>
              <a:ext cx="55775" cy="71250"/>
            </a:xfrm>
            <a:custGeom>
              <a:avLst/>
              <a:gdLst/>
              <a:ahLst/>
              <a:cxnLst/>
              <a:rect l="l" t="t" r="r" b="b"/>
              <a:pathLst>
                <a:path w="2231" h="2850" extrusionOk="0">
                  <a:moveTo>
                    <a:pt x="816" y="1"/>
                  </a:moveTo>
                  <a:cubicBezTo>
                    <a:pt x="407" y="1"/>
                    <a:pt x="1" y="405"/>
                    <a:pt x="309" y="820"/>
                  </a:cubicBezTo>
                  <a:cubicBezTo>
                    <a:pt x="794" y="1447"/>
                    <a:pt x="1442" y="1913"/>
                    <a:pt x="1725" y="2681"/>
                  </a:cubicBezTo>
                  <a:cubicBezTo>
                    <a:pt x="1771" y="2793"/>
                    <a:pt x="1874" y="2849"/>
                    <a:pt x="1973" y="2849"/>
                  </a:cubicBezTo>
                  <a:cubicBezTo>
                    <a:pt x="2089" y="2849"/>
                    <a:pt x="2199" y="2773"/>
                    <a:pt x="2210" y="2621"/>
                  </a:cubicBezTo>
                  <a:lnTo>
                    <a:pt x="2210" y="2600"/>
                  </a:lnTo>
                  <a:cubicBezTo>
                    <a:pt x="2231" y="1670"/>
                    <a:pt x="1927" y="760"/>
                    <a:pt x="1179" y="132"/>
                  </a:cubicBezTo>
                  <a:cubicBezTo>
                    <a:pt x="1072" y="41"/>
                    <a:pt x="944"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a:off x="6730875" y="3554100"/>
              <a:ext cx="33500" cy="55975"/>
            </a:xfrm>
            <a:custGeom>
              <a:avLst/>
              <a:gdLst/>
              <a:ahLst/>
              <a:cxnLst/>
              <a:rect l="l" t="t" r="r" b="b"/>
              <a:pathLst>
                <a:path w="1340" h="2239" extrusionOk="0">
                  <a:moveTo>
                    <a:pt x="536" y="1"/>
                  </a:moveTo>
                  <a:cubicBezTo>
                    <a:pt x="250" y="1"/>
                    <a:pt x="1" y="300"/>
                    <a:pt x="44" y="620"/>
                  </a:cubicBezTo>
                  <a:cubicBezTo>
                    <a:pt x="65" y="782"/>
                    <a:pt x="146" y="923"/>
                    <a:pt x="206" y="1065"/>
                  </a:cubicBezTo>
                  <a:cubicBezTo>
                    <a:pt x="267" y="1227"/>
                    <a:pt x="307" y="1409"/>
                    <a:pt x="348" y="1591"/>
                  </a:cubicBezTo>
                  <a:cubicBezTo>
                    <a:pt x="388" y="1813"/>
                    <a:pt x="408" y="2238"/>
                    <a:pt x="732" y="2238"/>
                  </a:cubicBezTo>
                  <a:lnTo>
                    <a:pt x="752" y="2238"/>
                  </a:lnTo>
                  <a:cubicBezTo>
                    <a:pt x="874" y="2238"/>
                    <a:pt x="975" y="2178"/>
                    <a:pt x="1036" y="2076"/>
                  </a:cubicBezTo>
                  <a:cubicBezTo>
                    <a:pt x="1339" y="1530"/>
                    <a:pt x="1339" y="600"/>
                    <a:pt x="874" y="155"/>
                  </a:cubicBezTo>
                  <a:cubicBezTo>
                    <a:pt x="766" y="47"/>
                    <a:pt x="648"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a:off x="6661675" y="3582875"/>
              <a:ext cx="53125" cy="63675"/>
            </a:xfrm>
            <a:custGeom>
              <a:avLst/>
              <a:gdLst/>
              <a:ahLst/>
              <a:cxnLst/>
              <a:rect l="l" t="t" r="r" b="b"/>
              <a:pathLst>
                <a:path w="2125" h="2547" extrusionOk="0">
                  <a:moveTo>
                    <a:pt x="1383" y="0"/>
                  </a:moveTo>
                  <a:cubicBezTo>
                    <a:pt x="1018" y="0"/>
                    <a:pt x="691" y="354"/>
                    <a:pt x="486" y="622"/>
                  </a:cubicBezTo>
                  <a:cubicBezTo>
                    <a:pt x="203" y="986"/>
                    <a:pt x="0" y="1634"/>
                    <a:pt x="102" y="2099"/>
                  </a:cubicBezTo>
                  <a:cubicBezTo>
                    <a:pt x="167" y="2406"/>
                    <a:pt x="417" y="2546"/>
                    <a:pt x="674" y="2546"/>
                  </a:cubicBezTo>
                  <a:cubicBezTo>
                    <a:pt x="892" y="2546"/>
                    <a:pt x="1114" y="2446"/>
                    <a:pt x="1234" y="2261"/>
                  </a:cubicBezTo>
                  <a:cubicBezTo>
                    <a:pt x="1437" y="1937"/>
                    <a:pt x="1518" y="1532"/>
                    <a:pt x="1679" y="1209"/>
                  </a:cubicBezTo>
                  <a:cubicBezTo>
                    <a:pt x="1841" y="865"/>
                    <a:pt x="2125" y="379"/>
                    <a:pt x="1700" y="96"/>
                  </a:cubicBezTo>
                  <a:cubicBezTo>
                    <a:pt x="1592" y="29"/>
                    <a:pt x="1486" y="0"/>
                    <a:pt x="1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a:off x="6719325" y="3596175"/>
              <a:ext cx="36450" cy="61525"/>
            </a:xfrm>
            <a:custGeom>
              <a:avLst/>
              <a:gdLst/>
              <a:ahLst/>
              <a:cxnLst/>
              <a:rect l="l" t="t" r="r" b="b"/>
              <a:pathLst>
                <a:path w="1458" h="2461" extrusionOk="0">
                  <a:moveTo>
                    <a:pt x="881" y="1"/>
                  </a:moveTo>
                  <a:cubicBezTo>
                    <a:pt x="857" y="1"/>
                    <a:pt x="834" y="3"/>
                    <a:pt x="810" y="9"/>
                  </a:cubicBezTo>
                  <a:cubicBezTo>
                    <a:pt x="466" y="110"/>
                    <a:pt x="385" y="555"/>
                    <a:pt x="264" y="859"/>
                  </a:cubicBezTo>
                  <a:cubicBezTo>
                    <a:pt x="82" y="1243"/>
                    <a:pt x="1" y="1627"/>
                    <a:pt x="102" y="2052"/>
                  </a:cubicBezTo>
                  <a:cubicBezTo>
                    <a:pt x="162" y="2315"/>
                    <a:pt x="405" y="2457"/>
                    <a:pt x="648" y="2457"/>
                  </a:cubicBezTo>
                  <a:cubicBezTo>
                    <a:pt x="669" y="2459"/>
                    <a:pt x="688" y="2461"/>
                    <a:pt x="707" y="2461"/>
                  </a:cubicBezTo>
                  <a:cubicBezTo>
                    <a:pt x="836" y="2461"/>
                    <a:pt x="926" y="2401"/>
                    <a:pt x="1032" y="2295"/>
                  </a:cubicBezTo>
                  <a:cubicBezTo>
                    <a:pt x="1174" y="2174"/>
                    <a:pt x="1214" y="1951"/>
                    <a:pt x="1174" y="1769"/>
                  </a:cubicBezTo>
                  <a:cubicBezTo>
                    <a:pt x="1053" y="1344"/>
                    <a:pt x="1457" y="940"/>
                    <a:pt x="1417" y="495"/>
                  </a:cubicBezTo>
                  <a:cubicBezTo>
                    <a:pt x="1396" y="272"/>
                    <a:pt x="1295" y="70"/>
                    <a:pt x="1053" y="29"/>
                  </a:cubicBezTo>
                  <a:cubicBezTo>
                    <a:pt x="995" y="15"/>
                    <a:pt x="938"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a:off x="6750375" y="3628800"/>
              <a:ext cx="104525" cy="51675"/>
            </a:xfrm>
            <a:custGeom>
              <a:avLst/>
              <a:gdLst/>
              <a:ahLst/>
              <a:cxnLst/>
              <a:rect l="l" t="t" r="r" b="b"/>
              <a:pathLst>
                <a:path w="4181" h="2067" extrusionOk="0">
                  <a:moveTo>
                    <a:pt x="3571" y="1"/>
                  </a:moveTo>
                  <a:cubicBezTo>
                    <a:pt x="3517" y="1"/>
                    <a:pt x="3465" y="15"/>
                    <a:pt x="3432" y="59"/>
                  </a:cubicBezTo>
                  <a:cubicBezTo>
                    <a:pt x="3149" y="383"/>
                    <a:pt x="3270" y="747"/>
                    <a:pt x="2724" y="788"/>
                  </a:cubicBezTo>
                  <a:cubicBezTo>
                    <a:pt x="2674" y="792"/>
                    <a:pt x="2625" y="793"/>
                    <a:pt x="2577" y="793"/>
                  </a:cubicBezTo>
                  <a:cubicBezTo>
                    <a:pt x="2107" y="793"/>
                    <a:pt x="1669" y="622"/>
                    <a:pt x="1247" y="383"/>
                  </a:cubicBezTo>
                  <a:cubicBezTo>
                    <a:pt x="1149" y="333"/>
                    <a:pt x="1049" y="310"/>
                    <a:pt x="953" y="310"/>
                  </a:cubicBezTo>
                  <a:cubicBezTo>
                    <a:pt x="430" y="310"/>
                    <a:pt x="0" y="968"/>
                    <a:pt x="478" y="1395"/>
                  </a:cubicBezTo>
                  <a:cubicBezTo>
                    <a:pt x="988" y="1842"/>
                    <a:pt x="1733" y="2066"/>
                    <a:pt x="2444" y="2066"/>
                  </a:cubicBezTo>
                  <a:cubicBezTo>
                    <a:pt x="2664" y="2066"/>
                    <a:pt x="2882" y="2045"/>
                    <a:pt x="3088" y="2002"/>
                  </a:cubicBezTo>
                  <a:cubicBezTo>
                    <a:pt x="3513" y="1900"/>
                    <a:pt x="3897" y="1617"/>
                    <a:pt x="4059" y="1192"/>
                  </a:cubicBezTo>
                  <a:cubicBezTo>
                    <a:pt x="4180" y="848"/>
                    <a:pt x="4059" y="181"/>
                    <a:pt x="3695" y="19"/>
                  </a:cubicBezTo>
                  <a:cubicBezTo>
                    <a:pt x="3659" y="10"/>
                    <a:pt x="3614" y="1"/>
                    <a:pt x="3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a:off x="6778000" y="3658475"/>
              <a:ext cx="34750" cy="43125"/>
            </a:xfrm>
            <a:custGeom>
              <a:avLst/>
              <a:gdLst/>
              <a:ahLst/>
              <a:cxnLst/>
              <a:rect l="l" t="t" r="r" b="b"/>
              <a:pathLst>
                <a:path w="1390" h="1725" extrusionOk="0">
                  <a:moveTo>
                    <a:pt x="1026" y="1"/>
                  </a:moveTo>
                  <a:cubicBezTo>
                    <a:pt x="940" y="1"/>
                    <a:pt x="854" y="28"/>
                    <a:pt x="789" y="86"/>
                  </a:cubicBezTo>
                  <a:cubicBezTo>
                    <a:pt x="547" y="329"/>
                    <a:pt x="344" y="592"/>
                    <a:pt x="162" y="895"/>
                  </a:cubicBezTo>
                  <a:cubicBezTo>
                    <a:pt x="0" y="1158"/>
                    <a:pt x="101" y="1502"/>
                    <a:pt x="364" y="1644"/>
                  </a:cubicBezTo>
                  <a:cubicBezTo>
                    <a:pt x="460" y="1700"/>
                    <a:pt x="555" y="1725"/>
                    <a:pt x="645" y="1725"/>
                  </a:cubicBezTo>
                  <a:cubicBezTo>
                    <a:pt x="882" y="1725"/>
                    <a:pt x="1086" y="1554"/>
                    <a:pt x="1174" y="1320"/>
                  </a:cubicBezTo>
                  <a:cubicBezTo>
                    <a:pt x="1315" y="997"/>
                    <a:pt x="1335" y="673"/>
                    <a:pt x="1376" y="329"/>
                  </a:cubicBezTo>
                  <a:cubicBezTo>
                    <a:pt x="1390" y="123"/>
                    <a:pt x="1207"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a:off x="6808850" y="3652725"/>
              <a:ext cx="83975" cy="67050"/>
            </a:xfrm>
            <a:custGeom>
              <a:avLst/>
              <a:gdLst/>
              <a:ahLst/>
              <a:cxnLst/>
              <a:rect l="l" t="t" r="r" b="b"/>
              <a:pathLst>
                <a:path w="3359" h="2682" extrusionOk="0">
                  <a:moveTo>
                    <a:pt x="1213" y="0"/>
                  </a:moveTo>
                  <a:cubicBezTo>
                    <a:pt x="822" y="0"/>
                    <a:pt x="455" y="148"/>
                    <a:pt x="182" y="519"/>
                  </a:cubicBezTo>
                  <a:cubicBezTo>
                    <a:pt x="0" y="761"/>
                    <a:pt x="263" y="1085"/>
                    <a:pt x="526" y="1105"/>
                  </a:cubicBezTo>
                  <a:cubicBezTo>
                    <a:pt x="891" y="1122"/>
                    <a:pt x="1202" y="1138"/>
                    <a:pt x="1525" y="1267"/>
                  </a:cubicBezTo>
                  <a:lnTo>
                    <a:pt x="1525" y="1267"/>
                  </a:lnTo>
                  <a:cubicBezTo>
                    <a:pt x="1368" y="1288"/>
                    <a:pt x="1212" y="1310"/>
                    <a:pt x="1073" y="1348"/>
                  </a:cubicBezTo>
                  <a:cubicBezTo>
                    <a:pt x="304" y="1568"/>
                    <a:pt x="562" y="2682"/>
                    <a:pt x="1203" y="2682"/>
                  </a:cubicBezTo>
                  <a:cubicBezTo>
                    <a:pt x="1270" y="2682"/>
                    <a:pt x="1341" y="2670"/>
                    <a:pt x="1416" y="2643"/>
                  </a:cubicBezTo>
                  <a:cubicBezTo>
                    <a:pt x="2104" y="2380"/>
                    <a:pt x="3217" y="2420"/>
                    <a:pt x="3298" y="1490"/>
                  </a:cubicBezTo>
                  <a:cubicBezTo>
                    <a:pt x="3359" y="923"/>
                    <a:pt x="2630" y="498"/>
                    <a:pt x="2226" y="276"/>
                  </a:cubicBezTo>
                  <a:cubicBezTo>
                    <a:pt x="1899" y="108"/>
                    <a:pt x="1547" y="0"/>
                    <a:pt x="1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5"/>
            <p:cNvSpPr/>
            <p:nvPr/>
          </p:nvSpPr>
          <p:spPr>
            <a:xfrm>
              <a:off x="6782875" y="3741450"/>
              <a:ext cx="153450" cy="70250"/>
            </a:xfrm>
            <a:custGeom>
              <a:avLst/>
              <a:gdLst/>
              <a:ahLst/>
              <a:cxnLst/>
              <a:rect l="l" t="t" r="r" b="b"/>
              <a:pathLst>
                <a:path w="6138" h="2810" extrusionOk="0">
                  <a:moveTo>
                    <a:pt x="2499" y="1"/>
                  </a:moveTo>
                  <a:cubicBezTo>
                    <a:pt x="1274" y="1"/>
                    <a:pt x="362" y="778"/>
                    <a:pt x="109" y="2007"/>
                  </a:cubicBezTo>
                  <a:cubicBezTo>
                    <a:pt x="0" y="2502"/>
                    <a:pt x="360" y="2809"/>
                    <a:pt x="732" y="2809"/>
                  </a:cubicBezTo>
                  <a:cubicBezTo>
                    <a:pt x="983" y="2809"/>
                    <a:pt x="1241" y="2669"/>
                    <a:pt x="1363" y="2351"/>
                  </a:cubicBezTo>
                  <a:cubicBezTo>
                    <a:pt x="1633" y="1602"/>
                    <a:pt x="2043" y="1367"/>
                    <a:pt x="2533" y="1367"/>
                  </a:cubicBezTo>
                  <a:cubicBezTo>
                    <a:pt x="2997" y="1367"/>
                    <a:pt x="3534" y="1577"/>
                    <a:pt x="4094" y="1764"/>
                  </a:cubicBezTo>
                  <a:cubicBezTo>
                    <a:pt x="4377" y="1865"/>
                    <a:pt x="4787" y="1966"/>
                    <a:pt x="5171" y="1966"/>
                  </a:cubicBezTo>
                  <a:cubicBezTo>
                    <a:pt x="5556" y="1966"/>
                    <a:pt x="5915" y="1865"/>
                    <a:pt x="6097" y="1562"/>
                  </a:cubicBezTo>
                  <a:cubicBezTo>
                    <a:pt x="6137" y="1481"/>
                    <a:pt x="6117" y="1380"/>
                    <a:pt x="6056" y="1319"/>
                  </a:cubicBezTo>
                  <a:cubicBezTo>
                    <a:pt x="5753" y="955"/>
                    <a:pt x="5146" y="813"/>
                    <a:pt x="4721" y="651"/>
                  </a:cubicBezTo>
                  <a:cubicBezTo>
                    <a:pt x="4054" y="388"/>
                    <a:pt x="3366" y="24"/>
                    <a:pt x="2638" y="4"/>
                  </a:cubicBezTo>
                  <a:cubicBezTo>
                    <a:pt x="2591" y="2"/>
                    <a:pt x="2545" y="1"/>
                    <a:pt x="2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5"/>
            <p:cNvSpPr/>
            <p:nvPr/>
          </p:nvSpPr>
          <p:spPr>
            <a:xfrm>
              <a:off x="6819925" y="3754000"/>
              <a:ext cx="83025" cy="72475"/>
            </a:xfrm>
            <a:custGeom>
              <a:avLst/>
              <a:gdLst/>
              <a:ahLst/>
              <a:cxnLst/>
              <a:rect l="l" t="t" r="r" b="b"/>
              <a:pathLst>
                <a:path w="3321" h="2899" extrusionOk="0">
                  <a:moveTo>
                    <a:pt x="2126" y="1"/>
                  </a:moveTo>
                  <a:cubicBezTo>
                    <a:pt x="1900" y="1"/>
                    <a:pt x="1668" y="184"/>
                    <a:pt x="1681" y="433"/>
                  </a:cubicBezTo>
                  <a:cubicBezTo>
                    <a:pt x="1681" y="756"/>
                    <a:pt x="1702" y="979"/>
                    <a:pt x="1540" y="1262"/>
                  </a:cubicBezTo>
                  <a:cubicBezTo>
                    <a:pt x="1398" y="1485"/>
                    <a:pt x="1075" y="1667"/>
                    <a:pt x="812" y="1707"/>
                  </a:cubicBezTo>
                  <a:cubicBezTo>
                    <a:pt x="0" y="1801"/>
                    <a:pt x="104" y="2899"/>
                    <a:pt x="811" y="2899"/>
                  </a:cubicBezTo>
                  <a:cubicBezTo>
                    <a:pt x="862" y="2899"/>
                    <a:pt x="916" y="2893"/>
                    <a:pt x="973" y="2881"/>
                  </a:cubicBezTo>
                  <a:cubicBezTo>
                    <a:pt x="2086" y="2638"/>
                    <a:pt x="3320" y="1201"/>
                    <a:pt x="2410" y="129"/>
                  </a:cubicBezTo>
                  <a:cubicBezTo>
                    <a:pt x="2333" y="40"/>
                    <a:pt x="2230" y="1"/>
                    <a:pt x="2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a:off x="6884575" y="3767450"/>
              <a:ext cx="38600" cy="53925"/>
            </a:xfrm>
            <a:custGeom>
              <a:avLst/>
              <a:gdLst/>
              <a:ahLst/>
              <a:cxnLst/>
              <a:rect l="l" t="t" r="r" b="b"/>
              <a:pathLst>
                <a:path w="1544" h="2157" extrusionOk="0">
                  <a:moveTo>
                    <a:pt x="466" y="0"/>
                  </a:moveTo>
                  <a:cubicBezTo>
                    <a:pt x="209" y="0"/>
                    <a:pt x="1" y="301"/>
                    <a:pt x="147" y="562"/>
                  </a:cubicBezTo>
                  <a:cubicBezTo>
                    <a:pt x="249" y="744"/>
                    <a:pt x="431" y="1048"/>
                    <a:pt x="370" y="1291"/>
                  </a:cubicBezTo>
                  <a:cubicBezTo>
                    <a:pt x="330" y="1554"/>
                    <a:pt x="289" y="1776"/>
                    <a:pt x="491" y="1999"/>
                  </a:cubicBezTo>
                  <a:cubicBezTo>
                    <a:pt x="598" y="2105"/>
                    <a:pt x="732" y="2156"/>
                    <a:pt x="869" y="2156"/>
                  </a:cubicBezTo>
                  <a:cubicBezTo>
                    <a:pt x="967" y="2156"/>
                    <a:pt x="1066" y="2130"/>
                    <a:pt x="1159" y="2080"/>
                  </a:cubicBezTo>
                  <a:cubicBezTo>
                    <a:pt x="1543" y="1857"/>
                    <a:pt x="1503" y="1270"/>
                    <a:pt x="1402" y="906"/>
                  </a:cubicBezTo>
                  <a:cubicBezTo>
                    <a:pt x="1280" y="522"/>
                    <a:pt x="997" y="259"/>
                    <a:pt x="653" y="57"/>
                  </a:cubicBezTo>
                  <a:cubicBezTo>
                    <a:pt x="591" y="17"/>
                    <a:pt x="527"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6627325" y="3736575"/>
              <a:ext cx="212400" cy="78175"/>
            </a:xfrm>
            <a:custGeom>
              <a:avLst/>
              <a:gdLst/>
              <a:ahLst/>
              <a:cxnLst/>
              <a:rect l="l" t="t" r="r" b="b"/>
              <a:pathLst>
                <a:path w="8496" h="3127" extrusionOk="0">
                  <a:moveTo>
                    <a:pt x="7630" y="0"/>
                  </a:moveTo>
                  <a:cubicBezTo>
                    <a:pt x="7010" y="0"/>
                    <a:pt x="6348" y="249"/>
                    <a:pt x="5886" y="604"/>
                  </a:cubicBezTo>
                  <a:cubicBezTo>
                    <a:pt x="5415" y="978"/>
                    <a:pt x="4973" y="1064"/>
                    <a:pt x="4487" y="1064"/>
                  </a:cubicBezTo>
                  <a:cubicBezTo>
                    <a:pt x="4158" y="1064"/>
                    <a:pt x="3809" y="1025"/>
                    <a:pt x="3418" y="1008"/>
                  </a:cubicBezTo>
                  <a:cubicBezTo>
                    <a:pt x="3246" y="999"/>
                    <a:pt x="3041" y="990"/>
                    <a:pt x="2819" y="990"/>
                  </a:cubicBezTo>
                  <a:cubicBezTo>
                    <a:pt x="1650" y="990"/>
                    <a:pt x="0" y="1216"/>
                    <a:pt x="221" y="2627"/>
                  </a:cubicBezTo>
                  <a:cubicBezTo>
                    <a:pt x="279" y="2943"/>
                    <a:pt x="591" y="3126"/>
                    <a:pt x="898" y="3126"/>
                  </a:cubicBezTo>
                  <a:cubicBezTo>
                    <a:pt x="1023" y="3126"/>
                    <a:pt x="1148" y="3096"/>
                    <a:pt x="1253" y="3031"/>
                  </a:cubicBezTo>
                  <a:cubicBezTo>
                    <a:pt x="1759" y="2708"/>
                    <a:pt x="1981" y="2566"/>
                    <a:pt x="2649" y="2546"/>
                  </a:cubicBezTo>
                  <a:cubicBezTo>
                    <a:pt x="2729" y="2544"/>
                    <a:pt x="2809" y="2543"/>
                    <a:pt x="2888" y="2543"/>
                  </a:cubicBezTo>
                  <a:cubicBezTo>
                    <a:pt x="3537" y="2543"/>
                    <a:pt x="4185" y="2609"/>
                    <a:pt x="4834" y="2627"/>
                  </a:cubicBezTo>
                  <a:cubicBezTo>
                    <a:pt x="5441" y="2627"/>
                    <a:pt x="5967" y="2465"/>
                    <a:pt x="6452" y="2080"/>
                  </a:cubicBezTo>
                  <a:cubicBezTo>
                    <a:pt x="6836" y="1797"/>
                    <a:pt x="7160" y="1453"/>
                    <a:pt x="7565" y="1190"/>
                  </a:cubicBezTo>
                  <a:cubicBezTo>
                    <a:pt x="7909" y="948"/>
                    <a:pt x="8151" y="927"/>
                    <a:pt x="8394" y="563"/>
                  </a:cubicBezTo>
                  <a:cubicBezTo>
                    <a:pt x="8495" y="381"/>
                    <a:pt x="8394" y="138"/>
                    <a:pt x="8192" y="78"/>
                  </a:cubicBezTo>
                  <a:cubicBezTo>
                    <a:pt x="8014" y="25"/>
                    <a:pt x="7824" y="0"/>
                    <a:pt x="7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6675325" y="3777325"/>
              <a:ext cx="41500" cy="67500"/>
            </a:xfrm>
            <a:custGeom>
              <a:avLst/>
              <a:gdLst/>
              <a:ahLst/>
              <a:cxnLst/>
              <a:rect l="l" t="t" r="r" b="b"/>
              <a:pathLst>
                <a:path w="1660" h="2700" extrusionOk="0">
                  <a:moveTo>
                    <a:pt x="626" y="0"/>
                  </a:moveTo>
                  <a:cubicBezTo>
                    <a:pt x="424" y="0"/>
                    <a:pt x="243" y="178"/>
                    <a:pt x="243" y="390"/>
                  </a:cubicBezTo>
                  <a:cubicBezTo>
                    <a:pt x="223" y="653"/>
                    <a:pt x="304" y="916"/>
                    <a:pt x="264" y="1179"/>
                  </a:cubicBezTo>
                  <a:cubicBezTo>
                    <a:pt x="223" y="1523"/>
                    <a:pt x="1" y="1806"/>
                    <a:pt x="1" y="2170"/>
                  </a:cubicBezTo>
                  <a:cubicBezTo>
                    <a:pt x="1" y="2446"/>
                    <a:pt x="268" y="2699"/>
                    <a:pt x="539" y="2699"/>
                  </a:cubicBezTo>
                  <a:cubicBezTo>
                    <a:pt x="625" y="2699"/>
                    <a:pt x="711" y="2674"/>
                    <a:pt x="790" y="2615"/>
                  </a:cubicBezTo>
                  <a:cubicBezTo>
                    <a:pt x="1558" y="2089"/>
                    <a:pt x="1659" y="592"/>
                    <a:pt x="830" y="66"/>
                  </a:cubicBezTo>
                  <a:cubicBezTo>
                    <a:pt x="764" y="20"/>
                    <a:pt x="694"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a:off x="6731475" y="3777725"/>
              <a:ext cx="31875" cy="46800"/>
            </a:xfrm>
            <a:custGeom>
              <a:avLst/>
              <a:gdLst/>
              <a:ahLst/>
              <a:cxnLst/>
              <a:rect l="l" t="t" r="r" b="b"/>
              <a:pathLst>
                <a:path w="1275" h="1872" extrusionOk="0">
                  <a:moveTo>
                    <a:pt x="511" y="0"/>
                  </a:moveTo>
                  <a:cubicBezTo>
                    <a:pt x="320" y="0"/>
                    <a:pt x="155" y="207"/>
                    <a:pt x="202" y="414"/>
                  </a:cubicBezTo>
                  <a:cubicBezTo>
                    <a:pt x="283" y="697"/>
                    <a:pt x="223" y="900"/>
                    <a:pt x="101" y="1163"/>
                  </a:cubicBezTo>
                  <a:cubicBezTo>
                    <a:pt x="0" y="1446"/>
                    <a:pt x="223" y="1770"/>
                    <a:pt x="486" y="1851"/>
                  </a:cubicBezTo>
                  <a:cubicBezTo>
                    <a:pt x="531" y="1865"/>
                    <a:pt x="580" y="1871"/>
                    <a:pt x="629" y="1871"/>
                  </a:cubicBezTo>
                  <a:cubicBezTo>
                    <a:pt x="865" y="1871"/>
                    <a:pt x="1123" y="1717"/>
                    <a:pt x="1173" y="1466"/>
                  </a:cubicBezTo>
                  <a:cubicBezTo>
                    <a:pt x="1275" y="920"/>
                    <a:pt x="1153" y="374"/>
                    <a:pt x="668" y="50"/>
                  </a:cubicBezTo>
                  <a:cubicBezTo>
                    <a:pt x="616" y="16"/>
                    <a:pt x="562"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a:off x="6639425" y="3723425"/>
              <a:ext cx="71250" cy="62825"/>
            </a:xfrm>
            <a:custGeom>
              <a:avLst/>
              <a:gdLst/>
              <a:ahLst/>
              <a:cxnLst/>
              <a:rect l="l" t="t" r="r" b="b"/>
              <a:pathLst>
                <a:path w="2850" h="2513" extrusionOk="0">
                  <a:moveTo>
                    <a:pt x="682" y="0"/>
                  </a:moveTo>
                  <a:cubicBezTo>
                    <a:pt x="631" y="0"/>
                    <a:pt x="579" y="5"/>
                    <a:pt x="526" y="17"/>
                  </a:cubicBezTo>
                  <a:cubicBezTo>
                    <a:pt x="182" y="118"/>
                    <a:pt x="0" y="543"/>
                    <a:pt x="182" y="867"/>
                  </a:cubicBezTo>
                  <a:cubicBezTo>
                    <a:pt x="283" y="1029"/>
                    <a:pt x="425" y="1109"/>
                    <a:pt x="607" y="1170"/>
                  </a:cubicBezTo>
                  <a:cubicBezTo>
                    <a:pt x="567" y="1160"/>
                    <a:pt x="546" y="1156"/>
                    <a:pt x="539" y="1156"/>
                  </a:cubicBezTo>
                  <a:cubicBezTo>
                    <a:pt x="517" y="1156"/>
                    <a:pt x="612" y="1190"/>
                    <a:pt x="627" y="1190"/>
                  </a:cubicBezTo>
                  <a:cubicBezTo>
                    <a:pt x="688" y="1231"/>
                    <a:pt x="749" y="1251"/>
                    <a:pt x="789" y="1271"/>
                  </a:cubicBezTo>
                  <a:cubicBezTo>
                    <a:pt x="1032" y="1393"/>
                    <a:pt x="1255" y="1534"/>
                    <a:pt x="1457" y="1676"/>
                  </a:cubicBezTo>
                  <a:cubicBezTo>
                    <a:pt x="1598" y="1777"/>
                    <a:pt x="1821" y="1979"/>
                    <a:pt x="1882" y="2060"/>
                  </a:cubicBezTo>
                  <a:cubicBezTo>
                    <a:pt x="1882" y="2078"/>
                    <a:pt x="1941" y="2214"/>
                    <a:pt x="1945" y="2214"/>
                  </a:cubicBezTo>
                  <a:cubicBezTo>
                    <a:pt x="1946" y="2214"/>
                    <a:pt x="1945" y="2211"/>
                    <a:pt x="1942" y="2202"/>
                  </a:cubicBezTo>
                  <a:lnTo>
                    <a:pt x="1942" y="2202"/>
                  </a:lnTo>
                  <a:cubicBezTo>
                    <a:pt x="1983" y="2323"/>
                    <a:pt x="2084" y="2465"/>
                    <a:pt x="2226" y="2505"/>
                  </a:cubicBezTo>
                  <a:cubicBezTo>
                    <a:pt x="2254" y="2510"/>
                    <a:pt x="2282" y="2513"/>
                    <a:pt x="2309" y="2513"/>
                  </a:cubicBezTo>
                  <a:cubicBezTo>
                    <a:pt x="2614" y="2513"/>
                    <a:pt x="2849" y="2216"/>
                    <a:pt x="2812" y="1919"/>
                  </a:cubicBezTo>
                  <a:cubicBezTo>
                    <a:pt x="2772" y="1555"/>
                    <a:pt x="2569" y="1271"/>
                    <a:pt x="2327" y="1008"/>
                  </a:cubicBezTo>
                  <a:cubicBezTo>
                    <a:pt x="2084" y="766"/>
                    <a:pt x="1780" y="543"/>
                    <a:pt x="1497" y="361"/>
                  </a:cubicBezTo>
                  <a:cubicBezTo>
                    <a:pt x="1255" y="188"/>
                    <a:pt x="983" y="0"/>
                    <a:pt x="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a:off x="6704150" y="3723325"/>
              <a:ext cx="85000" cy="59350"/>
            </a:xfrm>
            <a:custGeom>
              <a:avLst/>
              <a:gdLst/>
              <a:ahLst/>
              <a:cxnLst/>
              <a:rect l="l" t="t" r="r" b="b"/>
              <a:pathLst>
                <a:path w="3400" h="2374" extrusionOk="0">
                  <a:moveTo>
                    <a:pt x="506" y="1"/>
                  </a:moveTo>
                  <a:cubicBezTo>
                    <a:pt x="122" y="1"/>
                    <a:pt x="1" y="426"/>
                    <a:pt x="203" y="689"/>
                  </a:cubicBezTo>
                  <a:cubicBezTo>
                    <a:pt x="788" y="1420"/>
                    <a:pt x="1387" y="2374"/>
                    <a:pt x="2302" y="2374"/>
                  </a:cubicBezTo>
                  <a:cubicBezTo>
                    <a:pt x="2526" y="2374"/>
                    <a:pt x="2769" y="2317"/>
                    <a:pt x="3035" y="2186"/>
                  </a:cubicBezTo>
                  <a:cubicBezTo>
                    <a:pt x="3217" y="2105"/>
                    <a:pt x="3399" y="1822"/>
                    <a:pt x="3359" y="1599"/>
                  </a:cubicBezTo>
                  <a:cubicBezTo>
                    <a:pt x="3339" y="1417"/>
                    <a:pt x="3318" y="1275"/>
                    <a:pt x="3177" y="1134"/>
                  </a:cubicBezTo>
                  <a:cubicBezTo>
                    <a:pt x="3042" y="1029"/>
                    <a:pt x="2873" y="935"/>
                    <a:pt x="2704" y="935"/>
                  </a:cubicBezTo>
                  <a:cubicBezTo>
                    <a:pt x="2645" y="935"/>
                    <a:pt x="2587" y="946"/>
                    <a:pt x="2529" y="972"/>
                  </a:cubicBezTo>
                  <a:cubicBezTo>
                    <a:pt x="2447" y="998"/>
                    <a:pt x="2377" y="1010"/>
                    <a:pt x="2315" y="1010"/>
                  </a:cubicBezTo>
                  <a:cubicBezTo>
                    <a:pt x="2086" y="1010"/>
                    <a:pt x="1963" y="846"/>
                    <a:pt x="1740" y="608"/>
                  </a:cubicBezTo>
                  <a:cubicBezTo>
                    <a:pt x="1417" y="284"/>
                    <a:pt x="972"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6645850" y="3674625"/>
              <a:ext cx="157950" cy="88125"/>
            </a:xfrm>
            <a:custGeom>
              <a:avLst/>
              <a:gdLst/>
              <a:ahLst/>
              <a:cxnLst/>
              <a:rect l="l" t="t" r="r" b="b"/>
              <a:pathLst>
                <a:path w="6318" h="3525" extrusionOk="0">
                  <a:moveTo>
                    <a:pt x="802" y="0"/>
                  </a:moveTo>
                  <a:cubicBezTo>
                    <a:pt x="352" y="0"/>
                    <a:pt x="0" y="525"/>
                    <a:pt x="269" y="937"/>
                  </a:cubicBezTo>
                  <a:cubicBezTo>
                    <a:pt x="638" y="1525"/>
                    <a:pt x="1220" y="1688"/>
                    <a:pt x="1840" y="1688"/>
                  </a:cubicBezTo>
                  <a:cubicBezTo>
                    <a:pt x="2137" y="1688"/>
                    <a:pt x="2442" y="1651"/>
                    <a:pt x="2737" y="1605"/>
                  </a:cubicBezTo>
                  <a:cubicBezTo>
                    <a:pt x="2815" y="1594"/>
                    <a:pt x="2894" y="1589"/>
                    <a:pt x="2973" y="1589"/>
                  </a:cubicBezTo>
                  <a:cubicBezTo>
                    <a:pt x="3952" y="1589"/>
                    <a:pt x="5048" y="2369"/>
                    <a:pt x="5347" y="3304"/>
                  </a:cubicBezTo>
                  <a:cubicBezTo>
                    <a:pt x="5397" y="3453"/>
                    <a:pt x="5520" y="3524"/>
                    <a:pt x="5644" y="3524"/>
                  </a:cubicBezTo>
                  <a:cubicBezTo>
                    <a:pt x="5772" y="3524"/>
                    <a:pt x="5902" y="3448"/>
                    <a:pt x="5954" y="3304"/>
                  </a:cubicBezTo>
                  <a:cubicBezTo>
                    <a:pt x="6318" y="2293"/>
                    <a:pt x="5448" y="1281"/>
                    <a:pt x="4659" y="735"/>
                  </a:cubicBezTo>
                  <a:cubicBezTo>
                    <a:pt x="4174" y="391"/>
                    <a:pt x="3688" y="270"/>
                    <a:pt x="3101" y="229"/>
                  </a:cubicBezTo>
                  <a:cubicBezTo>
                    <a:pt x="2333" y="209"/>
                    <a:pt x="1726" y="229"/>
                    <a:pt x="977" y="27"/>
                  </a:cubicBezTo>
                  <a:cubicBezTo>
                    <a:pt x="918" y="9"/>
                    <a:pt x="859"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a:off x="6683425" y="3642275"/>
              <a:ext cx="47550" cy="59025"/>
            </a:xfrm>
            <a:custGeom>
              <a:avLst/>
              <a:gdLst/>
              <a:ahLst/>
              <a:cxnLst/>
              <a:rect l="l" t="t" r="r" b="b"/>
              <a:pathLst>
                <a:path w="1902" h="2361" extrusionOk="0">
                  <a:moveTo>
                    <a:pt x="638" y="1"/>
                  </a:moveTo>
                  <a:cubicBezTo>
                    <a:pt x="498" y="1"/>
                    <a:pt x="359" y="52"/>
                    <a:pt x="243" y="168"/>
                  </a:cubicBezTo>
                  <a:cubicBezTo>
                    <a:pt x="41" y="370"/>
                    <a:pt x="0" y="775"/>
                    <a:pt x="243" y="977"/>
                  </a:cubicBezTo>
                  <a:cubicBezTo>
                    <a:pt x="607" y="1301"/>
                    <a:pt x="688" y="1786"/>
                    <a:pt x="931" y="2171"/>
                  </a:cubicBezTo>
                  <a:cubicBezTo>
                    <a:pt x="993" y="2294"/>
                    <a:pt x="1123" y="2360"/>
                    <a:pt x="1252" y="2360"/>
                  </a:cubicBezTo>
                  <a:cubicBezTo>
                    <a:pt x="1376" y="2360"/>
                    <a:pt x="1499" y="2299"/>
                    <a:pt x="1558" y="2171"/>
                  </a:cubicBezTo>
                  <a:cubicBezTo>
                    <a:pt x="1902" y="1523"/>
                    <a:pt x="1598" y="633"/>
                    <a:pt x="1072" y="168"/>
                  </a:cubicBezTo>
                  <a:cubicBezTo>
                    <a:pt x="946" y="62"/>
                    <a:pt x="791"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5"/>
            <p:cNvSpPr/>
            <p:nvPr/>
          </p:nvSpPr>
          <p:spPr>
            <a:xfrm>
              <a:off x="6848900" y="3695800"/>
              <a:ext cx="90950" cy="82825"/>
            </a:xfrm>
            <a:custGeom>
              <a:avLst/>
              <a:gdLst/>
              <a:ahLst/>
              <a:cxnLst/>
              <a:rect l="l" t="t" r="r" b="b"/>
              <a:pathLst>
                <a:path w="3638" h="3313" extrusionOk="0">
                  <a:moveTo>
                    <a:pt x="2282" y="1"/>
                  </a:moveTo>
                  <a:cubicBezTo>
                    <a:pt x="2090" y="1"/>
                    <a:pt x="1947" y="102"/>
                    <a:pt x="1878" y="293"/>
                  </a:cubicBezTo>
                  <a:cubicBezTo>
                    <a:pt x="1736" y="616"/>
                    <a:pt x="2020" y="1041"/>
                    <a:pt x="2141" y="1345"/>
                  </a:cubicBezTo>
                  <a:cubicBezTo>
                    <a:pt x="2222" y="1527"/>
                    <a:pt x="2404" y="1931"/>
                    <a:pt x="2222" y="1992"/>
                  </a:cubicBezTo>
                  <a:cubicBezTo>
                    <a:pt x="1918" y="2113"/>
                    <a:pt x="1595" y="2113"/>
                    <a:pt x="1291" y="2134"/>
                  </a:cubicBezTo>
                  <a:cubicBezTo>
                    <a:pt x="1089" y="2134"/>
                    <a:pt x="878" y="2152"/>
                    <a:pt x="669" y="2152"/>
                  </a:cubicBezTo>
                  <a:cubicBezTo>
                    <a:pt x="565" y="2152"/>
                    <a:pt x="462" y="2147"/>
                    <a:pt x="361" y="2134"/>
                  </a:cubicBezTo>
                  <a:cubicBezTo>
                    <a:pt x="353" y="2133"/>
                    <a:pt x="346" y="2133"/>
                    <a:pt x="338" y="2133"/>
                  </a:cubicBezTo>
                  <a:cubicBezTo>
                    <a:pt x="73" y="2133"/>
                    <a:pt x="1" y="2482"/>
                    <a:pt x="158" y="2660"/>
                  </a:cubicBezTo>
                  <a:cubicBezTo>
                    <a:pt x="542" y="3103"/>
                    <a:pt x="1160" y="3312"/>
                    <a:pt x="1772" y="3312"/>
                  </a:cubicBezTo>
                  <a:cubicBezTo>
                    <a:pt x="2194" y="3312"/>
                    <a:pt x="2612" y="3213"/>
                    <a:pt x="2950" y="3024"/>
                  </a:cubicBezTo>
                  <a:cubicBezTo>
                    <a:pt x="3517" y="2700"/>
                    <a:pt x="3638" y="1972"/>
                    <a:pt x="3476" y="1365"/>
                  </a:cubicBezTo>
                  <a:cubicBezTo>
                    <a:pt x="3355" y="960"/>
                    <a:pt x="2849" y="70"/>
                    <a:pt x="2384" y="9"/>
                  </a:cubicBezTo>
                  <a:cubicBezTo>
                    <a:pt x="2349" y="4"/>
                    <a:pt x="2315" y="1"/>
                    <a:pt x="2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6832625" y="3558125"/>
              <a:ext cx="47550" cy="62225"/>
            </a:xfrm>
            <a:custGeom>
              <a:avLst/>
              <a:gdLst/>
              <a:ahLst/>
              <a:cxnLst/>
              <a:rect l="l" t="t" r="r" b="b"/>
              <a:pathLst>
                <a:path w="1902" h="2489" extrusionOk="0">
                  <a:moveTo>
                    <a:pt x="1307" y="1"/>
                  </a:moveTo>
                  <a:cubicBezTo>
                    <a:pt x="1149" y="1"/>
                    <a:pt x="985" y="60"/>
                    <a:pt x="870" y="155"/>
                  </a:cubicBezTo>
                  <a:cubicBezTo>
                    <a:pt x="688" y="297"/>
                    <a:pt x="648" y="520"/>
                    <a:pt x="567" y="722"/>
                  </a:cubicBezTo>
                  <a:cubicBezTo>
                    <a:pt x="506" y="924"/>
                    <a:pt x="405" y="1106"/>
                    <a:pt x="344" y="1288"/>
                  </a:cubicBezTo>
                  <a:cubicBezTo>
                    <a:pt x="202" y="1612"/>
                    <a:pt x="0" y="1996"/>
                    <a:pt x="162" y="2340"/>
                  </a:cubicBezTo>
                  <a:cubicBezTo>
                    <a:pt x="210" y="2453"/>
                    <a:pt x="322" y="2489"/>
                    <a:pt x="437" y="2489"/>
                  </a:cubicBezTo>
                  <a:cubicBezTo>
                    <a:pt x="467" y="2489"/>
                    <a:pt x="497" y="2486"/>
                    <a:pt x="526" y="2482"/>
                  </a:cubicBezTo>
                  <a:cubicBezTo>
                    <a:pt x="870" y="2441"/>
                    <a:pt x="1194" y="1936"/>
                    <a:pt x="1396" y="1673"/>
                  </a:cubicBezTo>
                  <a:cubicBezTo>
                    <a:pt x="1538" y="1491"/>
                    <a:pt x="1619" y="1309"/>
                    <a:pt x="1720" y="1106"/>
                  </a:cubicBezTo>
                  <a:cubicBezTo>
                    <a:pt x="1841" y="803"/>
                    <a:pt x="1902" y="580"/>
                    <a:pt x="1740" y="257"/>
                  </a:cubicBezTo>
                  <a:cubicBezTo>
                    <a:pt x="1654" y="75"/>
                    <a:pt x="1484" y="1"/>
                    <a:pt x="1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6878125" y="3637600"/>
              <a:ext cx="49600" cy="50900"/>
            </a:xfrm>
            <a:custGeom>
              <a:avLst/>
              <a:gdLst/>
              <a:ahLst/>
              <a:cxnLst/>
              <a:rect l="l" t="t" r="r" b="b"/>
              <a:pathLst>
                <a:path w="1984" h="2036" extrusionOk="0">
                  <a:moveTo>
                    <a:pt x="1292" y="1"/>
                  </a:moveTo>
                  <a:cubicBezTo>
                    <a:pt x="1064" y="1"/>
                    <a:pt x="839" y="127"/>
                    <a:pt x="770" y="395"/>
                  </a:cubicBezTo>
                  <a:cubicBezTo>
                    <a:pt x="749" y="537"/>
                    <a:pt x="749" y="658"/>
                    <a:pt x="749" y="800"/>
                  </a:cubicBezTo>
                  <a:cubicBezTo>
                    <a:pt x="749" y="770"/>
                    <a:pt x="748" y="758"/>
                    <a:pt x="746" y="758"/>
                  </a:cubicBezTo>
                  <a:cubicBezTo>
                    <a:pt x="741" y="758"/>
                    <a:pt x="729" y="861"/>
                    <a:pt x="729" y="861"/>
                  </a:cubicBezTo>
                  <a:cubicBezTo>
                    <a:pt x="713" y="910"/>
                    <a:pt x="696" y="959"/>
                    <a:pt x="680" y="998"/>
                  </a:cubicBezTo>
                  <a:lnTo>
                    <a:pt x="680" y="998"/>
                  </a:lnTo>
                  <a:cubicBezTo>
                    <a:pt x="680" y="998"/>
                    <a:pt x="680" y="998"/>
                    <a:pt x="680" y="998"/>
                  </a:cubicBezTo>
                  <a:lnTo>
                    <a:pt x="680" y="998"/>
                  </a:lnTo>
                  <a:cubicBezTo>
                    <a:pt x="677" y="998"/>
                    <a:pt x="628" y="1088"/>
                    <a:pt x="628" y="1103"/>
                  </a:cubicBezTo>
                  <a:cubicBezTo>
                    <a:pt x="628" y="1102"/>
                    <a:pt x="628" y="1101"/>
                    <a:pt x="627" y="1101"/>
                  </a:cubicBezTo>
                  <a:cubicBezTo>
                    <a:pt x="621" y="1101"/>
                    <a:pt x="589" y="1153"/>
                    <a:pt x="579" y="1172"/>
                  </a:cubicBezTo>
                  <a:lnTo>
                    <a:pt x="579" y="1172"/>
                  </a:lnTo>
                  <a:cubicBezTo>
                    <a:pt x="521" y="1230"/>
                    <a:pt x="462" y="1286"/>
                    <a:pt x="385" y="1306"/>
                  </a:cubicBezTo>
                  <a:cubicBezTo>
                    <a:pt x="1" y="1468"/>
                    <a:pt x="62" y="1993"/>
                    <a:pt x="486" y="2014"/>
                  </a:cubicBezTo>
                  <a:lnTo>
                    <a:pt x="486" y="2034"/>
                  </a:lnTo>
                  <a:cubicBezTo>
                    <a:pt x="510" y="2035"/>
                    <a:pt x="535" y="2036"/>
                    <a:pt x="558" y="2036"/>
                  </a:cubicBezTo>
                  <a:cubicBezTo>
                    <a:pt x="916" y="2036"/>
                    <a:pt x="1251" y="1895"/>
                    <a:pt x="1498" y="1629"/>
                  </a:cubicBezTo>
                  <a:cubicBezTo>
                    <a:pt x="1801" y="1326"/>
                    <a:pt x="1983" y="820"/>
                    <a:pt x="1842" y="395"/>
                  </a:cubicBezTo>
                  <a:cubicBezTo>
                    <a:pt x="1770" y="138"/>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6875150" y="3576975"/>
              <a:ext cx="98100" cy="168750"/>
            </a:xfrm>
            <a:custGeom>
              <a:avLst/>
              <a:gdLst/>
              <a:ahLst/>
              <a:cxnLst/>
              <a:rect l="l" t="t" r="r" b="b"/>
              <a:pathLst>
                <a:path w="3924" h="6750" extrusionOk="0">
                  <a:moveTo>
                    <a:pt x="826" y="0"/>
                  </a:moveTo>
                  <a:cubicBezTo>
                    <a:pt x="404" y="0"/>
                    <a:pt x="0" y="420"/>
                    <a:pt x="282" y="898"/>
                  </a:cubicBezTo>
                  <a:cubicBezTo>
                    <a:pt x="929" y="1950"/>
                    <a:pt x="2204" y="2092"/>
                    <a:pt x="2588" y="3367"/>
                  </a:cubicBezTo>
                  <a:cubicBezTo>
                    <a:pt x="2871" y="4297"/>
                    <a:pt x="2628" y="5592"/>
                    <a:pt x="1961" y="6280"/>
                  </a:cubicBezTo>
                  <a:cubicBezTo>
                    <a:pt x="1799" y="6462"/>
                    <a:pt x="1920" y="6725"/>
                    <a:pt x="2163" y="6745"/>
                  </a:cubicBezTo>
                  <a:cubicBezTo>
                    <a:pt x="2206" y="6748"/>
                    <a:pt x="2247" y="6750"/>
                    <a:pt x="2288" y="6750"/>
                  </a:cubicBezTo>
                  <a:cubicBezTo>
                    <a:pt x="3519" y="6750"/>
                    <a:pt x="3824" y="5295"/>
                    <a:pt x="3883" y="4277"/>
                  </a:cubicBezTo>
                  <a:cubicBezTo>
                    <a:pt x="3923" y="3569"/>
                    <a:pt x="3741" y="2901"/>
                    <a:pt x="3478" y="2254"/>
                  </a:cubicBezTo>
                  <a:cubicBezTo>
                    <a:pt x="3033" y="1222"/>
                    <a:pt x="1920" y="1121"/>
                    <a:pt x="1334" y="271"/>
                  </a:cubicBezTo>
                  <a:cubicBezTo>
                    <a:pt x="1198" y="80"/>
                    <a:pt x="1010"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6820550" y="3511675"/>
              <a:ext cx="143075" cy="119500"/>
            </a:xfrm>
            <a:custGeom>
              <a:avLst/>
              <a:gdLst/>
              <a:ahLst/>
              <a:cxnLst/>
              <a:rect l="l" t="t" r="r" b="b"/>
              <a:pathLst>
                <a:path w="5723" h="4780" extrusionOk="0">
                  <a:moveTo>
                    <a:pt x="1016" y="0"/>
                  </a:moveTo>
                  <a:cubicBezTo>
                    <a:pt x="409" y="0"/>
                    <a:pt x="1" y="889"/>
                    <a:pt x="665" y="1204"/>
                  </a:cubicBezTo>
                  <a:cubicBezTo>
                    <a:pt x="1029" y="1386"/>
                    <a:pt x="1414" y="1487"/>
                    <a:pt x="1818" y="1548"/>
                  </a:cubicBezTo>
                  <a:cubicBezTo>
                    <a:pt x="2324" y="1609"/>
                    <a:pt x="2870" y="1568"/>
                    <a:pt x="3295" y="1892"/>
                  </a:cubicBezTo>
                  <a:cubicBezTo>
                    <a:pt x="4104" y="2539"/>
                    <a:pt x="4590" y="3551"/>
                    <a:pt x="4691" y="4583"/>
                  </a:cubicBezTo>
                  <a:cubicBezTo>
                    <a:pt x="4704" y="4697"/>
                    <a:pt x="4805" y="4780"/>
                    <a:pt x="4903" y="4780"/>
                  </a:cubicBezTo>
                  <a:cubicBezTo>
                    <a:pt x="4961" y="4780"/>
                    <a:pt x="5018" y="4751"/>
                    <a:pt x="5055" y="4684"/>
                  </a:cubicBezTo>
                  <a:lnTo>
                    <a:pt x="5075" y="4684"/>
                  </a:lnTo>
                  <a:cubicBezTo>
                    <a:pt x="5723" y="3632"/>
                    <a:pt x="5197" y="2560"/>
                    <a:pt x="4489" y="1690"/>
                  </a:cubicBezTo>
                  <a:cubicBezTo>
                    <a:pt x="4145" y="1245"/>
                    <a:pt x="3700" y="901"/>
                    <a:pt x="3194" y="658"/>
                  </a:cubicBezTo>
                  <a:cubicBezTo>
                    <a:pt x="2607" y="355"/>
                    <a:pt x="1919" y="355"/>
                    <a:pt x="1313" y="71"/>
                  </a:cubicBezTo>
                  <a:cubicBezTo>
                    <a:pt x="1211" y="22"/>
                    <a:pt x="1111" y="0"/>
                    <a:pt x="10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5"/>
            <p:cNvSpPr/>
            <p:nvPr/>
          </p:nvSpPr>
          <p:spPr>
            <a:xfrm>
              <a:off x="6866825" y="3479950"/>
              <a:ext cx="36625" cy="59950"/>
            </a:xfrm>
            <a:custGeom>
              <a:avLst/>
              <a:gdLst/>
              <a:ahLst/>
              <a:cxnLst/>
              <a:rect l="l" t="t" r="r" b="b"/>
              <a:pathLst>
                <a:path w="1465" h="2398" extrusionOk="0">
                  <a:moveTo>
                    <a:pt x="711" y="1"/>
                  </a:moveTo>
                  <a:cubicBezTo>
                    <a:pt x="340" y="1"/>
                    <a:pt x="1" y="394"/>
                    <a:pt x="210" y="855"/>
                  </a:cubicBezTo>
                  <a:cubicBezTo>
                    <a:pt x="311" y="1098"/>
                    <a:pt x="412" y="1340"/>
                    <a:pt x="473" y="1624"/>
                  </a:cubicBezTo>
                  <a:cubicBezTo>
                    <a:pt x="514" y="1846"/>
                    <a:pt x="534" y="2150"/>
                    <a:pt x="675" y="2332"/>
                  </a:cubicBezTo>
                  <a:cubicBezTo>
                    <a:pt x="725" y="2365"/>
                    <a:pt x="788" y="2398"/>
                    <a:pt x="842" y="2398"/>
                  </a:cubicBezTo>
                  <a:cubicBezTo>
                    <a:pt x="855" y="2398"/>
                    <a:pt x="867" y="2396"/>
                    <a:pt x="878" y="2392"/>
                  </a:cubicBezTo>
                  <a:cubicBezTo>
                    <a:pt x="1201" y="2271"/>
                    <a:pt x="1343" y="1846"/>
                    <a:pt x="1404" y="1522"/>
                  </a:cubicBezTo>
                  <a:cubicBezTo>
                    <a:pt x="1464" y="1118"/>
                    <a:pt x="1444" y="632"/>
                    <a:pt x="1181" y="268"/>
                  </a:cubicBezTo>
                  <a:cubicBezTo>
                    <a:pt x="1049" y="80"/>
                    <a:pt x="877"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5"/>
            <p:cNvSpPr/>
            <p:nvPr/>
          </p:nvSpPr>
          <p:spPr>
            <a:xfrm>
              <a:off x="6852350" y="3434350"/>
              <a:ext cx="99150" cy="135725"/>
            </a:xfrm>
            <a:custGeom>
              <a:avLst/>
              <a:gdLst/>
              <a:ahLst/>
              <a:cxnLst/>
              <a:rect l="l" t="t" r="r" b="b"/>
              <a:pathLst>
                <a:path w="3966" h="5429" extrusionOk="0">
                  <a:moveTo>
                    <a:pt x="1718" y="0"/>
                  </a:moveTo>
                  <a:cubicBezTo>
                    <a:pt x="1392" y="0"/>
                    <a:pt x="1049" y="75"/>
                    <a:pt x="708" y="211"/>
                  </a:cubicBezTo>
                  <a:cubicBezTo>
                    <a:pt x="1" y="483"/>
                    <a:pt x="188" y="1551"/>
                    <a:pt x="831" y="1551"/>
                  </a:cubicBezTo>
                  <a:cubicBezTo>
                    <a:pt x="906" y="1551"/>
                    <a:pt x="986" y="1537"/>
                    <a:pt x="1072" y="1505"/>
                  </a:cubicBezTo>
                  <a:cubicBezTo>
                    <a:pt x="1315" y="1425"/>
                    <a:pt x="1578" y="1323"/>
                    <a:pt x="1841" y="1263"/>
                  </a:cubicBezTo>
                  <a:cubicBezTo>
                    <a:pt x="1884" y="1248"/>
                    <a:pt x="1925" y="1242"/>
                    <a:pt x="1963" y="1242"/>
                  </a:cubicBezTo>
                  <a:cubicBezTo>
                    <a:pt x="2348" y="1242"/>
                    <a:pt x="2455" y="1939"/>
                    <a:pt x="2529" y="2234"/>
                  </a:cubicBezTo>
                  <a:cubicBezTo>
                    <a:pt x="2772" y="3205"/>
                    <a:pt x="2448" y="4216"/>
                    <a:pt x="2812" y="5208"/>
                  </a:cubicBezTo>
                  <a:cubicBezTo>
                    <a:pt x="2865" y="5346"/>
                    <a:pt x="3008" y="5428"/>
                    <a:pt x="3140" y="5428"/>
                  </a:cubicBezTo>
                  <a:cubicBezTo>
                    <a:pt x="3259" y="5428"/>
                    <a:pt x="3370" y="5361"/>
                    <a:pt x="3399" y="5208"/>
                  </a:cubicBezTo>
                  <a:cubicBezTo>
                    <a:pt x="3662" y="3913"/>
                    <a:pt x="3965" y="2173"/>
                    <a:pt x="3298" y="959"/>
                  </a:cubicBezTo>
                  <a:cubicBezTo>
                    <a:pt x="2935" y="288"/>
                    <a:pt x="2360" y="0"/>
                    <a:pt x="1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6751200" y="3350600"/>
              <a:ext cx="157500" cy="98950"/>
            </a:xfrm>
            <a:custGeom>
              <a:avLst/>
              <a:gdLst/>
              <a:ahLst/>
              <a:cxnLst/>
              <a:rect l="l" t="t" r="r" b="b"/>
              <a:pathLst>
                <a:path w="6300" h="3958" extrusionOk="0">
                  <a:moveTo>
                    <a:pt x="951" y="0"/>
                  </a:moveTo>
                  <a:cubicBezTo>
                    <a:pt x="0" y="0"/>
                    <a:pt x="0" y="1477"/>
                    <a:pt x="951" y="1497"/>
                  </a:cubicBezTo>
                  <a:cubicBezTo>
                    <a:pt x="2954" y="1538"/>
                    <a:pt x="4046" y="3116"/>
                    <a:pt x="5745" y="3925"/>
                  </a:cubicBezTo>
                  <a:cubicBezTo>
                    <a:pt x="5797" y="3948"/>
                    <a:pt x="5848" y="3958"/>
                    <a:pt x="5895" y="3958"/>
                  </a:cubicBezTo>
                  <a:cubicBezTo>
                    <a:pt x="6141" y="3958"/>
                    <a:pt x="6300" y="3677"/>
                    <a:pt x="6130" y="3439"/>
                  </a:cubicBezTo>
                  <a:cubicBezTo>
                    <a:pt x="4936" y="1902"/>
                    <a:pt x="3055" y="21"/>
                    <a:pt x="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a:off x="6809850" y="3314925"/>
              <a:ext cx="36950" cy="75150"/>
            </a:xfrm>
            <a:custGeom>
              <a:avLst/>
              <a:gdLst/>
              <a:ahLst/>
              <a:cxnLst/>
              <a:rect l="l" t="t" r="r" b="b"/>
              <a:pathLst>
                <a:path w="1478" h="3006" extrusionOk="0">
                  <a:moveTo>
                    <a:pt x="668" y="0"/>
                  </a:moveTo>
                  <a:cubicBezTo>
                    <a:pt x="406" y="0"/>
                    <a:pt x="155" y="144"/>
                    <a:pt x="82" y="476"/>
                  </a:cubicBezTo>
                  <a:cubicBezTo>
                    <a:pt x="1" y="881"/>
                    <a:pt x="1" y="1286"/>
                    <a:pt x="61" y="1690"/>
                  </a:cubicBezTo>
                  <a:cubicBezTo>
                    <a:pt x="122" y="2095"/>
                    <a:pt x="324" y="2479"/>
                    <a:pt x="507" y="2843"/>
                  </a:cubicBezTo>
                  <a:cubicBezTo>
                    <a:pt x="554" y="2959"/>
                    <a:pt x="636" y="3006"/>
                    <a:pt x="722" y="3006"/>
                  </a:cubicBezTo>
                  <a:cubicBezTo>
                    <a:pt x="892" y="3006"/>
                    <a:pt x="1080" y="2822"/>
                    <a:pt x="1053" y="2621"/>
                  </a:cubicBezTo>
                  <a:cubicBezTo>
                    <a:pt x="972" y="2014"/>
                    <a:pt x="1215" y="1407"/>
                    <a:pt x="1356" y="820"/>
                  </a:cubicBezTo>
                  <a:cubicBezTo>
                    <a:pt x="1477" y="323"/>
                    <a:pt x="1061" y="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5"/>
            <p:cNvSpPr/>
            <p:nvPr/>
          </p:nvSpPr>
          <p:spPr>
            <a:xfrm>
              <a:off x="6794675" y="3397625"/>
              <a:ext cx="52125" cy="35475"/>
            </a:xfrm>
            <a:custGeom>
              <a:avLst/>
              <a:gdLst/>
              <a:ahLst/>
              <a:cxnLst/>
              <a:rect l="l" t="t" r="r" b="b"/>
              <a:pathLst>
                <a:path w="2085" h="1419" extrusionOk="0">
                  <a:moveTo>
                    <a:pt x="1241" y="0"/>
                  </a:moveTo>
                  <a:cubicBezTo>
                    <a:pt x="945" y="0"/>
                    <a:pt x="635" y="88"/>
                    <a:pt x="405" y="203"/>
                  </a:cubicBezTo>
                  <a:cubicBezTo>
                    <a:pt x="102" y="365"/>
                    <a:pt x="1" y="810"/>
                    <a:pt x="183" y="1093"/>
                  </a:cubicBezTo>
                  <a:cubicBezTo>
                    <a:pt x="298" y="1312"/>
                    <a:pt x="511" y="1419"/>
                    <a:pt x="729" y="1419"/>
                  </a:cubicBezTo>
                  <a:cubicBezTo>
                    <a:pt x="895" y="1419"/>
                    <a:pt x="1063" y="1357"/>
                    <a:pt x="1194" y="1235"/>
                  </a:cubicBezTo>
                  <a:cubicBezTo>
                    <a:pt x="1316" y="1134"/>
                    <a:pt x="1457" y="992"/>
                    <a:pt x="1538" y="951"/>
                  </a:cubicBezTo>
                  <a:cubicBezTo>
                    <a:pt x="1660" y="850"/>
                    <a:pt x="1801" y="769"/>
                    <a:pt x="1903" y="709"/>
                  </a:cubicBezTo>
                  <a:cubicBezTo>
                    <a:pt x="2085" y="628"/>
                    <a:pt x="2085" y="405"/>
                    <a:pt x="1963" y="284"/>
                  </a:cubicBezTo>
                  <a:cubicBezTo>
                    <a:pt x="1787" y="78"/>
                    <a:pt x="1520"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5"/>
            <p:cNvSpPr/>
            <p:nvPr/>
          </p:nvSpPr>
          <p:spPr>
            <a:xfrm>
              <a:off x="6868025" y="3369825"/>
              <a:ext cx="33725" cy="72325"/>
            </a:xfrm>
            <a:custGeom>
              <a:avLst/>
              <a:gdLst/>
              <a:ahLst/>
              <a:cxnLst/>
              <a:rect l="l" t="t" r="r" b="b"/>
              <a:pathLst>
                <a:path w="1349" h="2893" extrusionOk="0">
                  <a:moveTo>
                    <a:pt x="648" y="0"/>
                  </a:moveTo>
                  <a:cubicBezTo>
                    <a:pt x="546" y="0"/>
                    <a:pt x="445" y="40"/>
                    <a:pt x="364" y="121"/>
                  </a:cubicBezTo>
                  <a:cubicBezTo>
                    <a:pt x="0" y="465"/>
                    <a:pt x="162" y="1092"/>
                    <a:pt x="223" y="1538"/>
                  </a:cubicBezTo>
                  <a:cubicBezTo>
                    <a:pt x="304" y="2043"/>
                    <a:pt x="486" y="2509"/>
                    <a:pt x="870" y="2832"/>
                  </a:cubicBezTo>
                  <a:cubicBezTo>
                    <a:pt x="924" y="2873"/>
                    <a:pt x="996" y="2893"/>
                    <a:pt x="1067" y="2893"/>
                  </a:cubicBezTo>
                  <a:cubicBezTo>
                    <a:pt x="1210" y="2893"/>
                    <a:pt x="1349" y="2812"/>
                    <a:pt x="1335" y="2650"/>
                  </a:cubicBezTo>
                  <a:cubicBezTo>
                    <a:pt x="1295" y="2225"/>
                    <a:pt x="1214" y="1821"/>
                    <a:pt x="1174" y="1416"/>
                  </a:cubicBezTo>
                  <a:cubicBezTo>
                    <a:pt x="1133" y="971"/>
                    <a:pt x="1275" y="425"/>
                    <a:pt x="931" y="121"/>
                  </a:cubicBezTo>
                  <a:cubicBezTo>
                    <a:pt x="850" y="40"/>
                    <a:pt x="749"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5"/>
            <p:cNvSpPr/>
            <p:nvPr/>
          </p:nvSpPr>
          <p:spPr>
            <a:xfrm>
              <a:off x="6855475" y="3285100"/>
              <a:ext cx="77250" cy="164725"/>
            </a:xfrm>
            <a:custGeom>
              <a:avLst/>
              <a:gdLst/>
              <a:ahLst/>
              <a:cxnLst/>
              <a:rect l="l" t="t" r="r" b="b"/>
              <a:pathLst>
                <a:path w="3090" h="6589" extrusionOk="0">
                  <a:moveTo>
                    <a:pt x="703" y="0"/>
                  </a:moveTo>
                  <a:cubicBezTo>
                    <a:pt x="355" y="0"/>
                    <a:pt x="1" y="231"/>
                    <a:pt x="57" y="638"/>
                  </a:cubicBezTo>
                  <a:cubicBezTo>
                    <a:pt x="179" y="1690"/>
                    <a:pt x="826" y="2276"/>
                    <a:pt x="1554" y="2984"/>
                  </a:cubicBezTo>
                  <a:cubicBezTo>
                    <a:pt x="2121" y="3571"/>
                    <a:pt x="2545" y="5533"/>
                    <a:pt x="1736" y="6059"/>
                  </a:cubicBezTo>
                  <a:cubicBezTo>
                    <a:pt x="1534" y="6181"/>
                    <a:pt x="1595" y="6444"/>
                    <a:pt x="1797" y="6525"/>
                  </a:cubicBezTo>
                  <a:cubicBezTo>
                    <a:pt x="1918" y="6569"/>
                    <a:pt x="2028" y="6589"/>
                    <a:pt x="2128" y="6589"/>
                  </a:cubicBezTo>
                  <a:cubicBezTo>
                    <a:pt x="2994" y="6589"/>
                    <a:pt x="3090" y="5076"/>
                    <a:pt x="3071" y="4441"/>
                  </a:cubicBezTo>
                  <a:cubicBezTo>
                    <a:pt x="3071" y="3854"/>
                    <a:pt x="2970" y="3308"/>
                    <a:pt x="2707" y="2762"/>
                  </a:cubicBezTo>
                  <a:cubicBezTo>
                    <a:pt x="2323" y="1912"/>
                    <a:pt x="1514" y="1406"/>
                    <a:pt x="1311" y="456"/>
                  </a:cubicBezTo>
                  <a:cubicBezTo>
                    <a:pt x="1249" y="144"/>
                    <a:pt x="978"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5"/>
            <p:cNvSpPr/>
            <p:nvPr/>
          </p:nvSpPr>
          <p:spPr>
            <a:xfrm>
              <a:off x="6894325" y="3277525"/>
              <a:ext cx="43500" cy="82525"/>
            </a:xfrm>
            <a:custGeom>
              <a:avLst/>
              <a:gdLst/>
              <a:ahLst/>
              <a:cxnLst/>
              <a:rect l="l" t="t" r="r" b="b"/>
              <a:pathLst>
                <a:path w="1740" h="3301" extrusionOk="0">
                  <a:moveTo>
                    <a:pt x="1153" y="0"/>
                  </a:moveTo>
                  <a:cubicBezTo>
                    <a:pt x="890" y="0"/>
                    <a:pt x="627" y="172"/>
                    <a:pt x="607" y="516"/>
                  </a:cubicBezTo>
                  <a:cubicBezTo>
                    <a:pt x="567" y="1426"/>
                    <a:pt x="0" y="2134"/>
                    <a:pt x="182" y="3065"/>
                  </a:cubicBezTo>
                  <a:cubicBezTo>
                    <a:pt x="211" y="3229"/>
                    <a:pt x="332" y="3301"/>
                    <a:pt x="461" y="3301"/>
                  </a:cubicBezTo>
                  <a:cubicBezTo>
                    <a:pt x="603" y="3301"/>
                    <a:pt x="756" y="3213"/>
                    <a:pt x="809" y="3065"/>
                  </a:cubicBezTo>
                  <a:cubicBezTo>
                    <a:pt x="1113" y="2215"/>
                    <a:pt x="1740" y="1487"/>
                    <a:pt x="1700" y="516"/>
                  </a:cubicBezTo>
                  <a:cubicBezTo>
                    <a:pt x="1679" y="172"/>
                    <a:pt x="1416"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5"/>
            <p:cNvSpPr/>
            <p:nvPr/>
          </p:nvSpPr>
          <p:spPr>
            <a:xfrm>
              <a:off x="6906950" y="3337350"/>
              <a:ext cx="61225" cy="59000"/>
            </a:xfrm>
            <a:custGeom>
              <a:avLst/>
              <a:gdLst/>
              <a:ahLst/>
              <a:cxnLst/>
              <a:rect l="l" t="t" r="r" b="b"/>
              <a:pathLst>
                <a:path w="2449" h="2360" extrusionOk="0">
                  <a:moveTo>
                    <a:pt x="1833" y="0"/>
                  </a:moveTo>
                  <a:cubicBezTo>
                    <a:pt x="1736" y="0"/>
                    <a:pt x="1636" y="23"/>
                    <a:pt x="1538" y="65"/>
                  </a:cubicBezTo>
                  <a:cubicBezTo>
                    <a:pt x="1114" y="247"/>
                    <a:pt x="608" y="510"/>
                    <a:pt x="345" y="915"/>
                  </a:cubicBezTo>
                  <a:cubicBezTo>
                    <a:pt x="102" y="1299"/>
                    <a:pt x="1" y="1845"/>
                    <a:pt x="304" y="2230"/>
                  </a:cubicBezTo>
                  <a:cubicBezTo>
                    <a:pt x="348" y="2307"/>
                    <a:pt x="446" y="2360"/>
                    <a:pt x="539" y="2360"/>
                  </a:cubicBezTo>
                  <a:cubicBezTo>
                    <a:pt x="617" y="2360"/>
                    <a:pt x="692" y="2322"/>
                    <a:pt x="729" y="2230"/>
                  </a:cubicBezTo>
                  <a:cubicBezTo>
                    <a:pt x="790" y="2088"/>
                    <a:pt x="810" y="1946"/>
                    <a:pt x="891" y="1825"/>
                  </a:cubicBezTo>
                  <a:cubicBezTo>
                    <a:pt x="992" y="1683"/>
                    <a:pt x="1093" y="1602"/>
                    <a:pt x="1215" y="1481"/>
                  </a:cubicBezTo>
                  <a:cubicBezTo>
                    <a:pt x="1458" y="1279"/>
                    <a:pt x="1822" y="1157"/>
                    <a:pt x="2105" y="1036"/>
                  </a:cubicBezTo>
                  <a:cubicBezTo>
                    <a:pt x="2388" y="915"/>
                    <a:pt x="2449" y="510"/>
                    <a:pt x="2307" y="267"/>
                  </a:cubicBezTo>
                  <a:cubicBezTo>
                    <a:pt x="2188" y="82"/>
                    <a:pt x="2017"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6915550" y="3410050"/>
              <a:ext cx="16900" cy="7450"/>
            </a:xfrm>
            <a:custGeom>
              <a:avLst/>
              <a:gdLst/>
              <a:ahLst/>
              <a:cxnLst/>
              <a:rect l="l" t="t" r="r" b="b"/>
              <a:pathLst>
                <a:path w="676" h="298" extrusionOk="0">
                  <a:moveTo>
                    <a:pt x="198" y="0"/>
                  </a:moveTo>
                  <a:cubicBezTo>
                    <a:pt x="174" y="0"/>
                    <a:pt x="149" y="3"/>
                    <a:pt x="122" y="9"/>
                  </a:cubicBezTo>
                  <a:cubicBezTo>
                    <a:pt x="1" y="30"/>
                    <a:pt x="1" y="252"/>
                    <a:pt x="122" y="272"/>
                  </a:cubicBezTo>
                  <a:cubicBezTo>
                    <a:pt x="183" y="272"/>
                    <a:pt x="223" y="252"/>
                    <a:pt x="264" y="252"/>
                  </a:cubicBezTo>
                  <a:cubicBezTo>
                    <a:pt x="325" y="252"/>
                    <a:pt x="405" y="272"/>
                    <a:pt x="466" y="293"/>
                  </a:cubicBezTo>
                  <a:cubicBezTo>
                    <a:pt x="480" y="296"/>
                    <a:pt x="492" y="298"/>
                    <a:pt x="504" y="298"/>
                  </a:cubicBezTo>
                  <a:cubicBezTo>
                    <a:pt x="636" y="298"/>
                    <a:pt x="675" y="106"/>
                    <a:pt x="527" y="50"/>
                  </a:cubicBezTo>
                  <a:lnTo>
                    <a:pt x="547" y="50"/>
                  </a:lnTo>
                  <a:cubicBezTo>
                    <a:pt x="466" y="30"/>
                    <a:pt x="405" y="30"/>
                    <a:pt x="345" y="9"/>
                  </a:cubicBezTo>
                  <a:cubicBezTo>
                    <a:pt x="291" y="9"/>
                    <a:pt x="246" y="0"/>
                    <a:pt x="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5"/>
            <p:cNvSpPr/>
            <p:nvPr/>
          </p:nvSpPr>
          <p:spPr>
            <a:xfrm>
              <a:off x="6910900" y="3271050"/>
              <a:ext cx="113200" cy="184100"/>
            </a:xfrm>
            <a:custGeom>
              <a:avLst/>
              <a:gdLst/>
              <a:ahLst/>
              <a:cxnLst/>
              <a:rect l="l" t="t" r="r" b="b"/>
              <a:pathLst>
                <a:path w="4528" h="7364" extrusionOk="0">
                  <a:moveTo>
                    <a:pt x="3677" y="0"/>
                  </a:moveTo>
                  <a:cubicBezTo>
                    <a:pt x="3491" y="0"/>
                    <a:pt x="3305" y="85"/>
                    <a:pt x="3181" y="289"/>
                  </a:cubicBezTo>
                  <a:cubicBezTo>
                    <a:pt x="2594" y="1281"/>
                    <a:pt x="2999" y="2555"/>
                    <a:pt x="2695" y="3648"/>
                  </a:cubicBezTo>
                  <a:cubicBezTo>
                    <a:pt x="2513" y="4295"/>
                    <a:pt x="2169" y="4942"/>
                    <a:pt x="1886" y="5549"/>
                  </a:cubicBezTo>
                  <a:cubicBezTo>
                    <a:pt x="1765" y="5832"/>
                    <a:pt x="1603" y="6116"/>
                    <a:pt x="1421" y="6338"/>
                  </a:cubicBezTo>
                  <a:cubicBezTo>
                    <a:pt x="1389" y="6376"/>
                    <a:pt x="1355" y="6392"/>
                    <a:pt x="1321" y="6392"/>
                  </a:cubicBezTo>
                  <a:cubicBezTo>
                    <a:pt x="1093" y="6392"/>
                    <a:pt x="834" y="5688"/>
                    <a:pt x="834" y="5671"/>
                  </a:cubicBezTo>
                  <a:cubicBezTo>
                    <a:pt x="795" y="5552"/>
                    <a:pt x="702" y="5496"/>
                    <a:pt x="608" y="5496"/>
                  </a:cubicBezTo>
                  <a:cubicBezTo>
                    <a:pt x="510" y="5496"/>
                    <a:pt x="410" y="5557"/>
                    <a:pt x="369" y="5671"/>
                  </a:cubicBezTo>
                  <a:cubicBezTo>
                    <a:pt x="0" y="6606"/>
                    <a:pt x="625" y="7363"/>
                    <a:pt x="1367" y="7363"/>
                  </a:cubicBezTo>
                  <a:cubicBezTo>
                    <a:pt x="1683" y="7363"/>
                    <a:pt x="2021" y="7225"/>
                    <a:pt x="2311" y="6905"/>
                  </a:cubicBezTo>
                  <a:cubicBezTo>
                    <a:pt x="2898" y="6257"/>
                    <a:pt x="3282" y="5286"/>
                    <a:pt x="3626" y="4497"/>
                  </a:cubicBezTo>
                  <a:cubicBezTo>
                    <a:pt x="3889" y="3931"/>
                    <a:pt x="4051" y="3364"/>
                    <a:pt x="4132" y="2737"/>
                  </a:cubicBezTo>
                  <a:cubicBezTo>
                    <a:pt x="4213" y="2171"/>
                    <a:pt x="3929" y="1443"/>
                    <a:pt x="4233" y="917"/>
                  </a:cubicBezTo>
                  <a:cubicBezTo>
                    <a:pt x="4528" y="439"/>
                    <a:pt x="4101" y="0"/>
                    <a:pt x="3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5"/>
            <p:cNvSpPr/>
            <p:nvPr/>
          </p:nvSpPr>
          <p:spPr>
            <a:xfrm>
              <a:off x="6995475" y="3310800"/>
              <a:ext cx="66425" cy="47475"/>
            </a:xfrm>
            <a:custGeom>
              <a:avLst/>
              <a:gdLst/>
              <a:ahLst/>
              <a:cxnLst/>
              <a:rect l="l" t="t" r="r" b="b"/>
              <a:pathLst>
                <a:path w="2657" h="1899" extrusionOk="0">
                  <a:moveTo>
                    <a:pt x="1904" y="1"/>
                  </a:moveTo>
                  <a:cubicBezTo>
                    <a:pt x="1809" y="1"/>
                    <a:pt x="1712" y="29"/>
                    <a:pt x="1619" y="95"/>
                  </a:cubicBezTo>
                  <a:cubicBezTo>
                    <a:pt x="1194" y="419"/>
                    <a:pt x="911" y="844"/>
                    <a:pt x="405" y="1046"/>
                  </a:cubicBezTo>
                  <a:cubicBezTo>
                    <a:pt x="101" y="1167"/>
                    <a:pt x="0" y="1572"/>
                    <a:pt x="324" y="1754"/>
                  </a:cubicBezTo>
                  <a:cubicBezTo>
                    <a:pt x="489" y="1855"/>
                    <a:pt x="667" y="1899"/>
                    <a:pt x="849" y="1899"/>
                  </a:cubicBezTo>
                  <a:cubicBezTo>
                    <a:pt x="1470" y="1899"/>
                    <a:pt x="2131" y="1389"/>
                    <a:pt x="2428" y="904"/>
                  </a:cubicBezTo>
                  <a:cubicBezTo>
                    <a:pt x="2657" y="512"/>
                    <a:pt x="2304" y="1"/>
                    <a:pt x="1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5"/>
            <p:cNvSpPr/>
            <p:nvPr/>
          </p:nvSpPr>
          <p:spPr>
            <a:xfrm>
              <a:off x="6958875" y="3369125"/>
              <a:ext cx="92725" cy="71425"/>
            </a:xfrm>
            <a:custGeom>
              <a:avLst/>
              <a:gdLst/>
              <a:ahLst/>
              <a:cxnLst/>
              <a:rect l="l" t="t" r="r" b="b"/>
              <a:pathLst>
                <a:path w="3709" h="2857" extrusionOk="0">
                  <a:moveTo>
                    <a:pt x="2920" y="0"/>
                  </a:moveTo>
                  <a:cubicBezTo>
                    <a:pt x="2831" y="0"/>
                    <a:pt x="2742" y="21"/>
                    <a:pt x="2658" y="68"/>
                  </a:cubicBezTo>
                  <a:cubicBezTo>
                    <a:pt x="2132" y="352"/>
                    <a:pt x="1646" y="675"/>
                    <a:pt x="1161" y="1019"/>
                  </a:cubicBezTo>
                  <a:cubicBezTo>
                    <a:pt x="695" y="1343"/>
                    <a:pt x="129" y="1768"/>
                    <a:pt x="48" y="2375"/>
                  </a:cubicBezTo>
                  <a:cubicBezTo>
                    <a:pt x="1" y="2628"/>
                    <a:pt x="176" y="2857"/>
                    <a:pt x="400" y="2857"/>
                  </a:cubicBezTo>
                  <a:cubicBezTo>
                    <a:pt x="463" y="2857"/>
                    <a:pt x="528" y="2839"/>
                    <a:pt x="594" y="2800"/>
                  </a:cubicBezTo>
                  <a:lnTo>
                    <a:pt x="594" y="2820"/>
                  </a:lnTo>
                  <a:cubicBezTo>
                    <a:pt x="1100" y="2557"/>
                    <a:pt x="1545" y="2193"/>
                    <a:pt x="2051" y="1930"/>
                  </a:cubicBezTo>
                  <a:cubicBezTo>
                    <a:pt x="2577" y="1646"/>
                    <a:pt x="3083" y="1343"/>
                    <a:pt x="3427" y="837"/>
                  </a:cubicBezTo>
                  <a:cubicBezTo>
                    <a:pt x="3709" y="439"/>
                    <a:pt x="3324" y="0"/>
                    <a:pt x="2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5"/>
            <p:cNvSpPr/>
            <p:nvPr/>
          </p:nvSpPr>
          <p:spPr>
            <a:xfrm>
              <a:off x="6916575" y="3420650"/>
              <a:ext cx="173950" cy="145275"/>
            </a:xfrm>
            <a:custGeom>
              <a:avLst/>
              <a:gdLst/>
              <a:ahLst/>
              <a:cxnLst/>
              <a:rect l="l" t="t" r="r" b="b"/>
              <a:pathLst>
                <a:path w="6958" h="5811" extrusionOk="0">
                  <a:moveTo>
                    <a:pt x="6212" y="1"/>
                  </a:moveTo>
                  <a:cubicBezTo>
                    <a:pt x="6155" y="1"/>
                    <a:pt x="6094" y="10"/>
                    <a:pt x="6029" y="30"/>
                  </a:cubicBezTo>
                  <a:cubicBezTo>
                    <a:pt x="5199" y="273"/>
                    <a:pt x="4532" y="516"/>
                    <a:pt x="3925" y="1163"/>
                  </a:cubicBezTo>
                  <a:cubicBezTo>
                    <a:pt x="3338" y="1791"/>
                    <a:pt x="3055" y="2660"/>
                    <a:pt x="2711" y="3429"/>
                  </a:cubicBezTo>
                  <a:cubicBezTo>
                    <a:pt x="2549" y="3793"/>
                    <a:pt x="2347" y="4117"/>
                    <a:pt x="2104" y="4420"/>
                  </a:cubicBezTo>
                  <a:cubicBezTo>
                    <a:pt x="1986" y="4550"/>
                    <a:pt x="1919" y="4616"/>
                    <a:pt x="1904" y="4616"/>
                  </a:cubicBezTo>
                  <a:cubicBezTo>
                    <a:pt x="1890" y="4616"/>
                    <a:pt x="1917" y="4565"/>
                    <a:pt x="1983" y="4461"/>
                  </a:cubicBezTo>
                  <a:cubicBezTo>
                    <a:pt x="1902" y="4198"/>
                    <a:pt x="1821" y="3935"/>
                    <a:pt x="1740" y="3652"/>
                  </a:cubicBezTo>
                  <a:cubicBezTo>
                    <a:pt x="1578" y="3207"/>
                    <a:pt x="1457" y="2721"/>
                    <a:pt x="1538" y="2256"/>
                  </a:cubicBezTo>
                  <a:cubicBezTo>
                    <a:pt x="1619" y="1710"/>
                    <a:pt x="2408" y="1912"/>
                    <a:pt x="2731" y="1831"/>
                  </a:cubicBezTo>
                  <a:cubicBezTo>
                    <a:pt x="2913" y="1791"/>
                    <a:pt x="3015" y="1588"/>
                    <a:pt x="2974" y="1426"/>
                  </a:cubicBezTo>
                  <a:cubicBezTo>
                    <a:pt x="2855" y="967"/>
                    <a:pt x="2518" y="794"/>
                    <a:pt x="2131" y="794"/>
                  </a:cubicBezTo>
                  <a:cubicBezTo>
                    <a:pt x="1598" y="794"/>
                    <a:pt x="970" y="1124"/>
                    <a:pt x="688" y="1487"/>
                  </a:cubicBezTo>
                  <a:cubicBezTo>
                    <a:pt x="0" y="2357"/>
                    <a:pt x="445" y="4339"/>
                    <a:pt x="971" y="5209"/>
                  </a:cubicBezTo>
                  <a:cubicBezTo>
                    <a:pt x="1231" y="5636"/>
                    <a:pt x="1556" y="5810"/>
                    <a:pt x="1892" y="5810"/>
                  </a:cubicBezTo>
                  <a:cubicBezTo>
                    <a:pt x="2366" y="5810"/>
                    <a:pt x="2861" y="5461"/>
                    <a:pt x="3217" y="4987"/>
                  </a:cubicBezTo>
                  <a:cubicBezTo>
                    <a:pt x="3682" y="4360"/>
                    <a:pt x="3965" y="3652"/>
                    <a:pt x="4289" y="2944"/>
                  </a:cubicBezTo>
                  <a:cubicBezTo>
                    <a:pt x="4734" y="1973"/>
                    <a:pt x="5301" y="1447"/>
                    <a:pt x="6332" y="1123"/>
                  </a:cubicBezTo>
                  <a:cubicBezTo>
                    <a:pt x="6957" y="921"/>
                    <a:pt x="6781" y="1"/>
                    <a:pt x="6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5"/>
            <p:cNvSpPr/>
            <p:nvPr/>
          </p:nvSpPr>
          <p:spPr>
            <a:xfrm>
              <a:off x="7002550" y="3422925"/>
              <a:ext cx="30375" cy="46800"/>
            </a:xfrm>
            <a:custGeom>
              <a:avLst/>
              <a:gdLst/>
              <a:ahLst/>
              <a:cxnLst/>
              <a:rect l="l" t="t" r="r" b="b"/>
              <a:pathLst>
                <a:path w="1215" h="1872" extrusionOk="0">
                  <a:moveTo>
                    <a:pt x="567" y="0"/>
                  </a:moveTo>
                  <a:cubicBezTo>
                    <a:pt x="304" y="0"/>
                    <a:pt x="0" y="243"/>
                    <a:pt x="41" y="526"/>
                  </a:cubicBezTo>
                  <a:cubicBezTo>
                    <a:pt x="81" y="951"/>
                    <a:pt x="203" y="1780"/>
                    <a:pt x="749" y="1861"/>
                  </a:cubicBezTo>
                  <a:cubicBezTo>
                    <a:pt x="779" y="1868"/>
                    <a:pt x="810" y="1871"/>
                    <a:pt x="841" y="1871"/>
                  </a:cubicBezTo>
                  <a:cubicBezTo>
                    <a:pt x="994" y="1871"/>
                    <a:pt x="1140" y="1787"/>
                    <a:pt x="1174" y="1619"/>
                  </a:cubicBezTo>
                  <a:cubicBezTo>
                    <a:pt x="1214" y="1437"/>
                    <a:pt x="1174" y="1254"/>
                    <a:pt x="1133" y="1072"/>
                  </a:cubicBezTo>
                  <a:cubicBezTo>
                    <a:pt x="1073" y="890"/>
                    <a:pt x="1073" y="708"/>
                    <a:pt x="1093" y="526"/>
                  </a:cubicBezTo>
                  <a:cubicBezTo>
                    <a:pt x="1093" y="243"/>
                    <a:pt x="850"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5"/>
            <p:cNvSpPr/>
            <p:nvPr/>
          </p:nvSpPr>
          <p:spPr>
            <a:xfrm>
              <a:off x="6961575" y="3477025"/>
              <a:ext cx="42525" cy="45875"/>
            </a:xfrm>
            <a:custGeom>
              <a:avLst/>
              <a:gdLst/>
              <a:ahLst/>
              <a:cxnLst/>
              <a:rect l="l" t="t" r="r" b="b"/>
              <a:pathLst>
                <a:path w="1701" h="1835" extrusionOk="0">
                  <a:moveTo>
                    <a:pt x="588" y="0"/>
                  </a:moveTo>
                  <a:cubicBezTo>
                    <a:pt x="539" y="0"/>
                    <a:pt x="491" y="7"/>
                    <a:pt x="446" y="21"/>
                  </a:cubicBezTo>
                  <a:cubicBezTo>
                    <a:pt x="142" y="102"/>
                    <a:pt x="1" y="385"/>
                    <a:pt x="62" y="689"/>
                  </a:cubicBezTo>
                  <a:cubicBezTo>
                    <a:pt x="155" y="1175"/>
                    <a:pt x="595" y="1835"/>
                    <a:pt x="1157" y="1835"/>
                  </a:cubicBezTo>
                  <a:cubicBezTo>
                    <a:pt x="1202" y="1835"/>
                    <a:pt x="1249" y="1831"/>
                    <a:pt x="1296" y="1821"/>
                  </a:cubicBezTo>
                  <a:cubicBezTo>
                    <a:pt x="1639" y="1741"/>
                    <a:pt x="1700" y="1316"/>
                    <a:pt x="1498" y="1073"/>
                  </a:cubicBezTo>
                  <a:cubicBezTo>
                    <a:pt x="1457" y="1033"/>
                    <a:pt x="1417" y="992"/>
                    <a:pt x="1376" y="972"/>
                  </a:cubicBezTo>
                  <a:cubicBezTo>
                    <a:pt x="1362" y="957"/>
                    <a:pt x="1316" y="900"/>
                    <a:pt x="1314" y="900"/>
                  </a:cubicBezTo>
                  <a:lnTo>
                    <a:pt x="1314" y="900"/>
                  </a:lnTo>
                  <a:cubicBezTo>
                    <a:pt x="1313" y="900"/>
                    <a:pt x="1319" y="909"/>
                    <a:pt x="1336" y="931"/>
                  </a:cubicBezTo>
                  <a:cubicBezTo>
                    <a:pt x="1316" y="911"/>
                    <a:pt x="1296" y="871"/>
                    <a:pt x="1275" y="830"/>
                  </a:cubicBezTo>
                  <a:cubicBezTo>
                    <a:pt x="1215" y="749"/>
                    <a:pt x="1174" y="648"/>
                    <a:pt x="1134" y="567"/>
                  </a:cubicBezTo>
                  <a:lnTo>
                    <a:pt x="1134" y="567"/>
                  </a:lnTo>
                  <a:cubicBezTo>
                    <a:pt x="1151" y="596"/>
                    <a:pt x="1159" y="607"/>
                    <a:pt x="1160" y="607"/>
                  </a:cubicBezTo>
                  <a:cubicBezTo>
                    <a:pt x="1165" y="607"/>
                    <a:pt x="1134" y="541"/>
                    <a:pt x="1134" y="527"/>
                  </a:cubicBezTo>
                  <a:cubicBezTo>
                    <a:pt x="1113" y="486"/>
                    <a:pt x="1113" y="446"/>
                    <a:pt x="1093" y="405"/>
                  </a:cubicBezTo>
                  <a:cubicBezTo>
                    <a:pt x="1060" y="154"/>
                    <a:pt x="819" y="0"/>
                    <a:pt x="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5"/>
            <p:cNvSpPr/>
            <p:nvPr/>
          </p:nvSpPr>
          <p:spPr>
            <a:xfrm>
              <a:off x="6948425" y="3523000"/>
              <a:ext cx="89875" cy="169450"/>
            </a:xfrm>
            <a:custGeom>
              <a:avLst/>
              <a:gdLst/>
              <a:ahLst/>
              <a:cxnLst/>
              <a:rect l="l" t="t" r="r" b="b"/>
              <a:pathLst>
                <a:path w="3595" h="6778" extrusionOk="0">
                  <a:moveTo>
                    <a:pt x="2576" y="1"/>
                  </a:moveTo>
                  <a:cubicBezTo>
                    <a:pt x="1786" y="1"/>
                    <a:pt x="988" y="480"/>
                    <a:pt x="547" y="1095"/>
                  </a:cubicBezTo>
                  <a:cubicBezTo>
                    <a:pt x="1" y="1884"/>
                    <a:pt x="62" y="3179"/>
                    <a:pt x="82" y="4089"/>
                  </a:cubicBezTo>
                  <a:cubicBezTo>
                    <a:pt x="82" y="5020"/>
                    <a:pt x="244" y="6132"/>
                    <a:pt x="1134" y="6618"/>
                  </a:cubicBezTo>
                  <a:cubicBezTo>
                    <a:pt x="1330" y="6729"/>
                    <a:pt x="1524" y="6778"/>
                    <a:pt x="1713" y="6778"/>
                  </a:cubicBezTo>
                  <a:cubicBezTo>
                    <a:pt x="2556" y="6778"/>
                    <a:pt x="3278" y="5804"/>
                    <a:pt x="3460" y="5060"/>
                  </a:cubicBezTo>
                  <a:cubicBezTo>
                    <a:pt x="3594" y="4500"/>
                    <a:pt x="3157" y="4146"/>
                    <a:pt x="2730" y="4146"/>
                  </a:cubicBezTo>
                  <a:cubicBezTo>
                    <a:pt x="2447" y="4146"/>
                    <a:pt x="2169" y="4301"/>
                    <a:pt x="2064" y="4656"/>
                  </a:cubicBezTo>
                  <a:cubicBezTo>
                    <a:pt x="1965" y="4997"/>
                    <a:pt x="1880" y="5126"/>
                    <a:pt x="1811" y="5126"/>
                  </a:cubicBezTo>
                  <a:cubicBezTo>
                    <a:pt x="1682" y="5126"/>
                    <a:pt x="1605" y="4686"/>
                    <a:pt x="1579" y="4332"/>
                  </a:cubicBezTo>
                  <a:cubicBezTo>
                    <a:pt x="1559" y="3907"/>
                    <a:pt x="1579" y="3503"/>
                    <a:pt x="1599" y="3078"/>
                  </a:cubicBezTo>
                  <a:cubicBezTo>
                    <a:pt x="1619" y="2572"/>
                    <a:pt x="1619" y="2006"/>
                    <a:pt x="1963" y="1560"/>
                  </a:cubicBezTo>
                  <a:cubicBezTo>
                    <a:pt x="2388" y="1034"/>
                    <a:pt x="3136" y="1318"/>
                    <a:pt x="3460" y="650"/>
                  </a:cubicBezTo>
                  <a:cubicBezTo>
                    <a:pt x="3561" y="428"/>
                    <a:pt x="3460" y="205"/>
                    <a:pt x="3238" y="124"/>
                  </a:cubicBezTo>
                  <a:cubicBezTo>
                    <a:pt x="3023" y="39"/>
                    <a:pt x="2800"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5"/>
            <p:cNvSpPr/>
            <p:nvPr/>
          </p:nvSpPr>
          <p:spPr>
            <a:xfrm>
              <a:off x="6954500" y="3572850"/>
              <a:ext cx="138100" cy="184875"/>
            </a:xfrm>
            <a:custGeom>
              <a:avLst/>
              <a:gdLst/>
              <a:ahLst/>
              <a:cxnLst/>
              <a:rect l="l" t="t" r="r" b="b"/>
              <a:pathLst>
                <a:path w="5524" h="7395" extrusionOk="0">
                  <a:moveTo>
                    <a:pt x="3125" y="0"/>
                  </a:moveTo>
                  <a:cubicBezTo>
                    <a:pt x="2639" y="0"/>
                    <a:pt x="2215" y="623"/>
                    <a:pt x="2671" y="1063"/>
                  </a:cubicBezTo>
                  <a:cubicBezTo>
                    <a:pt x="3885" y="2196"/>
                    <a:pt x="3419" y="3653"/>
                    <a:pt x="2671" y="4927"/>
                  </a:cubicBezTo>
                  <a:cubicBezTo>
                    <a:pt x="2448" y="5292"/>
                    <a:pt x="2246" y="5676"/>
                    <a:pt x="1963" y="6020"/>
                  </a:cubicBezTo>
                  <a:cubicBezTo>
                    <a:pt x="1902" y="6092"/>
                    <a:pt x="1845" y="6123"/>
                    <a:pt x="1791" y="6123"/>
                  </a:cubicBezTo>
                  <a:cubicBezTo>
                    <a:pt x="1437" y="6123"/>
                    <a:pt x="1250" y="4738"/>
                    <a:pt x="1214" y="4422"/>
                  </a:cubicBezTo>
                  <a:cubicBezTo>
                    <a:pt x="1203" y="4271"/>
                    <a:pt x="1058" y="4166"/>
                    <a:pt x="925" y="4166"/>
                  </a:cubicBezTo>
                  <a:cubicBezTo>
                    <a:pt x="826" y="4166"/>
                    <a:pt x="734" y="4223"/>
                    <a:pt x="709" y="4361"/>
                  </a:cubicBezTo>
                  <a:cubicBezTo>
                    <a:pt x="527" y="5271"/>
                    <a:pt x="1" y="6445"/>
                    <a:pt x="972" y="7132"/>
                  </a:cubicBezTo>
                  <a:cubicBezTo>
                    <a:pt x="1226" y="7315"/>
                    <a:pt x="1483" y="7395"/>
                    <a:pt x="1731" y="7395"/>
                  </a:cubicBezTo>
                  <a:cubicBezTo>
                    <a:pt x="2252" y="7395"/>
                    <a:pt x="2733" y="7045"/>
                    <a:pt x="3076" y="6566"/>
                  </a:cubicBezTo>
                  <a:cubicBezTo>
                    <a:pt x="4471" y="4664"/>
                    <a:pt x="5523" y="2055"/>
                    <a:pt x="3541" y="173"/>
                  </a:cubicBezTo>
                  <a:cubicBezTo>
                    <a:pt x="3410" y="51"/>
                    <a:pt x="3265" y="0"/>
                    <a:pt x="3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5"/>
            <p:cNvSpPr/>
            <p:nvPr/>
          </p:nvSpPr>
          <p:spPr>
            <a:xfrm>
              <a:off x="7036725" y="3535050"/>
              <a:ext cx="59400" cy="98725"/>
            </a:xfrm>
            <a:custGeom>
              <a:avLst/>
              <a:gdLst/>
              <a:ahLst/>
              <a:cxnLst/>
              <a:rect l="l" t="t" r="r" b="b"/>
              <a:pathLst>
                <a:path w="2376" h="3949" extrusionOk="0">
                  <a:moveTo>
                    <a:pt x="748" y="0"/>
                  </a:moveTo>
                  <a:cubicBezTo>
                    <a:pt x="303" y="0"/>
                    <a:pt x="1" y="613"/>
                    <a:pt x="474" y="876"/>
                  </a:cubicBezTo>
                  <a:cubicBezTo>
                    <a:pt x="1000" y="1180"/>
                    <a:pt x="1203" y="1503"/>
                    <a:pt x="1203" y="2130"/>
                  </a:cubicBezTo>
                  <a:cubicBezTo>
                    <a:pt x="1203" y="2697"/>
                    <a:pt x="919" y="3223"/>
                    <a:pt x="737" y="3749"/>
                  </a:cubicBezTo>
                  <a:cubicBezTo>
                    <a:pt x="689" y="3862"/>
                    <a:pt x="795" y="3949"/>
                    <a:pt x="891" y="3949"/>
                  </a:cubicBezTo>
                  <a:cubicBezTo>
                    <a:pt x="916" y="3949"/>
                    <a:pt x="939" y="3943"/>
                    <a:pt x="960" y="3931"/>
                  </a:cubicBezTo>
                  <a:cubicBezTo>
                    <a:pt x="2234" y="3223"/>
                    <a:pt x="2376" y="694"/>
                    <a:pt x="960" y="47"/>
                  </a:cubicBezTo>
                  <a:cubicBezTo>
                    <a:pt x="887" y="14"/>
                    <a:pt x="816"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5"/>
            <p:cNvSpPr/>
            <p:nvPr/>
          </p:nvSpPr>
          <p:spPr>
            <a:xfrm>
              <a:off x="7051100" y="3475075"/>
              <a:ext cx="40475" cy="103550"/>
            </a:xfrm>
            <a:custGeom>
              <a:avLst/>
              <a:gdLst/>
              <a:ahLst/>
              <a:cxnLst/>
              <a:rect l="l" t="t" r="r" b="b"/>
              <a:pathLst>
                <a:path w="1619" h="4142" extrusionOk="0">
                  <a:moveTo>
                    <a:pt x="934" y="0"/>
                  </a:moveTo>
                  <a:cubicBezTo>
                    <a:pt x="841" y="0"/>
                    <a:pt x="749" y="25"/>
                    <a:pt x="668" y="79"/>
                  </a:cubicBezTo>
                  <a:cubicBezTo>
                    <a:pt x="1" y="443"/>
                    <a:pt x="142" y="1576"/>
                    <a:pt x="162" y="2223"/>
                  </a:cubicBezTo>
                  <a:cubicBezTo>
                    <a:pt x="183" y="2769"/>
                    <a:pt x="344" y="3902"/>
                    <a:pt x="931" y="4125"/>
                  </a:cubicBezTo>
                  <a:cubicBezTo>
                    <a:pt x="954" y="4136"/>
                    <a:pt x="978" y="4141"/>
                    <a:pt x="1002" y="4141"/>
                  </a:cubicBezTo>
                  <a:cubicBezTo>
                    <a:pt x="1065" y="4141"/>
                    <a:pt x="1130" y="4108"/>
                    <a:pt x="1174" y="4064"/>
                  </a:cubicBezTo>
                  <a:cubicBezTo>
                    <a:pt x="1518" y="3700"/>
                    <a:pt x="1396" y="2891"/>
                    <a:pt x="1437" y="2425"/>
                  </a:cubicBezTo>
                  <a:cubicBezTo>
                    <a:pt x="1457" y="2041"/>
                    <a:pt x="1437" y="1677"/>
                    <a:pt x="1457" y="1293"/>
                  </a:cubicBezTo>
                  <a:cubicBezTo>
                    <a:pt x="1498" y="908"/>
                    <a:pt x="1619" y="605"/>
                    <a:pt x="1417" y="261"/>
                  </a:cubicBezTo>
                  <a:cubicBezTo>
                    <a:pt x="1309" y="99"/>
                    <a:pt x="1120"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5"/>
            <p:cNvSpPr/>
            <p:nvPr/>
          </p:nvSpPr>
          <p:spPr>
            <a:xfrm>
              <a:off x="7052400" y="3357300"/>
              <a:ext cx="111500" cy="200000"/>
            </a:xfrm>
            <a:custGeom>
              <a:avLst/>
              <a:gdLst/>
              <a:ahLst/>
              <a:cxnLst/>
              <a:rect l="l" t="t" r="r" b="b"/>
              <a:pathLst>
                <a:path w="4460" h="8000" extrusionOk="0">
                  <a:moveTo>
                    <a:pt x="849" y="1"/>
                  </a:moveTo>
                  <a:cubicBezTo>
                    <a:pt x="222" y="1"/>
                    <a:pt x="0" y="1103"/>
                    <a:pt x="738" y="1391"/>
                  </a:cubicBezTo>
                  <a:cubicBezTo>
                    <a:pt x="3509" y="2484"/>
                    <a:pt x="2012" y="5862"/>
                    <a:pt x="960" y="7723"/>
                  </a:cubicBezTo>
                  <a:cubicBezTo>
                    <a:pt x="871" y="7872"/>
                    <a:pt x="990" y="7999"/>
                    <a:pt x="1123" y="7999"/>
                  </a:cubicBezTo>
                  <a:cubicBezTo>
                    <a:pt x="1171" y="7999"/>
                    <a:pt x="1221" y="7983"/>
                    <a:pt x="1263" y="7946"/>
                  </a:cubicBezTo>
                  <a:cubicBezTo>
                    <a:pt x="3590" y="5983"/>
                    <a:pt x="4460" y="1472"/>
                    <a:pt x="1102" y="56"/>
                  </a:cubicBezTo>
                  <a:cubicBezTo>
                    <a:pt x="1012" y="18"/>
                    <a:pt x="927"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5"/>
            <p:cNvSpPr/>
            <p:nvPr/>
          </p:nvSpPr>
          <p:spPr>
            <a:xfrm>
              <a:off x="7105725" y="3279925"/>
              <a:ext cx="48575" cy="168475"/>
            </a:xfrm>
            <a:custGeom>
              <a:avLst/>
              <a:gdLst/>
              <a:ahLst/>
              <a:cxnLst/>
              <a:rect l="l" t="t" r="r" b="b"/>
              <a:pathLst>
                <a:path w="1943" h="6739" extrusionOk="0">
                  <a:moveTo>
                    <a:pt x="972" y="1"/>
                  </a:moveTo>
                  <a:cubicBezTo>
                    <a:pt x="723" y="1"/>
                    <a:pt x="469" y="133"/>
                    <a:pt x="365" y="440"/>
                  </a:cubicBezTo>
                  <a:cubicBezTo>
                    <a:pt x="0" y="1492"/>
                    <a:pt x="324" y="2382"/>
                    <a:pt x="688" y="3394"/>
                  </a:cubicBezTo>
                  <a:cubicBezTo>
                    <a:pt x="1093" y="4506"/>
                    <a:pt x="385" y="5498"/>
                    <a:pt x="607" y="6570"/>
                  </a:cubicBezTo>
                  <a:cubicBezTo>
                    <a:pt x="630" y="6682"/>
                    <a:pt x="727" y="6738"/>
                    <a:pt x="827" y="6738"/>
                  </a:cubicBezTo>
                  <a:cubicBezTo>
                    <a:pt x="906" y="6738"/>
                    <a:pt x="987" y="6702"/>
                    <a:pt x="1032" y="6631"/>
                  </a:cubicBezTo>
                  <a:lnTo>
                    <a:pt x="1012" y="6631"/>
                  </a:lnTo>
                  <a:cubicBezTo>
                    <a:pt x="1437" y="5862"/>
                    <a:pt x="1700" y="5214"/>
                    <a:pt x="1801" y="4345"/>
                  </a:cubicBezTo>
                  <a:cubicBezTo>
                    <a:pt x="1942" y="3111"/>
                    <a:pt x="1154" y="2018"/>
                    <a:pt x="1558" y="764"/>
                  </a:cubicBezTo>
                  <a:cubicBezTo>
                    <a:pt x="1716" y="302"/>
                    <a:pt x="1348"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5"/>
            <p:cNvSpPr/>
            <p:nvPr/>
          </p:nvSpPr>
          <p:spPr>
            <a:xfrm>
              <a:off x="7114600" y="3303025"/>
              <a:ext cx="85725" cy="67100"/>
            </a:xfrm>
            <a:custGeom>
              <a:avLst/>
              <a:gdLst/>
              <a:ahLst/>
              <a:cxnLst/>
              <a:rect l="l" t="t" r="r" b="b"/>
              <a:pathLst>
                <a:path w="3429" h="2684" extrusionOk="0">
                  <a:moveTo>
                    <a:pt x="2680" y="0"/>
                  </a:moveTo>
                  <a:cubicBezTo>
                    <a:pt x="2640" y="0"/>
                    <a:pt x="2599" y="7"/>
                    <a:pt x="2559" y="22"/>
                  </a:cubicBezTo>
                  <a:cubicBezTo>
                    <a:pt x="2194" y="184"/>
                    <a:pt x="2174" y="386"/>
                    <a:pt x="2033" y="710"/>
                  </a:cubicBezTo>
                  <a:cubicBezTo>
                    <a:pt x="1911" y="993"/>
                    <a:pt x="1749" y="1256"/>
                    <a:pt x="1527" y="1478"/>
                  </a:cubicBezTo>
                  <a:cubicBezTo>
                    <a:pt x="1441" y="1572"/>
                    <a:pt x="1360" y="1611"/>
                    <a:pt x="1283" y="1611"/>
                  </a:cubicBezTo>
                  <a:cubicBezTo>
                    <a:pt x="996" y="1611"/>
                    <a:pt x="777" y="1066"/>
                    <a:pt x="697" y="811"/>
                  </a:cubicBezTo>
                  <a:cubicBezTo>
                    <a:pt x="656" y="687"/>
                    <a:pt x="541" y="621"/>
                    <a:pt x="430" y="621"/>
                  </a:cubicBezTo>
                  <a:cubicBezTo>
                    <a:pt x="324" y="621"/>
                    <a:pt x="221" y="682"/>
                    <a:pt x="192" y="811"/>
                  </a:cubicBezTo>
                  <a:cubicBezTo>
                    <a:pt x="1" y="1612"/>
                    <a:pt x="440" y="2684"/>
                    <a:pt x="1356" y="2684"/>
                  </a:cubicBezTo>
                  <a:cubicBezTo>
                    <a:pt x="1412" y="2684"/>
                    <a:pt x="1468" y="2680"/>
                    <a:pt x="1527" y="2672"/>
                  </a:cubicBezTo>
                  <a:cubicBezTo>
                    <a:pt x="2033" y="2591"/>
                    <a:pt x="2417" y="2207"/>
                    <a:pt x="2700" y="1802"/>
                  </a:cubicBezTo>
                  <a:cubicBezTo>
                    <a:pt x="2963" y="1438"/>
                    <a:pt x="3428" y="689"/>
                    <a:pt x="3125" y="265"/>
                  </a:cubicBezTo>
                  <a:cubicBezTo>
                    <a:pt x="3026" y="133"/>
                    <a:pt x="2859"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5"/>
            <p:cNvSpPr/>
            <p:nvPr/>
          </p:nvSpPr>
          <p:spPr>
            <a:xfrm>
              <a:off x="7110275" y="3337200"/>
              <a:ext cx="109275" cy="156425"/>
            </a:xfrm>
            <a:custGeom>
              <a:avLst/>
              <a:gdLst/>
              <a:ahLst/>
              <a:cxnLst/>
              <a:rect l="l" t="t" r="r" b="b"/>
              <a:pathLst>
                <a:path w="4371" h="6257" extrusionOk="0">
                  <a:moveTo>
                    <a:pt x="3674" y="0"/>
                  </a:moveTo>
                  <a:cubicBezTo>
                    <a:pt x="3451" y="0"/>
                    <a:pt x="3237" y="130"/>
                    <a:pt x="3156" y="435"/>
                  </a:cubicBezTo>
                  <a:cubicBezTo>
                    <a:pt x="2833" y="1649"/>
                    <a:pt x="2448" y="2337"/>
                    <a:pt x="1518" y="3207"/>
                  </a:cubicBezTo>
                  <a:cubicBezTo>
                    <a:pt x="749" y="3955"/>
                    <a:pt x="243" y="4866"/>
                    <a:pt x="41" y="5917"/>
                  </a:cubicBezTo>
                  <a:cubicBezTo>
                    <a:pt x="1" y="6104"/>
                    <a:pt x="164" y="6256"/>
                    <a:pt x="325" y="6256"/>
                  </a:cubicBezTo>
                  <a:cubicBezTo>
                    <a:pt x="409" y="6256"/>
                    <a:pt x="492" y="6216"/>
                    <a:pt x="547" y="6120"/>
                  </a:cubicBezTo>
                  <a:cubicBezTo>
                    <a:pt x="1174" y="5007"/>
                    <a:pt x="2125" y="4238"/>
                    <a:pt x="3075" y="3389"/>
                  </a:cubicBezTo>
                  <a:cubicBezTo>
                    <a:pt x="3783" y="2741"/>
                    <a:pt x="4168" y="1689"/>
                    <a:pt x="4309" y="739"/>
                  </a:cubicBezTo>
                  <a:cubicBezTo>
                    <a:pt x="4370" y="299"/>
                    <a:pt x="4012" y="0"/>
                    <a:pt x="3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5"/>
            <p:cNvSpPr/>
            <p:nvPr/>
          </p:nvSpPr>
          <p:spPr>
            <a:xfrm>
              <a:off x="7161350" y="3387975"/>
              <a:ext cx="82575" cy="36225"/>
            </a:xfrm>
            <a:custGeom>
              <a:avLst/>
              <a:gdLst/>
              <a:ahLst/>
              <a:cxnLst/>
              <a:rect l="l" t="t" r="r" b="b"/>
              <a:pathLst>
                <a:path w="3303" h="1449" extrusionOk="0">
                  <a:moveTo>
                    <a:pt x="1921" y="0"/>
                  </a:moveTo>
                  <a:cubicBezTo>
                    <a:pt x="1581" y="0"/>
                    <a:pt x="1239" y="71"/>
                    <a:pt x="931" y="225"/>
                  </a:cubicBezTo>
                  <a:cubicBezTo>
                    <a:pt x="587" y="387"/>
                    <a:pt x="1" y="852"/>
                    <a:pt x="142" y="1297"/>
                  </a:cubicBezTo>
                  <a:cubicBezTo>
                    <a:pt x="183" y="1358"/>
                    <a:pt x="223" y="1439"/>
                    <a:pt x="304" y="1439"/>
                  </a:cubicBezTo>
                  <a:cubicBezTo>
                    <a:pt x="339" y="1445"/>
                    <a:pt x="374" y="1448"/>
                    <a:pt x="408" y="1448"/>
                  </a:cubicBezTo>
                  <a:cubicBezTo>
                    <a:pt x="685" y="1448"/>
                    <a:pt x="924" y="1246"/>
                    <a:pt x="1194" y="1155"/>
                  </a:cubicBezTo>
                  <a:cubicBezTo>
                    <a:pt x="1322" y="1115"/>
                    <a:pt x="1451" y="1099"/>
                    <a:pt x="1578" y="1099"/>
                  </a:cubicBezTo>
                  <a:cubicBezTo>
                    <a:pt x="1833" y="1099"/>
                    <a:pt x="2084" y="1162"/>
                    <a:pt x="2327" y="1216"/>
                  </a:cubicBezTo>
                  <a:cubicBezTo>
                    <a:pt x="2384" y="1230"/>
                    <a:pt x="2438" y="1237"/>
                    <a:pt x="2489" y="1237"/>
                  </a:cubicBezTo>
                  <a:cubicBezTo>
                    <a:pt x="3096" y="1237"/>
                    <a:pt x="3302" y="309"/>
                    <a:pt x="2631" y="103"/>
                  </a:cubicBezTo>
                  <a:cubicBezTo>
                    <a:pt x="2404" y="36"/>
                    <a:pt x="2163" y="0"/>
                    <a:pt x="1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7101675" y="3446550"/>
              <a:ext cx="77900" cy="88650"/>
            </a:xfrm>
            <a:custGeom>
              <a:avLst/>
              <a:gdLst/>
              <a:ahLst/>
              <a:cxnLst/>
              <a:rect l="l" t="t" r="r" b="b"/>
              <a:pathLst>
                <a:path w="3116" h="3546" extrusionOk="0">
                  <a:moveTo>
                    <a:pt x="1090" y="1"/>
                  </a:moveTo>
                  <a:cubicBezTo>
                    <a:pt x="972" y="1"/>
                    <a:pt x="850" y="77"/>
                    <a:pt x="790" y="229"/>
                  </a:cubicBezTo>
                  <a:lnTo>
                    <a:pt x="810" y="229"/>
                  </a:lnTo>
                  <a:cubicBezTo>
                    <a:pt x="446" y="1179"/>
                    <a:pt x="1" y="2029"/>
                    <a:pt x="344" y="3061"/>
                  </a:cubicBezTo>
                  <a:cubicBezTo>
                    <a:pt x="446" y="3350"/>
                    <a:pt x="712" y="3546"/>
                    <a:pt x="996" y="3546"/>
                  </a:cubicBezTo>
                  <a:cubicBezTo>
                    <a:pt x="1109" y="3546"/>
                    <a:pt x="1226" y="3514"/>
                    <a:pt x="1336" y="3445"/>
                  </a:cubicBezTo>
                  <a:cubicBezTo>
                    <a:pt x="1801" y="3142"/>
                    <a:pt x="2307" y="2838"/>
                    <a:pt x="2752" y="2494"/>
                  </a:cubicBezTo>
                  <a:cubicBezTo>
                    <a:pt x="2974" y="2332"/>
                    <a:pt x="3116" y="2090"/>
                    <a:pt x="3035" y="1806"/>
                  </a:cubicBezTo>
                  <a:cubicBezTo>
                    <a:pt x="2968" y="1555"/>
                    <a:pt x="2706" y="1331"/>
                    <a:pt x="2446" y="1331"/>
                  </a:cubicBezTo>
                  <a:cubicBezTo>
                    <a:pt x="2392" y="1331"/>
                    <a:pt x="2338" y="1341"/>
                    <a:pt x="2287" y="1361"/>
                  </a:cubicBezTo>
                  <a:cubicBezTo>
                    <a:pt x="1882" y="1535"/>
                    <a:pt x="1568" y="1764"/>
                    <a:pt x="1242" y="2013"/>
                  </a:cubicBezTo>
                  <a:lnTo>
                    <a:pt x="1242" y="2013"/>
                  </a:lnTo>
                  <a:cubicBezTo>
                    <a:pt x="1283" y="1423"/>
                    <a:pt x="1613" y="844"/>
                    <a:pt x="1376" y="229"/>
                  </a:cubicBezTo>
                  <a:cubicBezTo>
                    <a:pt x="1326" y="77"/>
                    <a:pt x="1209"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p:nvPr/>
          </p:nvSpPr>
          <p:spPr>
            <a:xfrm>
              <a:off x="7097125" y="3470275"/>
              <a:ext cx="249425" cy="99475"/>
            </a:xfrm>
            <a:custGeom>
              <a:avLst/>
              <a:gdLst/>
              <a:ahLst/>
              <a:cxnLst/>
              <a:rect l="l" t="t" r="r" b="b"/>
              <a:pathLst>
                <a:path w="9977" h="3979" extrusionOk="0">
                  <a:moveTo>
                    <a:pt x="8848" y="0"/>
                  </a:moveTo>
                  <a:cubicBezTo>
                    <a:pt x="8812" y="0"/>
                    <a:pt x="8776" y="3"/>
                    <a:pt x="8740" y="8"/>
                  </a:cubicBezTo>
                  <a:cubicBezTo>
                    <a:pt x="7142" y="230"/>
                    <a:pt x="5584" y="1161"/>
                    <a:pt x="4127" y="1869"/>
                  </a:cubicBezTo>
                  <a:cubicBezTo>
                    <a:pt x="3500" y="2172"/>
                    <a:pt x="2853" y="2395"/>
                    <a:pt x="2185" y="2597"/>
                  </a:cubicBezTo>
                  <a:cubicBezTo>
                    <a:pt x="1902" y="2698"/>
                    <a:pt x="1619" y="2759"/>
                    <a:pt x="1315" y="2779"/>
                  </a:cubicBezTo>
                  <a:cubicBezTo>
                    <a:pt x="1194" y="2779"/>
                    <a:pt x="1133" y="2071"/>
                    <a:pt x="1113" y="1950"/>
                  </a:cubicBezTo>
                  <a:cubicBezTo>
                    <a:pt x="1075" y="1836"/>
                    <a:pt x="966" y="1762"/>
                    <a:pt x="860" y="1762"/>
                  </a:cubicBezTo>
                  <a:cubicBezTo>
                    <a:pt x="796" y="1762"/>
                    <a:pt x="734" y="1788"/>
                    <a:pt x="688" y="1849"/>
                  </a:cubicBezTo>
                  <a:cubicBezTo>
                    <a:pt x="223" y="2334"/>
                    <a:pt x="0" y="3002"/>
                    <a:pt x="425" y="3589"/>
                  </a:cubicBezTo>
                  <a:cubicBezTo>
                    <a:pt x="651" y="3889"/>
                    <a:pt x="990" y="3979"/>
                    <a:pt x="1343" y="3979"/>
                  </a:cubicBezTo>
                  <a:cubicBezTo>
                    <a:pt x="1656" y="3979"/>
                    <a:pt x="1980" y="3908"/>
                    <a:pt x="2246" y="3852"/>
                  </a:cubicBezTo>
                  <a:cubicBezTo>
                    <a:pt x="3258" y="3649"/>
                    <a:pt x="4229" y="3184"/>
                    <a:pt x="5159" y="2739"/>
                  </a:cubicBezTo>
                  <a:cubicBezTo>
                    <a:pt x="5928" y="2395"/>
                    <a:pt x="6656" y="2071"/>
                    <a:pt x="7465" y="1889"/>
                  </a:cubicBezTo>
                  <a:cubicBezTo>
                    <a:pt x="8113" y="1727"/>
                    <a:pt x="8699" y="1586"/>
                    <a:pt x="9266" y="1262"/>
                  </a:cubicBezTo>
                  <a:cubicBezTo>
                    <a:pt x="9977" y="878"/>
                    <a:pt x="9520" y="0"/>
                    <a:pt x="8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5"/>
            <p:cNvSpPr/>
            <p:nvPr/>
          </p:nvSpPr>
          <p:spPr>
            <a:xfrm>
              <a:off x="7225575" y="3441350"/>
              <a:ext cx="38825" cy="75425"/>
            </a:xfrm>
            <a:custGeom>
              <a:avLst/>
              <a:gdLst/>
              <a:ahLst/>
              <a:cxnLst/>
              <a:rect l="l" t="t" r="r" b="b"/>
              <a:pathLst>
                <a:path w="1553" h="3017" extrusionOk="0">
                  <a:moveTo>
                    <a:pt x="768" y="1"/>
                  </a:moveTo>
                  <a:cubicBezTo>
                    <a:pt x="592" y="1"/>
                    <a:pt x="418" y="87"/>
                    <a:pt x="304" y="295"/>
                  </a:cubicBezTo>
                  <a:cubicBezTo>
                    <a:pt x="62" y="720"/>
                    <a:pt x="1" y="1205"/>
                    <a:pt x="41" y="1691"/>
                  </a:cubicBezTo>
                  <a:cubicBezTo>
                    <a:pt x="62" y="2095"/>
                    <a:pt x="102" y="2682"/>
                    <a:pt x="426" y="2925"/>
                  </a:cubicBezTo>
                  <a:cubicBezTo>
                    <a:pt x="491" y="2980"/>
                    <a:pt x="575" y="3016"/>
                    <a:pt x="657" y="3016"/>
                  </a:cubicBezTo>
                  <a:cubicBezTo>
                    <a:pt x="726" y="3016"/>
                    <a:pt x="795" y="2990"/>
                    <a:pt x="851" y="2925"/>
                  </a:cubicBezTo>
                  <a:lnTo>
                    <a:pt x="851" y="2945"/>
                  </a:lnTo>
                  <a:cubicBezTo>
                    <a:pt x="1093" y="2662"/>
                    <a:pt x="1053" y="2338"/>
                    <a:pt x="1073" y="1994"/>
                  </a:cubicBezTo>
                  <a:cubicBezTo>
                    <a:pt x="1093" y="1590"/>
                    <a:pt x="1134" y="1246"/>
                    <a:pt x="1316" y="882"/>
                  </a:cubicBezTo>
                  <a:cubicBezTo>
                    <a:pt x="1553" y="422"/>
                    <a:pt x="1157"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5"/>
            <p:cNvSpPr/>
            <p:nvPr/>
          </p:nvSpPr>
          <p:spPr>
            <a:xfrm>
              <a:off x="7178550" y="3463225"/>
              <a:ext cx="39600" cy="71100"/>
            </a:xfrm>
            <a:custGeom>
              <a:avLst/>
              <a:gdLst/>
              <a:ahLst/>
              <a:cxnLst/>
              <a:rect l="l" t="t" r="r" b="b"/>
              <a:pathLst>
                <a:path w="1584" h="2844" extrusionOk="0">
                  <a:moveTo>
                    <a:pt x="845" y="1"/>
                  </a:moveTo>
                  <a:cubicBezTo>
                    <a:pt x="607" y="1"/>
                    <a:pt x="371" y="124"/>
                    <a:pt x="284" y="411"/>
                  </a:cubicBezTo>
                  <a:cubicBezTo>
                    <a:pt x="81" y="1079"/>
                    <a:pt x="1" y="2353"/>
                    <a:pt x="668" y="2798"/>
                  </a:cubicBezTo>
                  <a:cubicBezTo>
                    <a:pt x="712" y="2830"/>
                    <a:pt x="764" y="2844"/>
                    <a:pt x="816" y="2844"/>
                  </a:cubicBezTo>
                  <a:cubicBezTo>
                    <a:pt x="934" y="2844"/>
                    <a:pt x="1057" y="2775"/>
                    <a:pt x="1113" y="2677"/>
                  </a:cubicBezTo>
                  <a:cubicBezTo>
                    <a:pt x="1235" y="2394"/>
                    <a:pt x="1194" y="2111"/>
                    <a:pt x="1214" y="1807"/>
                  </a:cubicBezTo>
                  <a:cubicBezTo>
                    <a:pt x="1235" y="1443"/>
                    <a:pt x="1315" y="1079"/>
                    <a:pt x="1437" y="735"/>
                  </a:cubicBezTo>
                  <a:cubicBezTo>
                    <a:pt x="1584" y="293"/>
                    <a:pt x="121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5"/>
            <p:cNvSpPr/>
            <p:nvPr/>
          </p:nvSpPr>
          <p:spPr>
            <a:xfrm>
              <a:off x="7163375" y="3540350"/>
              <a:ext cx="74875" cy="36100"/>
            </a:xfrm>
            <a:custGeom>
              <a:avLst/>
              <a:gdLst/>
              <a:ahLst/>
              <a:cxnLst/>
              <a:rect l="l" t="t" r="r" b="b"/>
              <a:pathLst>
                <a:path w="2995" h="1444" extrusionOk="0">
                  <a:moveTo>
                    <a:pt x="1198" y="0"/>
                  </a:moveTo>
                  <a:cubicBezTo>
                    <a:pt x="891" y="0"/>
                    <a:pt x="593" y="82"/>
                    <a:pt x="304" y="219"/>
                  </a:cubicBezTo>
                  <a:cubicBezTo>
                    <a:pt x="1" y="340"/>
                    <a:pt x="142" y="725"/>
                    <a:pt x="385" y="826"/>
                  </a:cubicBezTo>
                  <a:lnTo>
                    <a:pt x="365" y="826"/>
                  </a:lnTo>
                  <a:cubicBezTo>
                    <a:pt x="729" y="947"/>
                    <a:pt x="1073" y="1028"/>
                    <a:pt x="1437" y="1150"/>
                  </a:cubicBezTo>
                  <a:cubicBezTo>
                    <a:pt x="1752" y="1249"/>
                    <a:pt x="2026" y="1444"/>
                    <a:pt x="2349" y="1444"/>
                  </a:cubicBezTo>
                  <a:cubicBezTo>
                    <a:pt x="2420" y="1444"/>
                    <a:pt x="2493" y="1435"/>
                    <a:pt x="2570" y="1413"/>
                  </a:cubicBezTo>
                  <a:cubicBezTo>
                    <a:pt x="2873" y="1312"/>
                    <a:pt x="2995" y="988"/>
                    <a:pt x="2853" y="705"/>
                  </a:cubicBezTo>
                  <a:cubicBezTo>
                    <a:pt x="2631" y="300"/>
                    <a:pt x="2044" y="179"/>
                    <a:pt x="1639" y="57"/>
                  </a:cubicBezTo>
                  <a:cubicBezTo>
                    <a:pt x="1490" y="18"/>
                    <a:pt x="1343" y="0"/>
                    <a:pt x="1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5"/>
            <p:cNvSpPr/>
            <p:nvPr/>
          </p:nvSpPr>
          <p:spPr>
            <a:xfrm>
              <a:off x="7234700" y="3505500"/>
              <a:ext cx="69200" cy="46575"/>
            </a:xfrm>
            <a:custGeom>
              <a:avLst/>
              <a:gdLst/>
              <a:ahLst/>
              <a:cxnLst/>
              <a:rect l="l" t="t" r="r" b="b"/>
              <a:pathLst>
                <a:path w="2768" h="1863" extrusionOk="0">
                  <a:moveTo>
                    <a:pt x="977" y="0"/>
                  </a:moveTo>
                  <a:cubicBezTo>
                    <a:pt x="651" y="0"/>
                    <a:pt x="343" y="97"/>
                    <a:pt x="121" y="318"/>
                  </a:cubicBezTo>
                  <a:cubicBezTo>
                    <a:pt x="0" y="440"/>
                    <a:pt x="0" y="642"/>
                    <a:pt x="121" y="763"/>
                  </a:cubicBezTo>
                  <a:cubicBezTo>
                    <a:pt x="134" y="767"/>
                    <a:pt x="146" y="770"/>
                    <a:pt x="158" y="774"/>
                  </a:cubicBezTo>
                  <a:lnTo>
                    <a:pt x="158" y="774"/>
                  </a:lnTo>
                  <a:cubicBezTo>
                    <a:pt x="312" y="1010"/>
                    <a:pt x="731" y="1117"/>
                    <a:pt x="951" y="1168"/>
                  </a:cubicBezTo>
                  <a:cubicBezTo>
                    <a:pt x="1275" y="1269"/>
                    <a:pt x="1436" y="1451"/>
                    <a:pt x="1659" y="1694"/>
                  </a:cubicBezTo>
                  <a:cubicBezTo>
                    <a:pt x="1777" y="1812"/>
                    <a:pt x="1918" y="1863"/>
                    <a:pt x="2057" y="1863"/>
                  </a:cubicBezTo>
                  <a:cubicBezTo>
                    <a:pt x="2419" y="1863"/>
                    <a:pt x="2767" y="1517"/>
                    <a:pt x="2650" y="1107"/>
                  </a:cubicBezTo>
                  <a:cubicBezTo>
                    <a:pt x="2497" y="468"/>
                    <a:pt x="1694" y="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5"/>
            <p:cNvSpPr/>
            <p:nvPr/>
          </p:nvSpPr>
          <p:spPr>
            <a:xfrm>
              <a:off x="7018725" y="3542425"/>
              <a:ext cx="145700" cy="206350"/>
            </a:xfrm>
            <a:custGeom>
              <a:avLst/>
              <a:gdLst/>
              <a:ahLst/>
              <a:cxnLst/>
              <a:rect l="l" t="t" r="r" b="b"/>
              <a:pathLst>
                <a:path w="5828" h="8254" extrusionOk="0">
                  <a:moveTo>
                    <a:pt x="4907" y="0"/>
                  </a:moveTo>
                  <a:cubicBezTo>
                    <a:pt x="3534" y="0"/>
                    <a:pt x="2394" y="1491"/>
                    <a:pt x="1781" y="2564"/>
                  </a:cubicBezTo>
                  <a:cubicBezTo>
                    <a:pt x="1619" y="2847"/>
                    <a:pt x="1559" y="3171"/>
                    <a:pt x="1498" y="3474"/>
                  </a:cubicBezTo>
                  <a:cubicBezTo>
                    <a:pt x="1356" y="4142"/>
                    <a:pt x="1174" y="4647"/>
                    <a:pt x="871" y="5254"/>
                  </a:cubicBezTo>
                  <a:cubicBezTo>
                    <a:pt x="486" y="6043"/>
                    <a:pt x="1" y="6893"/>
                    <a:pt x="62" y="7783"/>
                  </a:cubicBezTo>
                  <a:cubicBezTo>
                    <a:pt x="87" y="8062"/>
                    <a:pt x="334" y="8253"/>
                    <a:pt x="575" y="8253"/>
                  </a:cubicBezTo>
                  <a:cubicBezTo>
                    <a:pt x="719" y="8253"/>
                    <a:pt x="861" y="8185"/>
                    <a:pt x="952" y="8026"/>
                  </a:cubicBezTo>
                  <a:cubicBezTo>
                    <a:pt x="1255" y="7480"/>
                    <a:pt x="1316" y="6954"/>
                    <a:pt x="1417" y="6347"/>
                  </a:cubicBezTo>
                  <a:cubicBezTo>
                    <a:pt x="1599" y="5335"/>
                    <a:pt x="1963" y="4486"/>
                    <a:pt x="2631" y="3717"/>
                  </a:cubicBezTo>
                  <a:cubicBezTo>
                    <a:pt x="3096" y="3171"/>
                    <a:pt x="3379" y="2523"/>
                    <a:pt x="3865" y="1997"/>
                  </a:cubicBezTo>
                  <a:cubicBezTo>
                    <a:pt x="4330" y="1491"/>
                    <a:pt x="4937" y="1229"/>
                    <a:pt x="5463" y="804"/>
                  </a:cubicBezTo>
                  <a:cubicBezTo>
                    <a:pt x="5827" y="520"/>
                    <a:pt x="5483" y="55"/>
                    <a:pt x="5139" y="15"/>
                  </a:cubicBezTo>
                  <a:cubicBezTo>
                    <a:pt x="5061" y="5"/>
                    <a:pt x="4984" y="0"/>
                    <a:pt x="4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5"/>
            <p:cNvSpPr/>
            <p:nvPr/>
          </p:nvSpPr>
          <p:spPr>
            <a:xfrm>
              <a:off x="7007250" y="3583025"/>
              <a:ext cx="207250" cy="170675"/>
            </a:xfrm>
            <a:custGeom>
              <a:avLst/>
              <a:gdLst/>
              <a:ahLst/>
              <a:cxnLst/>
              <a:rect l="l" t="t" r="r" b="b"/>
              <a:pathLst>
                <a:path w="8290" h="6827" extrusionOk="0">
                  <a:moveTo>
                    <a:pt x="7376" y="0"/>
                  </a:moveTo>
                  <a:cubicBezTo>
                    <a:pt x="7268" y="0"/>
                    <a:pt x="7152" y="33"/>
                    <a:pt x="7035" y="110"/>
                  </a:cubicBezTo>
                  <a:cubicBezTo>
                    <a:pt x="5679" y="1000"/>
                    <a:pt x="5012" y="2275"/>
                    <a:pt x="4405" y="3731"/>
                  </a:cubicBezTo>
                  <a:cubicBezTo>
                    <a:pt x="4041" y="4662"/>
                    <a:pt x="3737" y="5249"/>
                    <a:pt x="2766" y="5613"/>
                  </a:cubicBezTo>
                  <a:cubicBezTo>
                    <a:pt x="2261" y="5790"/>
                    <a:pt x="1720" y="5857"/>
                    <a:pt x="1179" y="5857"/>
                  </a:cubicBezTo>
                  <a:cubicBezTo>
                    <a:pt x="917" y="5857"/>
                    <a:pt x="656" y="5841"/>
                    <a:pt x="399" y="5815"/>
                  </a:cubicBezTo>
                  <a:cubicBezTo>
                    <a:pt x="393" y="5815"/>
                    <a:pt x="386" y="5814"/>
                    <a:pt x="380" y="5814"/>
                  </a:cubicBezTo>
                  <a:cubicBezTo>
                    <a:pt x="92" y="5814"/>
                    <a:pt x="0" y="6263"/>
                    <a:pt x="258" y="6382"/>
                  </a:cubicBezTo>
                  <a:lnTo>
                    <a:pt x="258" y="6402"/>
                  </a:lnTo>
                  <a:cubicBezTo>
                    <a:pt x="806" y="6676"/>
                    <a:pt x="1471" y="6827"/>
                    <a:pt x="2138" y="6827"/>
                  </a:cubicBezTo>
                  <a:cubicBezTo>
                    <a:pt x="2945" y="6827"/>
                    <a:pt x="3755" y="6606"/>
                    <a:pt x="4364" y="6119"/>
                  </a:cubicBezTo>
                  <a:cubicBezTo>
                    <a:pt x="5962" y="4804"/>
                    <a:pt x="5780" y="2376"/>
                    <a:pt x="7682" y="1203"/>
                  </a:cubicBezTo>
                  <a:cubicBezTo>
                    <a:pt x="8290" y="848"/>
                    <a:pt x="7925" y="0"/>
                    <a:pt x="7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a:off x="7119375" y="3590600"/>
              <a:ext cx="39075" cy="55500"/>
            </a:xfrm>
            <a:custGeom>
              <a:avLst/>
              <a:gdLst/>
              <a:ahLst/>
              <a:cxnLst/>
              <a:rect l="l" t="t" r="r" b="b"/>
              <a:pathLst>
                <a:path w="1563" h="2220" extrusionOk="0">
                  <a:moveTo>
                    <a:pt x="846" y="1"/>
                  </a:moveTo>
                  <a:cubicBezTo>
                    <a:pt x="656" y="1"/>
                    <a:pt x="464" y="83"/>
                    <a:pt x="345" y="273"/>
                  </a:cubicBezTo>
                  <a:cubicBezTo>
                    <a:pt x="1" y="758"/>
                    <a:pt x="162" y="1749"/>
                    <a:pt x="608" y="2134"/>
                  </a:cubicBezTo>
                  <a:cubicBezTo>
                    <a:pt x="679" y="2189"/>
                    <a:pt x="777" y="2220"/>
                    <a:pt x="874" y="2220"/>
                  </a:cubicBezTo>
                  <a:cubicBezTo>
                    <a:pt x="1024" y="2220"/>
                    <a:pt x="1169" y="2145"/>
                    <a:pt x="1194" y="1972"/>
                  </a:cubicBezTo>
                  <a:cubicBezTo>
                    <a:pt x="1275" y="1507"/>
                    <a:pt x="1275" y="1163"/>
                    <a:pt x="1417" y="718"/>
                  </a:cubicBezTo>
                  <a:cubicBezTo>
                    <a:pt x="1562" y="294"/>
                    <a:pt x="1206"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5"/>
            <p:cNvSpPr/>
            <p:nvPr/>
          </p:nvSpPr>
          <p:spPr>
            <a:xfrm>
              <a:off x="7098125" y="3639600"/>
              <a:ext cx="40100" cy="61700"/>
            </a:xfrm>
            <a:custGeom>
              <a:avLst/>
              <a:gdLst/>
              <a:ahLst/>
              <a:cxnLst/>
              <a:rect l="l" t="t" r="r" b="b"/>
              <a:pathLst>
                <a:path w="1604" h="2468" extrusionOk="0">
                  <a:moveTo>
                    <a:pt x="589" y="0"/>
                  </a:moveTo>
                  <a:cubicBezTo>
                    <a:pt x="395" y="0"/>
                    <a:pt x="202" y="120"/>
                    <a:pt x="122" y="336"/>
                  </a:cubicBezTo>
                  <a:cubicBezTo>
                    <a:pt x="1" y="700"/>
                    <a:pt x="143" y="1205"/>
                    <a:pt x="264" y="1570"/>
                  </a:cubicBezTo>
                  <a:cubicBezTo>
                    <a:pt x="385" y="1934"/>
                    <a:pt x="588" y="2379"/>
                    <a:pt x="1012" y="2460"/>
                  </a:cubicBezTo>
                  <a:cubicBezTo>
                    <a:pt x="1039" y="2465"/>
                    <a:pt x="1065" y="2468"/>
                    <a:pt x="1091" y="2468"/>
                  </a:cubicBezTo>
                  <a:cubicBezTo>
                    <a:pt x="1365" y="2468"/>
                    <a:pt x="1603" y="2190"/>
                    <a:pt x="1437" y="1913"/>
                  </a:cubicBezTo>
                  <a:cubicBezTo>
                    <a:pt x="1296" y="1711"/>
                    <a:pt x="1235" y="1468"/>
                    <a:pt x="1195" y="1226"/>
                  </a:cubicBezTo>
                  <a:cubicBezTo>
                    <a:pt x="1154" y="902"/>
                    <a:pt x="1174" y="497"/>
                    <a:pt x="992" y="234"/>
                  </a:cubicBezTo>
                  <a:cubicBezTo>
                    <a:pt x="894" y="74"/>
                    <a:pt x="742"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5"/>
            <p:cNvSpPr/>
            <p:nvPr/>
          </p:nvSpPr>
          <p:spPr>
            <a:xfrm>
              <a:off x="7128475" y="3649950"/>
              <a:ext cx="59200" cy="39775"/>
            </a:xfrm>
            <a:custGeom>
              <a:avLst/>
              <a:gdLst/>
              <a:ahLst/>
              <a:cxnLst/>
              <a:rect l="l" t="t" r="r" b="b"/>
              <a:pathLst>
                <a:path w="2368" h="1591" extrusionOk="0">
                  <a:moveTo>
                    <a:pt x="1812" y="1"/>
                  </a:moveTo>
                  <a:cubicBezTo>
                    <a:pt x="1802" y="1"/>
                    <a:pt x="1791" y="1"/>
                    <a:pt x="1781" y="2"/>
                  </a:cubicBezTo>
                  <a:cubicBezTo>
                    <a:pt x="1417" y="43"/>
                    <a:pt x="1215" y="306"/>
                    <a:pt x="931" y="488"/>
                  </a:cubicBezTo>
                  <a:cubicBezTo>
                    <a:pt x="689" y="609"/>
                    <a:pt x="426" y="589"/>
                    <a:pt x="203" y="711"/>
                  </a:cubicBezTo>
                  <a:cubicBezTo>
                    <a:pt x="61" y="812"/>
                    <a:pt x="1" y="953"/>
                    <a:pt x="41" y="1115"/>
                  </a:cubicBezTo>
                  <a:cubicBezTo>
                    <a:pt x="108" y="1477"/>
                    <a:pt x="459" y="1590"/>
                    <a:pt x="800" y="1590"/>
                  </a:cubicBezTo>
                  <a:cubicBezTo>
                    <a:pt x="974" y="1590"/>
                    <a:pt x="1145" y="1561"/>
                    <a:pt x="1275" y="1520"/>
                  </a:cubicBezTo>
                  <a:cubicBezTo>
                    <a:pt x="1781" y="1378"/>
                    <a:pt x="2368" y="913"/>
                    <a:pt x="2246" y="346"/>
                  </a:cubicBezTo>
                  <a:cubicBezTo>
                    <a:pt x="2208" y="174"/>
                    <a:pt x="2006" y="1"/>
                    <a:pt x="1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5"/>
            <p:cNvSpPr/>
            <p:nvPr/>
          </p:nvSpPr>
          <p:spPr>
            <a:xfrm>
              <a:off x="7080425" y="3576525"/>
              <a:ext cx="215725" cy="161525"/>
            </a:xfrm>
            <a:custGeom>
              <a:avLst/>
              <a:gdLst/>
              <a:ahLst/>
              <a:cxnLst/>
              <a:rect l="l" t="t" r="r" b="b"/>
              <a:pathLst>
                <a:path w="8629" h="6461" extrusionOk="0">
                  <a:moveTo>
                    <a:pt x="8272" y="1"/>
                  </a:moveTo>
                  <a:cubicBezTo>
                    <a:pt x="8253" y="1"/>
                    <a:pt x="8234" y="3"/>
                    <a:pt x="8214" y="6"/>
                  </a:cubicBezTo>
                  <a:cubicBezTo>
                    <a:pt x="6778" y="208"/>
                    <a:pt x="5969" y="1705"/>
                    <a:pt x="5503" y="2939"/>
                  </a:cubicBezTo>
                  <a:cubicBezTo>
                    <a:pt x="4714" y="5023"/>
                    <a:pt x="2530" y="5529"/>
                    <a:pt x="486" y="5650"/>
                  </a:cubicBezTo>
                  <a:cubicBezTo>
                    <a:pt x="1" y="5691"/>
                    <a:pt x="1" y="6419"/>
                    <a:pt x="486" y="6439"/>
                  </a:cubicBezTo>
                  <a:cubicBezTo>
                    <a:pt x="786" y="6452"/>
                    <a:pt x="1077" y="6460"/>
                    <a:pt x="1362" y="6460"/>
                  </a:cubicBezTo>
                  <a:cubicBezTo>
                    <a:pt x="2868" y="6460"/>
                    <a:pt x="4187" y="6229"/>
                    <a:pt x="5463" y="5225"/>
                  </a:cubicBezTo>
                  <a:cubicBezTo>
                    <a:pt x="6110" y="4740"/>
                    <a:pt x="6414" y="3991"/>
                    <a:pt x="6697" y="3263"/>
                  </a:cubicBezTo>
                  <a:cubicBezTo>
                    <a:pt x="7102" y="2150"/>
                    <a:pt x="7951" y="1402"/>
                    <a:pt x="8518" y="390"/>
                  </a:cubicBezTo>
                  <a:cubicBezTo>
                    <a:pt x="8629" y="187"/>
                    <a:pt x="8470" y="1"/>
                    <a:pt x="8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5"/>
            <p:cNvSpPr/>
            <p:nvPr/>
          </p:nvSpPr>
          <p:spPr>
            <a:xfrm>
              <a:off x="7236700" y="3558375"/>
              <a:ext cx="34250" cy="64825"/>
            </a:xfrm>
            <a:custGeom>
              <a:avLst/>
              <a:gdLst/>
              <a:ahLst/>
              <a:cxnLst/>
              <a:rect l="l" t="t" r="r" b="b"/>
              <a:pathLst>
                <a:path w="1370" h="2593" extrusionOk="0">
                  <a:moveTo>
                    <a:pt x="835" y="0"/>
                  </a:moveTo>
                  <a:cubicBezTo>
                    <a:pt x="814" y="0"/>
                    <a:pt x="793" y="2"/>
                    <a:pt x="770" y="4"/>
                  </a:cubicBezTo>
                  <a:cubicBezTo>
                    <a:pt x="163" y="65"/>
                    <a:pt x="102" y="712"/>
                    <a:pt x="41" y="1197"/>
                  </a:cubicBezTo>
                  <a:cubicBezTo>
                    <a:pt x="1" y="1622"/>
                    <a:pt x="62" y="2128"/>
                    <a:pt x="345" y="2452"/>
                  </a:cubicBezTo>
                  <a:cubicBezTo>
                    <a:pt x="436" y="2550"/>
                    <a:pt x="557" y="2593"/>
                    <a:pt x="677" y="2593"/>
                  </a:cubicBezTo>
                  <a:cubicBezTo>
                    <a:pt x="930" y="2593"/>
                    <a:pt x="1182" y="2402"/>
                    <a:pt x="1154" y="2128"/>
                  </a:cubicBezTo>
                  <a:cubicBezTo>
                    <a:pt x="1134" y="1764"/>
                    <a:pt x="1154" y="1420"/>
                    <a:pt x="1215" y="1076"/>
                  </a:cubicBezTo>
                  <a:cubicBezTo>
                    <a:pt x="1273" y="726"/>
                    <a:pt x="1369" y="0"/>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5"/>
            <p:cNvSpPr/>
            <p:nvPr/>
          </p:nvSpPr>
          <p:spPr>
            <a:xfrm>
              <a:off x="7203325" y="3617975"/>
              <a:ext cx="38800" cy="55900"/>
            </a:xfrm>
            <a:custGeom>
              <a:avLst/>
              <a:gdLst/>
              <a:ahLst/>
              <a:cxnLst/>
              <a:rect l="l" t="t" r="r" b="b"/>
              <a:pathLst>
                <a:path w="1552" h="2236" extrusionOk="0">
                  <a:moveTo>
                    <a:pt x="626" y="1"/>
                  </a:moveTo>
                  <a:cubicBezTo>
                    <a:pt x="553" y="1"/>
                    <a:pt x="478" y="21"/>
                    <a:pt x="405" y="68"/>
                  </a:cubicBezTo>
                  <a:cubicBezTo>
                    <a:pt x="1" y="290"/>
                    <a:pt x="21" y="857"/>
                    <a:pt x="102" y="1261"/>
                  </a:cubicBezTo>
                  <a:cubicBezTo>
                    <a:pt x="203" y="1727"/>
                    <a:pt x="486" y="2050"/>
                    <a:pt x="931" y="2212"/>
                  </a:cubicBezTo>
                  <a:cubicBezTo>
                    <a:pt x="977" y="2228"/>
                    <a:pt x="1020" y="2235"/>
                    <a:pt x="1061" y="2235"/>
                  </a:cubicBezTo>
                  <a:cubicBezTo>
                    <a:pt x="1384" y="2235"/>
                    <a:pt x="1552" y="1778"/>
                    <a:pt x="1336" y="1544"/>
                  </a:cubicBezTo>
                  <a:cubicBezTo>
                    <a:pt x="1215" y="1423"/>
                    <a:pt x="1154" y="1201"/>
                    <a:pt x="1134" y="1059"/>
                  </a:cubicBezTo>
                  <a:cubicBezTo>
                    <a:pt x="1093" y="776"/>
                    <a:pt x="1174" y="452"/>
                    <a:pt x="1012" y="209"/>
                  </a:cubicBezTo>
                  <a:cubicBezTo>
                    <a:pt x="917" y="87"/>
                    <a:pt x="776" y="1"/>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5"/>
            <p:cNvSpPr/>
            <p:nvPr/>
          </p:nvSpPr>
          <p:spPr>
            <a:xfrm>
              <a:off x="7223550" y="3632325"/>
              <a:ext cx="60100" cy="40275"/>
            </a:xfrm>
            <a:custGeom>
              <a:avLst/>
              <a:gdLst/>
              <a:ahLst/>
              <a:cxnLst/>
              <a:rect l="l" t="t" r="r" b="b"/>
              <a:pathLst>
                <a:path w="2404" h="1611" extrusionOk="0">
                  <a:moveTo>
                    <a:pt x="1953" y="1"/>
                  </a:moveTo>
                  <a:cubicBezTo>
                    <a:pt x="1912" y="1"/>
                    <a:pt x="1868" y="7"/>
                    <a:pt x="1822" y="20"/>
                  </a:cubicBezTo>
                  <a:cubicBezTo>
                    <a:pt x="1518" y="101"/>
                    <a:pt x="1336" y="323"/>
                    <a:pt x="1093" y="505"/>
                  </a:cubicBezTo>
                  <a:cubicBezTo>
                    <a:pt x="871" y="687"/>
                    <a:pt x="648" y="667"/>
                    <a:pt x="385" y="748"/>
                  </a:cubicBezTo>
                  <a:cubicBezTo>
                    <a:pt x="143" y="849"/>
                    <a:pt x="1" y="1173"/>
                    <a:pt x="224" y="1375"/>
                  </a:cubicBezTo>
                  <a:cubicBezTo>
                    <a:pt x="404" y="1539"/>
                    <a:pt x="649" y="1611"/>
                    <a:pt x="909" y="1611"/>
                  </a:cubicBezTo>
                  <a:cubicBezTo>
                    <a:pt x="1550" y="1611"/>
                    <a:pt x="2282" y="1170"/>
                    <a:pt x="2368" y="566"/>
                  </a:cubicBezTo>
                  <a:cubicBezTo>
                    <a:pt x="2403" y="283"/>
                    <a:pt x="2238" y="1"/>
                    <a:pt x="1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5"/>
            <p:cNvSpPr/>
            <p:nvPr/>
          </p:nvSpPr>
          <p:spPr>
            <a:xfrm>
              <a:off x="7163975" y="3579100"/>
              <a:ext cx="184525" cy="149675"/>
            </a:xfrm>
            <a:custGeom>
              <a:avLst/>
              <a:gdLst/>
              <a:ahLst/>
              <a:cxnLst/>
              <a:rect l="l" t="t" r="r" b="b"/>
              <a:pathLst>
                <a:path w="7381" h="5987" extrusionOk="0">
                  <a:moveTo>
                    <a:pt x="6748" y="1"/>
                  </a:moveTo>
                  <a:cubicBezTo>
                    <a:pt x="6658" y="1"/>
                    <a:pt x="6564" y="32"/>
                    <a:pt x="6470" y="105"/>
                  </a:cubicBezTo>
                  <a:cubicBezTo>
                    <a:pt x="5095" y="1137"/>
                    <a:pt x="5762" y="3160"/>
                    <a:pt x="4387" y="4131"/>
                  </a:cubicBezTo>
                  <a:cubicBezTo>
                    <a:pt x="3800" y="4536"/>
                    <a:pt x="2930" y="4556"/>
                    <a:pt x="2263" y="4657"/>
                  </a:cubicBezTo>
                  <a:cubicBezTo>
                    <a:pt x="1474" y="4758"/>
                    <a:pt x="867" y="5001"/>
                    <a:pt x="219" y="5466"/>
                  </a:cubicBezTo>
                  <a:cubicBezTo>
                    <a:pt x="1" y="5612"/>
                    <a:pt x="94" y="5987"/>
                    <a:pt x="350" y="5987"/>
                  </a:cubicBezTo>
                  <a:cubicBezTo>
                    <a:pt x="379" y="5987"/>
                    <a:pt x="409" y="5982"/>
                    <a:pt x="442" y="5972"/>
                  </a:cubicBezTo>
                  <a:cubicBezTo>
                    <a:pt x="1939" y="5446"/>
                    <a:pt x="3537" y="5972"/>
                    <a:pt x="5014" y="5203"/>
                  </a:cubicBezTo>
                  <a:cubicBezTo>
                    <a:pt x="6572" y="4374"/>
                    <a:pt x="6531" y="2250"/>
                    <a:pt x="7219" y="854"/>
                  </a:cubicBezTo>
                  <a:cubicBezTo>
                    <a:pt x="7381" y="498"/>
                    <a:pt x="7103" y="1"/>
                    <a:pt x="6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5"/>
            <p:cNvSpPr/>
            <p:nvPr/>
          </p:nvSpPr>
          <p:spPr>
            <a:xfrm>
              <a:off x="7293050" y="3646650"/>
              <a:ext cx="80200" cy="38475"/>
            </a:xfrm>
            <a:custGeom>
              <a:avLst/>
              <a:gdLst/>
              <a:ahLst/>
              <a:cxnLst/>
              <a:rect l="l" t="t" r="r" b="b"/>
              <a:pathLst>
                <a:path w="3208" h="1539" extrusionOk="0">
                  <a:moveTo>
                    <a:pt x="1369" y="0"/>
                  </a:moveTo>
                  <a:cubicBezTo>
                    <a:pt x="1067" y="0"/>
                    <a:pt x="766" y="54"/>
                    <a:pt x="498" y="155"/>
                  </a:cubicBezTo>
                  <a:cubicBezTo>
                    <a:pt x="1" y="346"/>
                    <a:pt x="155" y="991"/>
                    <a:pt x="636" y="991"/>
                  </a:cubicBezTo>
                  <a:cubicBezTo>
                    <a:pt x="663" y="991"/>
                    <a:pt x="692" y="988"/>
                    <a:pt x="721" y="984"/>
                  </a:cubicBezTo>
                  <a:cubicBezTo>
                    <a:pt x="797" y="973"/>
                    <a:pt x="873" y="967"/>
                    <a:pt x="949" y="967"/>
                  </a:cubicBezTo>
                  <a:cubicBezTo>
                    <a:pt x="1412" y="967"/>
                    <a:pt x="1852" y="1171"/>
                    <a:pt x="2218" y="1449"/>
                  </a:cubicBezTo>
                  <a:cubicBezTo>
                    <a:pt x="2300" y="1512"/>
                    <a:pt x="2389" y="1539"/>
                    <a:pt x="2478" y="1539"/>
                  </a:cubicBezTo>
                  <a:cubicBezTo>
                    <a:pt x="2849" y="1539"/>
                    <a:pt x="3207" y="1064"/>
                    <a:pt x="2946" y="721"/>
                  </a:cubicBezTo>
                  <a:cubicBezTo>
                    <a:pt x="2594" y="220"/>
                    <a:pt x="1980"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5"/>
            <p:cNvSpPr/>
            <p:nvPr/>
          </p:nvSpPr>
          <p:spPr>
            <a:xfrm>
              <a:off x="7271100" y="3682200"/>
              <a:ext cx="79425" cy="73325"/>
            </a:xfrm>
            <a:custGeom>
              <a:avLst/>
              <a:gdLst/>
              <a:ahLst/>
              <a:cxnLst/>
              <a:rect l="l" t="t" r="r" b="b"/>
              <a:pathLst>
                <a:path w="3177" h="2933" extrusionOk="0">
                  <a:moveTo>
                    <a:pt x="1156" y="1649"/>
                  </a:moveTo>
                  <a:cubicBezTo>
                    <a:pt x="1175" y="1670"/>
                    <a:pt x="1183" y="1682"/>
                    <a:pt x="1182" y="1682"/>
                  </a:cubicBezTo>
                  <a:cubicBezTo>
                    <a:pt x="1181" y="1682"/>
                    <a:pt x="1172" y="1672"/>
                    <a:pt x="1156" y="1649"/>
                  </a:cubicBezTo>
                  <a:close/>
                  <a:moveTo>
                    <a:pt x="818" y="1"/>
                  </a:moveTo>
                  <a:cubicBezTo>
                    <a:pt x="781" y="1"/>
                    <a:pt x="745" y="3"/>
                    <a:pt x="709" y="7"/>
                  </a:cubicBezTo>
                  <a:cubicBezTo>
                    <a:pt x="324" y="27"/>
                    <a:pt x="1" y="432"/>
                    <a:pt x="243" y="816"/>
                  </a:cubicBezTo>
                  <a:cubicBezTo>
                    <a:pt x="466" y="1181"/>
                    <a:pt x="850" y="1322"/>
                    <a:pt x="1134" y="1626"/>
                  </a:cubicBezTo>
                  <a:cubicBezTo>
                    <a:pt x="1142" y="1634"/>
                    <a:pt x="1149" y="1641"/>
                    <a:pt x="1155" y="1648"/>
                  </a:cubicBezTo>
                  <a:lnTo>
                    <a:pt x="1155" y="1648"/>
                  </a:lnTo>
                  <a:cubicBezTo>
                    <a:pt x="1175" y="1688"/>
                    <a:pt x="1215" y="1727"/>
                    <a:pt x="1235" y="1767"/>
                  </a:cubicBezTo>
                  <a:cubicBezTo>
                    <a:pt x="1295" y="1868"/>
                    <a:pt x="1356" y="1970"/>
                    <a:pt x="1397" y="2071"/>
                  </a:cubicBezTo>
                  <a:cubicBezTo>
                    <a:pt x="1538" y="2334"/>
                    <a:pt x="1619" y="2637"/>
                    <a:pt x="1922" y="2839"/>
                  </a:cubicBezTo>
                  <a:cubicBezTo>
                    <a:pt x="2030" y="2904"/>
                    <a:pt x="2143" y="2933"/>
                    <a:pt x="2254" y="2933"/>
                  </a:cubicBezTo>
                  <a:cubicBezTo>
                    <a:pt x="2561" y="2933"/>
                    <a:pt x="2850" y="2712"/>
                    <a:pt x="2954" y="2415"/>
                  </a:cubicBezTo>
                  <a:cubicBezTo>
                    <a:pt x="3177" y="1828"/>
                    <a:pt x="2651" y="1019"/>
                    <a:pt x="2206" y="655"/>
                  </a:cubicBezTo>
                  <a:cubicBezTo>
                    <a:pt x="1867" y="354"/>
                    <a:pt x="130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5"/>
            <p:cNvSpPr/>
            <p:nvPr/>
          </p:nvSpPr>
          <p:spPr>
            <a:xfrm>
              <a:off x="7137075" y="3712175"/>
              <a:ext cx="103700" cy="72375"/>
            </a:xfrm>
            <a:custGeom>
              <a:avLst/>
              <a:gdLst/>
              <a:ahLst/>
              <a:cxnLst/>
              <a:rect l="l" t="t" r="r" b="b"/>
              <a:pathLst>
                <a:path w="4148" h="2895" extrusionOk="0">
                  <a:moveTo>
                    <a:pt x="1240" y="0"/>
                  </a:moveTo>
                  <a:cubicBezTo>
                    <a:pt x="823" y="0"/>
                    <a:pt x="427" y="92"/>
                    <a:pt x="183" y="346"/>
                  </a:cubicBezTo>
                  <a:cubicBezTo>
                    <a:pt x="1" y="528"/>
                    <a:pt x="1" y="791"/>
                    <a:pt x="183" y="953"/>
                  </a:cubicBezTo>
                  <a:cubicBezTo>
                    <a:pt x="587" y="1398"/>
                    <a:pt x="1336" y="1256"/>
                    <a:pt x="1882" y="1398"/>
                  </a:cubicBezTo>
                  <a:cubicBezTo>
                    <a:pt x="2610" y="1580"/>
                    <a:pt x="2732" y="2268"/>
                    <a:pt x="3197" y="2733"/>
                  </a:cubicBezTo>
                  <a:cubicBezTo>
                    <a:pt x="3308" y="2844"/>
                    <a:pt x="3447" y="2894"/>
                    <a:pt x="3584" y="2894"/>
                  </a:cubicBezTo>
                  <a:cubicBezTo>
                    <a:pt x="3870" y="2894"/>
                    <a:pt x="4148" y="2677"/>
                    <a:pt x="4148" y="2348"/>
                  </a:cubicBezTo>
                  <a:cubicBezTo>
                    <a:pt x="4148" y="1458"/>
                    <a:pt x="3379" y="588"/>
                    <a:pt x="2570" y="265"/>
                  </a:cubicBezTo>
                  <a:cubicBezTo>
                    <a:pt x="2233" y="124"/>
                    <a:pt x="1723" y="0"/>
                    <a:pt x="1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5"/>
            <p:cNvSpPr/>
            <p:nvPr/>
          </p:nvSpPr>
          <p:spPr>
            <a:xfrm>
              <a:off x="7173125" y="3705100"/>
              <a:ext cx="115400" cy="63600"/>
            </a:xfrm>
            <a:custGeom>
              <a:avLst/>
              <a:gdLst/>
              <a:ahLst/>
              <a:cxnLst/>
              <a:rect l="l" t="t" r="r" b="b"/>
              <a:pathLst>
                <a:path w="4616" h="2544" extrusionOk="0">
                  <a:moveTo>
                    <a:pt x="601" y="1"/>
                  </a:moveTo>
                  <a:cubicBezTo>
                    <a:pt x="229" y="1"/>
                    <a:pt x="1" y="512"/>
                    <a:pt x="298" y="770"/>
                  </a:cubicBezTo>
                  <a:cubicBezTo>
                    <a:pt x="784" y="1195"/>
                    <a:pt x="1452" y="1316"/>
                    <a:pt x="2038" y="1499"/>
                  </a:cubicBezTo>
                  <a:cubicBezTo>
                    <a:pt x="2321" y="1579"/>
                    <a:pt x="2605" y="1701"/>
                    <a:pt x="2868" y="1842"/>
                  </a:cubicBezTo>
                  <a:cubicBezTo>
                    <a:pt x="3212" y="2025"/>
                    <a:pt x="3434" y="2348"/>
                    <a:pt x="3798" y="2490"/>
                  </a:cubicBezTo>
                  <a:cubicBezTo>
                    <a:pt x="3884" y="2526"/>
                    <a:pt x="3968" y="2543"/>
                    <a:pt x="4048" y="2543"/>
                  </a:cubicBezTo>
                  <a:cubicBezTo>
                    <a:pt x="4367" y="2543"/>
                    <a:pt x="4615" y="2275"/>
                    <a:pt x="4567" y="1903"/>
                  </a:cubicBezTo>
                  <a:cubicBezTo>
                    <a:pt x="4344" y="467"/>
                    <a:pt x="1795" y="2"/>
                    <a:pt x="622" y="2"/>
                  </a:cubicBezTo>
                  <a:cubicBezTo>
                    <a:pt x="615" y="1"/>
                    <a:pt x="608"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5"/>
            <p:cNvSpPr/>
            <p:nvPr/>
          </p:nvSpPr>
          <p:spPr>
            <a:xfrm>
              <a:off x="7019200" y="3737325"/>
              <a:ext cx="183150" cy="66075"/>
            </a:xfrm>
            <a:custGeom>
              <a:avLst/>
              <a:gdLst/>
              <a:ahLst/>
              <a:cxnLst/>
              <a:rect l="l" t="t" r="r" b="b"/>
              <a:pathLst>
                <a:path w="7326" h="2643" extrusionOk="0">
                  <a:moveTo>
                    <a:pt x="307" y="1"/>
                  </a:moveTo>
                  <a:cubicBezTo>
                    <a:pt x="134" y="1"/>
                    <a:pt x="0" y="169"/>
                    <a:pt x="83" y="351"/>
                  </a:cubicBezTo>
                  <a:lnTo>
                    <a:pt x="103" y="351"/>
                  </a:lnTo>
                  <a:cubicBezTo>
                    <a:pt x="649" y="1504"/>
                    <a:pt x="1823" y="2172"/>
                    <a:pt x="2996" y="2516"/>
                  </a:cubicBezTo>
                  <a:cubicBezTo>
                    <a:pt x="3294" y="2605"/>
                    <a:pt x="3573" y="2643"/>
                    <a:pt x="3841" y="2643"/>
                  </a:cubicBezTo>
                  <a:cubicBezTo>
                    <a:pt x="4844" y="2643"/>
                    <a:pt x="5680" y="2115"/>
                    <a:pt x="6718" y="1828"/>
                  </a:cubicBezTo>
                  <a:cubicBezTo>
                    <a:pt x="7325" y="1666"/>
                    <a:pt x="7184" y="756"/>
                    <a:pt x="6577" y="756"/>
                  </a:cubicBezTo>
                  <a:cubicBezTo>
                    <a:pt x="5565" y="756"/>
                    <a:pt x="4877" y="1565"/>
                    <a:pt x="3886" y="1585"/>
                  </a:cubicBezTo>
                  <a:cubicBezTo>
                    <a:pt x="3863" y="1586"/>
                    <a:pt x="3840" y="1586"/>
                    <a:pt x="3817" y="1586"/>
                  </a:cubicBezTo>
                  <a:cubicBezTo>
                    <a:pt x="2554" y="1586"/>
                    <a:pt x="1520" y="504"/>
                    <a:pt x="427" y="27"/>
                  </a:cubicBezTo>
                  <a:cubicBezTo>
                    <a:pt x="386" y="9"/>
                    <a:pt x="346"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5"/>
            <p:cNvSpPr/>
            <p:nvPr/>
          </p:nvSpPr>
          <p:spPr>
            <a:xfrm>
              <a:off x="7122025" y="3785025"/>
              <a:ext cx="110150" cy="35375"/>
            </a:xfrm>
            <a:custGeom>
              <a:avLst/>
              <a:gdLst/>
              <a:ahLst/>
              <a:cxnLst/>
              <a:rect l="l" t="t" r="r" b="b"/>
              <a:pathLst>
                <a:path w="4406" h="1415" extrusionOk="0">
                  <a:moveTo>
                    <a:pt x="358" y="0"/>
                  </a:moveTo>
                  <a:cubicBezTo>
                    <a:pt x="110" y="0"/>
                    <a:pt x="1" y="330"/>
                    <a:pt x="178" y="507"/>
                  </a:cubicBezTo>
                  <a:cubicBezTo>
                    <a:pt x="801" y="1206"/>
                    <a:pt x="1825" y="1414"/>
                    <a:pt x="2793" y="1414"/>
                  </a:cubicBezTo>
                  <a:cubicBezTo>
                    <a:pt x="3113" y="1414"/>
                    <a:pt x="3427" y="1391"/>
                    <a:pt x="3718" y="1356"/>
                  </a:cubicBezTo>
                  <a:cubicBezTo>
                    <a:pt x="4406" y="1275"/>
                    <a:pt x="4406" y="345"/>
                    <a:pt x="3718" y="264"/>
                  </a:cubicBezTo>
                  <a:cubicBezTo>
                    <a:pt x="3498" y="240"/>
                    <a:pt x="3279" y="235"/>
                    <a:pt x="3060" y="235"/>
                  </a:cubicBezTo>
                  <a:cubicBezTo>
                    <a:pt x="2883" y="235"/>
                    <a:pt x="2706" y="239"/>
                    <a:pt x="2531" y="239"/>
                  </a:cubicBezTo>
                  <a:cubicBezTo>
                    <a:pt x="2365" y="239"/>
                    <a:pt x="2201" y="235"/>
                    <a:pt x="2039" y="223"/>
                  </a:cubicBezTo>
                  <a:cubicBezTo>
                    <a:pt x="1473" y="183"/>
                    <a:pt x="947" y="21"/>
                    <a:pt x="380" y="1"/>
                  </a:cubicBezTo>
                  <a:cubicBezTo>
                    <a:pt x="373" y="0"/>
                    <a:pt x="365"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5"/>
            <p:cNvSpPr/>
            <p:nvPr/>
          </p:nvSpPr>
          <p:spPr>
            <a:xfrm>
              <a:off x="7159850" y="3804275"/>
              <a:ext cx="134550" cy="34750"/>
            </a:xfrm>
            <a:custGeom>
              <a:avLst/>
              <a:gdLst/>
              <a:ahLst/>
              <a:cxnLst/>
              <a:rect l="l" t="t" r="r" b="b"/>
              <a:pathLst>
                <a:path w="5382" h="1390" extrusionOk="0">
                  <a:moveTo>
                    <a:pt x="4216" y="1"/>
                  </a:moveTo>
                  <a:cubicBezTo>
                    <a:pt x="3797" y="1"/>
                    <a:pt x="3380" y="123"/>
                    <a:pt x="2933" y="222"/>
                  </a:cubicBezTo>
                  <a:cubicBezTo>
                    <a:pt x="2741" y="262"/>
                    <a:pt x="2551" y="277"/>
                    <a:pt x="2362" y="277"/>
                  </a:cubicBezTo>
                  <a:cubicBezTo>
                    <a:pt x="1681" y="277"/>
                    <a:pt x="1021" y="72"/>
                    <a:pt x="324" y="40"/>
                  </a:cubicBezTo>
                  <a:cubicBezTo>
                    <a:pt x="121" y="40"/>
                    <a:pt x="0" y="323"/>
                    <a:pt x="162" y="465"/>
                  </a:cubicBezTo>
                  <a:cubicBezTo>
                    <a:pt x="955" y="1133"/>
                    <a:pt x="1824" y="1389"/>
                    <a:pt x="2730" y="1389"/>
                  </a:cubicBezTo>
                  <a:cubicBezTo>
                    <a:pt x="3442" y="1389"/>
                    <a:pt x="4177" y="1231"/>
                    <a:pt x="4916" y="991"/>
                  </a:cubicBezTo>
                  <a:cubicBezTo>
                    <a:pt x="5240" y="890"/>
                    <a:pt x="5381" y="364"/>
                    <a:pt x="5017" y="182"/>
                  </a:cubicBezTo>
                  <a:cubicBezTo>
                    <a:pt x="4744" y="49"/>
                    <a:pt x="4479" y="1"/>
                    <a:pt x="4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5"/>
            <p:cNvSpPr/>
            <p:nvPr/>
          </p:nvSpPr>
          <p:spPr>
            <a:xfrm>
              <a:off x="7207375" y="3825700"/>
              <a:ext cx="63075" cy="54300"/>
            </a:xfrm>
            <a:custGeom>
              <a:avLst/>
              <a:gdLst/>
              <a:ahLst/>
              <a:cxnLst/>
              <a:rect l="l" t="t" r="r" b="b"/>
              <a:pathLst>
                <a:path w="2523" h="2172" extrusionOk="0">
                  <a:moveTo>
                    <a:pt x="531" y="1"/>
                  </a:moveTo>
                  <a:cubicBezTo>
                    <a:pt x="484" y="1"/>
                    <a:pt x="435" y="16"/>
                    <a:pt x="385" y="53"/>
                  </a:cubicBezTo>
                  <a:cubicBezTo>
                    <a:pt x="1" y="296"/>
                    <a:pt x="324" y="943"/>
                    <a:pt x="466" y="1247"/>
                  </a:cubicBezTo>
                  <a:cubicBezTo>
                    <a:pt x="688" y="1671"/>
                    <a:pt x="1154" y="1995"/>
                    <a:pt x="1599" y="2137"/>
                  </a:cubicBezTo>
                  <a:cubicBezTo>
                    <a:pt x="1667" y="2161"/>
                    <a:pt x="1731" y="2172"/>
                    <a:pt x="1791" y="2172"/>
                  </a:cubicBezTo>
                  <a:cubicBezTo>
                    <a:pt x="2337" y="2172"/>
                    <a:pt x="2522" y="1263"/>
                    <a:pt x="1902" y="1044"/>
                  </a:cubicBezTo>
                  <a:cubicBezTo>
                    <a:pt x="1599" y="943"/>
                    <a:pt x="1356" y="761"/>
                    <a:pt x="1134" y="559"/>
                  </a:cubicBezTo>
                  <a:cubicBezTo>
                    <a:pt x="981" y="407"/>
                    <a:pt x="773"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5"/>
            <p:cNvSpPr/>
            <p:nvPr/>
          </p:nvSpPr>
          <p:spPr>
            <a:xfrm>
              <a:off x="7113825" y="3788475"/>
              <a:ext cx="53625" cy="72650"/>
            </a:xfrm>
            <a:custGeom>
              <a:avLst/>
              <a:gdLst/>
              <a:ahLst/>
              <a:cxnLst/>
              <a:rect l="l" t="t" r="r" b="b"/>
              <a:pathLst>
                <a:path w="2145" h="2906" extrusionOk="0">
                  <a:moveTo>
                    <a:pt x="726" y="1"/>
                  </a:moveTo>
                  <a:cubicBezTo>
                    <a:pt x="607" y="1"/>
                    <a:pt x="479" y="57"/>
                    <a:pt x="405" y="146"/>
                  </a:cubicBezTo>
                  <a:cubicBezTo>
                    <a:pt x="0" y="571"/>
                    <a:pt x="182" y="1178"/>
                    <a:pt x="405" y="1663"/>
                  </a:cubicBezTo>
                  <a:cubicBezTo>
                    <a:pt x="607" y="2108"/>
                    <a:pt x="870" y="2736"/>
                    <a:pt x="1376" y="2877"/>
                  </a:cubicBezTo>
                  <a:cubicBezTo>
                    <a:pt x="1426" y="2896"/>
                    <a:pt x="1478" y="2905"/>
                    <a:pt x="1530" y="2905"/>
                  </a:cubicBezTo>
                  <a:cubicBezTo>
                    <a:pt x="1752" y="2905"/>
                    <a:pt x="1974" y="2742"/>
                    <a:pt x="2023" y="2513"/>
                  </a:cubicBezTo>
                  <a:cubicBezTo>
                    <a:pt x="2144" y="2007"/>
                    <a:pt x="1760" y="1542"/>
                    <a:pt x="1497" y="1117"/>
                  </a:cubicBezTo>
                  <a:cubicBezTo>
                    <a:pt x="1396" y="955"/>
                    <a:pt x="1295" y="753"/>
                    <a:pt x="1234" y="571"/>
                  </a:cubicBezTo>
                  <a:cubicBezTo>
                    <a:pt x="1153" y="328"/>
                    <a:pt x="1113" y="126"/>
                    <a:pt x="850" y="25"/>
                  </a:cubicBezTo>
                  <a:cubicBezTo>
                    <a:pt x="812" y="8"/>
                    <a:pt x="769"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5"/>
            <p:cNvSpPr/>
            <p:nvPr/>
          </p:nvSpPr>
          <p:spPr>
            <a:xfrm>
              <a:off x="6919100" y="3432525"/>
              <a:ext cx="131525" cy="477450"/>
            </a:xfrm>
            <a:custGeom>
              <a:avLst/>
              <a:gdLst/>
              <a:ahLst/>
              <a:cxnLst/>
              <a:rect l="l" t="t" r="r" b="b"/>
              <a:pathLst>
                <a:path w="5261" h="19098" extrusionOk="0">
                  <a:moveTo>
                    <a:pt x="243" y="1"/>
                  </a:moveTo>
                  <a:lnTo>
                    <a:pt x="0" y="688"/>
                  </a:lnTo>
                  <a:lnTo>
                    <a:pt x="446" y="2185"/>
                  </a:lnTo>
                  <a:lnTo>
                    <a:pt x="243" y="4573"/>
                  </a:lnTo>
                  <a:cubicBezTo>
                    <a:pt x="243" y="4573"/>
                    <a:pt x="1032" y="5786"/>
                    <a:pt x="1032" y="6474"/>
                  </a:cubicBezTo>
                  <a:lnTo>
                    <a:pt x="1032" y="8760"/>
                  </a:lnTo>
                  <a:lnTo>
                    <a:pt x="1518" y="10945"/>
                  </a:lnTo>
                  <a:lnTo>
                    <a:pt x="506" y="12685"/>
                  </a:lnTo>
                  <a:lnTo>
                    <a:pt x="1032" y="13777"/>
                  </a:lnTo>
                  <a:lnTo>
                    <a:pt x="1396" y="19098"/>
                  </a:lnTo>
                  <a:lnTo>
                    <a:pt x="3258" y="18592"/>
                  </a:lnTo>
                  <a:lnTo>
                    <a:pt x="2995" y="15153"/>
                  </a:lnTo>
                  <a:cubicBezTo>
                    <a:pt x="2995" y="15153"/>
                    <a:pt x="3359" y="13514"/>
                    <a:pt x="4309" y="13373"/>
                  </a:cubicBezTo>
                  <a:cubicBezTo>
                    <a:pt x="5260" y="13251"/>
                    <a:pt x="4168" y="11491"/>
                    <a:pt x="4168" y="11491"/>
                  </a:cubicBezTo>
                  <a:lnTo>
                    <a:pt x="2691" y="12260"/>
                  </a:lnTo>
                  <a:lnTo>
                    <a:pt x="1821" y="8679"/>
                  </a:lnTo>
                  <a:lnTo>
                    <a:pt x="1983" y="5362"/>
                  </a:lnTo>
                  <a:lnTo>
                    <a:pt x="1032" y="3278"/>
                  </a:lnTo>
                  <a:lnTo>
                    <a:pt x="1032" y="68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25"/>
          <p:cNvGrpSpPr/>
          <p:nvPr/>
        </p:nvGrpSpPr>
        <p:grpSpPr>
          <a:xfrm>
            <a:off x="4930509" y="4242327"/>
            <a:ext cx="790051" cy="803439"/>
            <a:chOff x="6646125" y="1746325"/>
            <a:chExt cx="607825" cy="618125"/>
          </a:xfrm>
        </p:grpSpPr>
        <p:sp>
          <p:nvSpPr>
            <p:cNvPr id="631" name="Google Shape;631;p25"/>
            <p:cNvSpPr/>
            <p:nvPr/>
          </p:nvSpPr>
          <p:spPr>
            <a:xfrm>
              <a:off x="6646125" y="2077000"/>
              <a:ext cx="262975" cy="287450"/>
            </a:xfrm>
            <a:custGeom>
              <a:avLst/>
              <a:gdLst/>
              <a:ahLst/>
              <a:cxnLst/>
              <a:rect l="l" t="t" r="r" b="b"/>
              <a:pathLst>
                <a:path w="10519" h="11498" extrusionOk="0">
                  <a:moveTo>
                    <a:pt x="1452" y="0"/>
                  </a:moveTo>
                  <a:cubicBezTo>
                    <a:pt x="575" y="0"/>
                    <a:pt x="1" y="888"/>
                    <a:pt x="278" y="2352"/>
                  </a:cubicBezTo>
                  <a:cubicBezTo>
                    <a:pt x="825" y="5103"/>
                    <a:pt x="4142" y="9452"/>
                    <a:pt x="6772" y="10282"/>
                  </a:cubicBezTo>
                  <a:cubicBezTo>
                    <a:pt x="9422" y="11132"/>
                    <a:pt x="10029" y="11496"/>
                    <a:pt x="10029" y="11496"/>
                  </a:cubicBezTo>
                  <a:cubicBezTo>
                    <a:pt x="10029" y="11496"/>
                    <a:pt x="10046" y="11497"/>
                    <a:pt x="10070" y="11497"/>
                  </a:cubicBezTo>
                  <a:cubicBezTo>
                    <a:pt x="10192" y="11497"/>
                    <a:pt x="10518" y="11455"/>
                    <a:pt x="10029" y="10950"/>
                  </a:cubicBezTo>
                  <a:cubicBezTo>
                    <a:pt x="8472" y="9331"/>
                    <a:pt x="8108" y="8057"/>
                    <a:pt x="6368" y="6013"/>
                  </a:cubicBezTo>
                  <a:cubicBezTo>
                    <a:pt x="4608" y="3970"/>
                    <a:pt x="4142" y="2352"/>
                    <a:pt x="4142" y="2352"/>
                  </a:cubicBezTo>
                  <a:cubicBezTo>
                    <a:pt x="3264" y="710"/>
                    <a:pt x="2237"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5"/>
            <p:cNvSpPr/>
            <p:nvPr/>
          </p:nvSpPr>
          <p:spPr>
            <a:xfrm>
              <a:off x="6697075" y="1835225"/>
              <a:ext cx="224075" cy="515525"/>
            </a:xfrm>
            <a:custGeom>
              <a:avLst/>
              <a:gdLst/>
              <a:ahLst/>
              <a:cxnLst/>
              <a:rect l="l" t="t" r="r" b="b"/>
              <a:pathLst>
                <a:path w="8963" h="20621" extrusionOk="0">
                  <a:moveTo>
                    <a:pt x="2971" y="0"/>
                  </a:moveTo>
                  <a:cubicBezTo>
                    <a:pt x="2725" y="0"/>
                    <a:pt x="2457" y="36"/>
                    <a:pt x="2165" y="107"/>
                  </a:cubicBezTo>
                  <a:cubicBezTo>
                    <a:pt x="0" y="653"/>
                    <a:pt x="587" y="7633"/>
                    <a:pt x="1437" y="9676"/>
                  </a:cubicBezTo>
                  <a:cubicBezTo>
                    <a:pt x="2286" y="11699"/>
                    <a:pt x="3966" y="13034"/>
                    <a:pt x="4795" y="14774"/>
                  </a:cubicBezTo>
                  <a:cubicBezTo>
                    <a:pt x="5645" y="16534"/>
                    <a:pt x="6009" y="17141"/>
                    <a:pt x="6960" y="18335"/>
                  </a:cubicBezTo>
                  <a:cubicBezTo>
                    <a:pt x="7847" y="19425"/>
                    <a:pt x="8784" y="20430"/>
                    <a:pt x="8940" y="20597"/>
                  </a:cubicBezTo>
                  <a:lnTo>
                    <a:pt x="8940" y="20597"/>
                  </a:lnTo>
                  <a:cubicBezTo>
                    <a:pt x="8535" y="16410"/>
                    <a:pt x="7747" y="15740"/>
                    <a:pt x="6676" y="13156"/>
                  </a:cubicBezTo>
                  <a:cubicBezTo>
                    <a:pt x="5584" y="10566"/>
                    <a:pt x="4977" y="9008"/>
                    <a:pt x="5098" y="4983"/>
                  </a:cubicBezTo>
                  <a:cubicBezTo>
                    <a:pt x="5203" y="1499"/>
                    <a:pt x="4551" y="0"/>
                    <a:pt x="2971" y="0"/>
                  </a:cubicBezTo>
                  <a:close/>
                  <a:moveTo>
                    <a:pt x="8940" y="20597"/>
                  </a:moveTo>
                  <a:lnTo>
                    <a:pt x="8940" y="20597"/>
                  </a:lnTo>
                  <a:cubicBezTo>
                    <a:pt x="8941" y="20605"/>
                    <a:pt x="8941" y="20613"/>
                    <a:pt x="8942" y="20621"/>
                  </a:cubicBezTo>
                  <a:lnTo>
                    <a:pt x="8962" y="20621"/>
                  </a:lnTo>
                  <a:cubicBezTo>
                    <a:pt x="8962" y="20621"/>
                    <a:pt x="8955" y="20612"/>
                    <a:pt x="8940" y="205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5"/>
            <p:cNvSpPr/>
            <p:nvPr/>
          </p:nvSpPr>
          <p:spPr>
            <a:xfrm>
              <a:off x="6857900" y="1746325"/>
              <a:ext cx="165400" cy="612000"/>
            </a:xfrm>
            <a:custGeom>
              <a:avLst/>
              <a:gdLst/>
              <a:ahLst/>
              <a:cxnLst/>
              <a:rect l="l" t="t" r="r" b="b"/>
              <a:pathLst>
                <a:path w="6616" h="24480" extrusionOk="0">
                  <a:moveTo>
                    <a:pt x="4092" y="1"/>
                  </a:moveTo>
                  <a:cubicBezTo>
                    <a:pt x="2705" y="1"/>
                    <a:pt x="1113" y="1651"/>
                    <a:pt x="709" y="4169"/>
                  </a:cubicBezTo>
                  <a:cubicBezTo>
                    <a:pt x="1" y="8701"/>
                    <a:pt x="709" y="14486"/>
                    <a:pt x="1821" y="17683"/>
                  </a:cubicBezTo>
                  <a:cubicBezTo>
                    <a:pt x="2914" y="20859"/>
                    <a:pt x="3116" y="24480"/>
                    <a:pt x="3116" y="24480"/>
                  </a:cubicBezTo>
                  <a:cubicBezTo>
                    <a:pt x="4209" y="23084"/>
                    <a:pt x="4917" y="17015"/>
                    <a:pt x="5523" y="14426"/>
                  </a:cubicBezTo>
                  <a:cubicBezTo>
                    <a:pt x="6130" y="11856"/>
                    <a:pt x="6616" y="9206"/>
                    <a:pt x="6312" y="3562"/>
                  </a:cubicBezTo>
                  <a:cubicBezTo>
                    <a:pt x="6178" y="1055"/>
                    <a:pt x="5200" y="1"/>
                    <a:pt x="4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p:nvPr/>
          </p:nvSpPr>
          <p:spPr>
            <a:xfrm>
              <a:off x="6955525" y="1866600"/>
              <a:ext cx="203850" cy="491725"/>
            </a:xfrm>
            <a:custGeom>
              <a:avLst/>
              <a:gdLst/>
              <a:ahLst/>
              <a:cxnLst/>
              <a:rect l="l" t="t" r="r" b="b"/>
              <a:pathLst>
                <a:path w="8154" h="19669" extrusionOk="0">
                  <a:moveTo>
                    <a:pt x="5508" y="1"/>
                  </a:moveTo>
                  <a:cubicBezTo>
                    <a:pt x="5453" y="1"/>
                    <a:pt x="5398" y="2"/>
                    <a:pt x="5341" y="5"/>
                  </a:cubicBezTo>
                  <a:cubicBezTo>
                    <a:pt x="2994" y="127"/>
                    <a:pt x="2954" y="3181"/>
                    <a:pt x="2832" y="6135"/>
                  </a:cubicBezTo>
                  <a:cubicBezTo>
                    <a:pt x="2711" y="9089"/>
                    <a:pt x="2650" y="12386"/>
                    <a:pt x="1801" y="14551"/>
                  </a:cubicBezTo>
                  <a:cubicBezTo>
                    <a:pt x="951" y="16715"/>
                    <a:pt x="0" y="19669"/>
                    <a:pt x="0" y="19669"/>
                  </a:cubicBezTo>
                  <a:cubicBezTo>
                    <a:pt x="0" y="19669"/>
                    <a:pt x="3662" y="16169"/>
                    <a:pt x="5058" y="14166"/>
                  </a:cubicBezTo>
                  <a:cubicBezTo>
                    <a:pt x="6433" y="12143"/>
                    <a:pt x="6615" y="8907"/>
                    <a:pt x="7384" y="5589"/>
                  </a:cubicBezTo>
                  <a:cubicBezTo>
                    <a:pt x="8154" y="2371"/>
                    <a:pt x="7710" y="1"/>
                    <a:pt x="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5"/>
            <p:cNvSpPr/>
            <p:nvPr/>
          </p:nvSpPr>
          <p:spPr>
            <a:xfrm>
              <a:off x="6979275" y="2062050"/>
              <a:ext cx="274675" cy="296275"/>
            </a:xfrm>
            <a:custGeom>
              <a:avLst/>
              <a:gdLst/>
              <a:ahLst/>
              <a:cxnLst/>
              <a:rect l="l" t="t" r="r" b="b"/>
              <a:pathLst>
                <a:path w="10987" h="11851" extrusionOk="0">
                  <a:moveTo>
                    <a:pt x="9482" y="0"/>
                  </a:moveTo>
                  <a:cubicBezTo>
                    <a:pt x="8703" y="0"/>
                    <a:pt x="7770" y="737"/>
                    <a:pt x="7284" y="2019"/>
                  </a:cubicBezTo>
                  <a:cubicBezTo>
                    <a:pt x="6252" y="4690"/>
                    <a:pt x="5240" y="6976"/>
                    <a:pt x="2914" y="8655"/>
                  </a:cubicBezTo>
                  <a:cubicBezTo>
                    <a:pt x="588" y="10334"/>
                    <a:pt x="1" y="11851"/>
                    <a:pt x="1" y="11851"/>
                  </a:cubicBezTo>
                  <a:cubicBezTo>
                    <a:pt x="1518" y="10576"/>
                    <a:pt x="2894" y="10880"/>
                    <a:pt x="4998" y="10111"/>
                  </a:cubicBezTo>
                  <a:cubicBezTo>
                    <a:pt x="7102" y="9322"/>
                    <a:pt x="10156" y="6611"/>
                    <a:pt x="10703" y="2828"/>
                  </a:cubicBezTo>
                  <a:cubicBezTo>
                    <a:pt x="10986" y="862"/>
                    <a:pt x="10325" y="0"/>
                    <a:pt x="9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25"/>
          <p:cNvGrpSpPr/>
          <p:nvPr/>
        </p:nvGrpSpPr>
        <p:grpSpPr>
          <a:xfrm>
            <a:off x="6774151" y="3565108"/>
            <a:ext cx="410672" cy="1458543"/>
            <a:chOff x="4872500" y="2507925"/>
            <a:chExt cx="240075" cy="852650"/>
          </a:xfrm>
        </p:grpSpPr>
        <p:sp>
          <p:nvSpPr>
            <p:cNvPr id="637" name="Google Shape;637;p25"/>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5"/>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5"/>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5"/>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5"/>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5"/>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5"/>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5"/>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5"/>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5"/>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5"/>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5"/>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5"/>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5"/>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5"/>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5"/>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5"/>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5"/>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5"/>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5"/>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5"/>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5"/>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5"/>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5"/>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5"/>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25"/>
          <p:cNvGrpSpPr/>
          <p:nvPr/>
        </p:nvGrpSpPr>
        <p:grpSpPr>
          <a:xfrm>
            <a:off x="7304254" y="4013405"/>
            <a:ext cx="333995" cy="993132"/>
            <a:chOff x="5107500" y="2803375"/>
            <a:chExt cx="195250" cy="580575"/>
          </a:xfrm>
        </p:grpSpPr>
        <p:sp>
          <p:nvSpPr>
            <p:cNvPr id="666" name="Google Shape;666;p25"/>
            <p:cNvSpPr/>
            <p:nvPr/>
          </p:nvSpPr>
          <p:spPr>
            <a:xfrm>
              <a:off x="5162125" y="2810800"/>
              <a:ext cx="67275" cy="573150"/>
            </a:xfrm>
            <a:custGeom>
              <a:avLst/>
              <a:gdLst/>
              <a:ahLst/>
              <a:cxnLst/>
              <a:rect l="l" t="t" r="r" b="b"/>
              <a:pathLst>
                <a:path w="2691" h="22926" extrusionOk="0">
                  <a:moveTo>
                    <a:pt x="1637" y="0"/>
                  </a:moveTo>
                  <a:cubicBezTo>
                    <a:pt x="1533" y="0"/>
                    <a:pt x="1435" y="68"/>
                    <a:pt x="1457" y="189"/>
                  </a:cubicBezTo>
                  <a:cubicBezTo>
                    <a:pt x="2043" y="4882"/>
                    <a:pt x="1295" y="9171"/>
                    <a:pt x="648" y="13804"/>
                  </a:cubicBezTo>
                  <a:cubicBezTo>
                    <a:pt x="263" y="16434"/>
                    <a:pt x="0" y="20682"/>
                    <a:pt x="1861" y="22887"/>
                  </a:cubicBezTo>
                  <a:cubicBezTo>
                    <a:pt x="1883" y="22914"/>
                    <a:pt x="1910" y="22925"/>
                    <a:pt x="1937" y="22925"/>
                  </a:cubicBezTo>
                  <a:cubicBezTo>
                    <a:pt x="2013" y="22925"/>
                    <a:pt x="2088" y="22840"/>
                    <a:pt x="2043" y="22766"/>
                  </a:cubicBezTo>
                  <a:cubicBezTo>
                    <a:pt x="1032" y="21309"/>
                    <a:pt x="931" y="19043"/>
                    <a:pt x="850" y="17364"/>
                  </a:cubicBezTo>
                  <a:cubicBezTo>
                    <a:pt x="769" y="15220"/>
                    <a:pt x="1214" y="13116"/>
                    <a:pt x="1578" y="11032"/>
                  </a:cubicBezTo>
                  <a:cubicBezTo>
                    <a:pt x="2185" y="7472"/>
                    <a:pt x="2691" y="3689"/>
                    <a:pt x="1841" y="148"/>
                  </a:cubicBezTo>
                  <a:cubicBezTo>
                    <a:pt x="1813" y="47"/>
                    <a:pt x="1723" y="0"/>
                    <a:pt x="1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5"/>
            <p:cNvSpPr/>
            <p:nvPr/>
          </p:nvSpPr>
          <p:spPr>
            <a:xfrm>
              <a:off x="5157050" y="2820700"/>
              <a:ext cx="57275" cy="97250"/>
            </a:xfrm>
            <a:custGeom>
              <a:avLst/>
              <a:gdLst/>
              <a:ahLst/>
              <a:cxnLst/>
              <a:rect l="l" t="t" r="r" b="b"/>
              <a:pathLst>
                <a:path w="2291" h="3890" extrusionOk="0">
                  <a:moveTo>
                    <a:pt x="456" y="0"/>
                  </a:moveTo>
                  <a:cubicBezTo>
                    <a:pt x="395" y="0"/>
                    <a:pt x="335" y="26"/>
                    <a:pt x="304" y="76"/>
                  </a:cubicBezTo>
                  <a:cubicBezTo>
                    <a:pt x="1" y="683"/>
                    <a:pt x="385" y="1715"/>
                    <a:pt x="608" y="2301"/>
                  </a:cubicBezTo>
                  <a:cubicBezTo>
                    <a:pt x="871" y="2989"/>
                    <a:pt x="1336" y="3677"/>
                    <a:pt x="2064" y="3879"/>
                  </a:cubicBezTo>
                  <a:cubicBezTo>
                    <a:pt x="2083" y="3887"/>
                    <a:pt x="2101" y="3890"/>
                    <a:pt x="2118" y="3890"/>
                  </a:cubicBezTo>
                  <a:cubicBezTo>
                    <a:pt x="2242" y="3890"/>
                    <a:pt x="2290" y="3708"/>
                    <a:pt x="2165" y="3637"/>
                  </a:cubicBezTo>
                  <a:cubicBezTo>
                    <a:pt x="1518" y="3212"/>
                    <a:pt x="1154" y="2564"/>
                    <a:pt x="911" y="1836"/>
                  </a:cubicBezTo>
                  <a:cubicBezTo>
                    <a:pt x="729" y="1270"/>
                    <a:pt x="851" y="602"/>
                    <a:pt x="608" y="76"/>
                  </a:cubicBezTo>
                  <a:cubicBezTo>
                    <a:pt x="577" y="26"/>
                    <a:pt x="517"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5"/>
            <p:cNvSpPr/>
            <p:nvPr/>
          </p:nvSpPr>
          <p:spPr>
            <a:xfrm>
              <a:off x="5116100" y="2830100"/>
              <a:ext cx="98125" cy="91450"/>
            </a:xfrm>
            <a:custGeom>
              <a:avLst/>
              <a:gdLst/>
              <a:ahLst/>
              <a:cxnLst/>
              <a:rect l="l" t="t" r="r" b="b"/>
              <a:pathLst>
                <a:path w="3925" h="3658" extrusionOk="0">
                  <a:moveTo>
                    <a:pt x="457" y="1"/>
                  </a:moveTo>
                  <a:cubicBezTo>
                    <a:pt x="352" y="1"/>
                    <a:pt x="255" y="62"/>
                    <a:pt x="223" y="206"/>
                  </a:cubicBezTo>
                  <a:cubicBezTo>
                    <a:pt x="0" y="1177"/>
                    <a:pt x="546" y="2128"/>
                    <a:pt x="1214" y="2795"/>
                  </a:cubicBezTo>
                  <a:cubicBezTo>
                    <a:pt x="1662" y="3243"/>
                    <a:pt x="2407" y="3658"/>
                    <a:pt x="3100" y="3658"/>
                  </a:cubicBezTo>
                  <a:cubicBezTo>
                    <a:pt x="3346" y="3658"/>
                    <a:pt x="3586" y="3605"/>
                    <a:pt x="3803" y="3483"/>
                  </a:cubicBezTo>
                  <a:cubicBezTo>
                    <a:pt x="3925" y="3422"/>
                    <a:pt x="3864" y="3261"/>
                    <a:pt x="3743" y="3261"/>
                  </a:cubicBezTo>
                  <a:lnTo>
                    <a:pt x="3743" y="3240"/>
                  </a:lnTo>
                  <a:cubicBezTo>
                    <a:pt x="2873" y="3180"/>
                    <a:pt x="2246" y="3058"/>
                    <a:pt x="1578" y="2431"/>
                  </a:cubicBezTo>
                  <a:cubicBezTo>
                    <a:pt x="1012" y="1905"/>
                    <a:pt x="648" y="1136"/>
                    <a:pt x="769" y="368"/>
                  </a:cubicBezTo>
                  <a:cubicBezTo>
                    <a:pt x="793" y="147"/>
                    <a:pt x="617"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5"/>
            <p:cNvSpPr/>
            <p:nvPr/>
          </p:nvSpPr>
          <p:spPr>
            <a:xfrm>
              <a:off x="5211050" y="2803375"/>
              <a:ext cx="41625" cy="114875"/>
            </a:xfrm>
            <a:custGeom>
              <a:avLst/>
              <a:gdLst/>
              <a:ahLst/>
              <a:cxnLst/>
              <a:rect l="l" t="t" r="r" b="b"/>
              <a:pathLst>
                <a:path w="1665" h="4595" extrusionOk="0">
                  <a:moveTo>
                    <a:pt x="1111" y="1"/>
                  </a:moveTo>
                  <a:cubicBezTo>
                    <a:pt x="1020" y="1"/>
                    <a:pt x="927" y="69"/>
                    <a:pt x="916" y="182"/>
                  </a:cubicBezTo>
                  <a:cubicBezTo>
                    <a:pt x="835" y="1760"/>
                    <a:pt x="1098" y="3015"/>
                    <a:pt x="66" y="4370"/>
                  </a:cubicBezTo>
                  <a:cubicBezTo>
                    <a:pt x="0" y="4469"/>
                    <a:pt x="95" y="4594"/>
                    <a:pt x="198" y="4594"/>
                  </a:cubicBezTo>
                  <a:cubicBezTo>
                    <a:pt x="222" y="4594"/>
                    <a:pt x="246" y="4588"/>
                    <a:pt x="268" y="4572"/>
                  </a:cubicBezTo>
                  <a:cubicBezTo>
                    <a:pt x="1482" y="3642"/>
                    <a:pt x="1664" y="1518"/>
                    <a:pt x="1280" y="142"/>
                  </a:cubicBezTo>
                  <a:cubicBezTo>
                    <a:pt x="1253" y="44"/>
                    <a:pt x="1183" y="1"/>
                    <a:pt x="1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5"/>
            <p:cNvSpPr/>
            <p:nvPr/>
          </p:nvSpPr>
          <p:spPr>
            <a:xfrm>
              <a:off x="5211675" y="2812900"/>
              <a:ext cx="73250" cy="109925"/>
            </a:xfrm>
            <a:custGeom>
              <a:avLst/>
              <a:gdLst/>
              <a:ahLst/>
              <a:cxnLst/>
              <a:rect l="l" t="t" r="r" b="b"/>
              <a:pathLst>
                <a:path w="2930" h="4397" extrusionOk="0">
                  <a:moveTo>
                    <a:pt x="2491" y="1"/>
                  </a:moveTo>
                  <a:cubicBezTo>
                    <a:pt x="2411" y="1"/>
                    <a:pt x="2334" y="50"/>
                    <a:pt x="2307" y="166"/>
                  </a:cubicBezTo>
                  <a:cubicBezTo>
                    <a:pt x="2084" y="833"/>
                    <a:pt x="2145" y="1602"/>
                    <a:pt x="2003" y="2310"/>
                  </a:cubicBezTo>
                  <a:cubicBezTo>
                    <a:pt x="1761" y="3362"/>
                    <a:pt x="1134" y="3847"/>
                    <a:pt x="142" y="4151"/>
                  </a:cubicBezTo>
                  <a:cubicBezTo>
                    <a:pt x="1" y="4191"/>
                    <a:pt x="21" y="4394"/>
                    <a:pt x="163" y="4394"/>
                  </a:cubicBezTo>
                  <a:cubicBezTo>
                    <a:pt x="202" y="4396"/>
                    <a:pt x="241" y="4397"/>
                    <a:pt x="279" y="4397"/>
                  </a:cubicBezTo>
                  <a:cubicBezTo>
                    <a:pt x="2272" y="4397"/>
                    <a:pt x="2930" y="1853"/>
                    <a:pt x="2712" y="206"/>
                  </a:cubicBezTo>
                  <a:cubicBezTo>
                    <a:pt x="2700" y="81"/>
                    <a:pt x="2593" y="1"/>
                    <a:pt x="2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a:off x="5176775" y="2940400"/>
              <a:ext cx="28725" cy="101800"/>
            </a:xfrm>
            <a:custGeom>
              <a:avLst/>
              <a:gdLst/>
              <a:ahLst/>
              <a:cxnLst/>
              <a:rect l="l" t="t" r="r" b="b"/>
              <a:pathLst>
                <a:path w="1149" h="4072" extrusionOk="0">
                  <a:moveTo>
                    <a:pt x="468" y="1"/>
                  </a:moveTo>
                  <a:cubicBezTo>
                    <a:pt x="377" y="1"/>
                    <a:pt x="290" y="50"/>
                    <a:pt x="264" y="164"/>
                  </a:cubicBezTo>
                  <a:cubicBezTo>
                    <a:pt x="1" y="1256"/>
                    <a:pt x="1" y="3239"/>
                    <a:pt x="931" y="4048"/>
                  </a:cubicBezTo>
                  <a:cubicBezTo>
                    <a:pt x="959" y="4064"/>
                    <a:pt x="987" y="4072"/>
                    <a:pt x="1014" y="4072"/>
                  </a:cubicBezTo>
                  <a:cubicBezTo>
                    <a:pt x="1087" y="4072"/>
                    <a:pt x="1149" y="4015"/>
                    <a:pt x="1134" y="3926"/>
                  </a:cubicBezTo>
                  <a:cubicBezTo>
                    <a:pt x="1033" y="3299"/>
                    <a:pt x="790" y="2713"/>
                    <a:pt x="729" y="2065"/>
                  </a:cubicBezTo>
                  <a:cubicBezTo>
                    <a:pt x="668" y="1458"/>
                    <a:pt x="770" y="851"/>
                    <a:pt x="729" y="224"/>
                  </a:cubicBezTo>
                  <a:cubicBezTo>
                    <a:pt x="718" y="86"/>
                    <a:pt x="588"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p:nvPr/>
          </p:nvSpPr>
          <p:spPr>
            <a:xfrm>
              <a:off x="5144425" y="2942575"/>
              <a:ext cx="60200" cy="101700"/>
            </a:xfrm>
            <a:custGeom>
              <a:avLst/>
              <a:gdLst/>
              <a:ahLst/>
              <a:cxnLst/>
              <a:rect l="l" t="t" r="r" b="b"/>
              <a:pathLst>
                <a:path w="2408" h="4068" extrusionOk="0">
                  <a:moveTo>
                    <a:pt x="618" y="0"/>
                  </a:moveTo>
                  <a:cubicBezTo>
                    <a:pt x="536" y="0"/>
                    <a:pt x="452" y="41"/>
                    <a:pt x="405" y="117"/>
                  </a:cubicBezTo>
                  <a:cubicBezTo>
                    <a:pt x="0" y="744"/>
                    <a:pt x="405" y="2100"/>
                    <a:pt x="647" y="2747"/>
                  </a:cubicBezTo>
                  <a:cubicBezTo>
                    <a:pt x="867" y="3333"/>
                    <a:pt x="1368" y="4067"/>
                    <a:pt x="2046" y="4067"/>
                  </a:cubicBezTo>
                  <a:cubicBezTo>
                    <a:pt x="2117" y="4067"/>
                    <a:pt x="2191" y="4059"/>
                    <a:pt x="2266" y="4042"/>
                  </a:cubicBezTo>
                  <a:cubicBezTo>
                    <a:pt x="2407" y="4001"/>
                    <a:pt x="2387" y="3819"/>
                    <a:pt x="2266" y="3779"/>
                  </a:cubicBezTo>
                  <a:cubicBezTo>
                    <a:pt x="1497" y="3495"/>
                    <a:pt x="1194" y="2929"/>
                    <a:pt x="991" y="2140"/>
                  </a:cubicBezTo>
                  <a:cubicBezTo>
                    <a:pt x="890" y="1756"/>
                    <a:pt x="850" y="1371"/>
                    <a:pt x="830" y="967"/>
                  </a:cubicBezTo>
                  <a:cubicBezTo>
                    <a:pt x="830" y="704"/>
                    <a:pt x="890" y="420"/>
                    <a:pt x="830" y="157"/>
                  </a:cubicBezTo>
                  <a:cubicBezTo>
                    <a:pt x="797" y="51"/>
                    <a:pt x="709" y="0"/>
                    <a:pt x="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5107500" y="2960675"/>
              <a:ext cx="99650" cy="93825"/>
            </a:xfrm>
            <a:custGeom>
              <a:avLst/>
              <a:gdLst/>
              <a:ahLst/>
              <a:cxnLst/>
              <a:rect l="l" t="t" r="r" b="b"/>
              <a:pathLst>
                <a:path w="3986" h="3753" extrusionOk="0">
                  <a:moveTo>
                    <a:pt x="590" y="1"/>
                  </a:moveTo>
                  <a:cubicBezTo>
                    <a:pt x="501" y="1"/>
                    <a:pt x="410" y="52"/>
                    <a:pt x="364" y="162"/>
                  </a:cubicBezTo>
                  <a:cubicBezTo>
                    <a:pt x="0" y="1032"/>
                    <a:pt x="648" y="2063"/>
                    <a:pt x="1214" y="2691"/>
                  </a:cubicBezTo>
                  <a:cubicBezTo>
                    <a:pt x="1779" y="3291"/>
                    <a:pt x="2637" y="3753"/>
                    <a:pt x="3465" y="3753"/>
                  </a:cubicBezTo>
                  <a:cubicBezTo>
                    <a:pt x="3586" y="3753"/>
                    <a:pt x="3706" y="3743"/>
                    <a:pt x="3824" y="3722"/>
                  </a:cubicBezTo>
                  <a:cubicBezTo>
                    <a:pt x="3986" y="3702"/>
                    <a:pt x="3986" y="3439"/>
                    <a:pt x="3824" y="3419"/>
                  </a:cubicBezTo>
                  <a:cubicBezTo>
                    <a:pt x="3015" y="3297"/>
                    <a:pt x="2327" y="3014"/>
                    <a:pt x="1720" y="2448"/>
                  </a:cubicBezTo>
                  <a:cubicBezTo>
                    <a:pt x="1012" y="1800"/>
                    <a:pt x="911" y="1113"/>
                    <a:pt x="830" y="222"/>
                  </a:cubicBezTo>
                  <a:cubicBezTo>
                    <a:pt x="807" y="78"/>
                    <a:pt x="700" y="1"/>
                    <a:pt x="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5198525" y="2942950"/>
              <a:ext cx="61525" cy="103075"/>
            </a:xfrm>
            <a:custGeom>
              <a:avLst/>
              <a:gdLst/>
              <a:ahLst/>
              <a:cxnLst/>
              <a:rect l="l" t="t" r="r" b="b"/>
              <a:pathLst>
                <a:path w="2461" h="4123" extrusionOk="0">
                  <a:moveTo>
                    <a:pt x="2242" y="1"/>
                  </a:moveTo>
                  <a:cubicBezTo>
                    <a:pt x="2173" y="1"/>
                    <a:pt x="2103" y="32"/>
                    <a:pt x="2064" y="102"/>
                  </a:cubicBezTo>
                  <a:cubicBezTo>
                    <a:pt x="1437" y="1296"/>
                    <a:pt x="1801" y="3420"/>
                    <a:pt x="142" y="3804"/>
                  </a:cubicBezTo>
                  <a:cubicBezTo>
                    <a:pt x="1" y="3824"/>
                    <a:pt x="21" y="4027"/>
                    <a:pt x="142" y="4067"/>
                  </a:cubicBezTo>
                  <a:cubicBezTo>
                    <a:pt x="256" y="4105"/>
                    <a:pt x="365" y="4122"/>
                    <a:pt x="469" y="4122"/>
                  </a:cubicBezTo>
                  <a:cubicBezTo>
                    <a:pt x="1832" y="4122"/>
                    <a:pt x="2411" y="1124"/>
                    <a:pt x="2449" y="203"/>
                  </a:cubicBezTo>
                  <a:cubicBezTo>
                    <a:pt x="2461" y="79"/>
                    <a:pt x="2351" y="1"/>
                    <a:pt x="2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p:nvPr/>
          </p:nvSpPr>
          <p:spPr>
            <a:xfrm>
              <a:off x="5191900" y="2947725"/>
              <a:ext cx="110850" cy="109250"/>
            </a:xfrm>
            <a:custGeom>
              <a:avLst/>
              <a:gdLst/>
              <a:ahLst/>
              <a:cxnLst/>
              <a:rect l="l" t="t" r="r" b="b"/>
              <a:pathLst>
                <a:path w="4434" h="4370" extrusionOk="0">
                  <a:moveTo>
                    <a:pt x="4227" y="1"/>
                  </a:moveTo>
                  <a:cubicBezTo>
                    <a:pt x="4138" y="1"/>
                    <a:pt x="4045" y="52"/>
                    <a:pt x="4008" y="154"/>
                  </a:cubicBezTo>
                  <a:cubicBezTo>
                    <a:pt x="3664" y="1064"/>
                    <a:pt x="3583" y="1934"/>
                    <a:pt x="2916" y="2683"/>
                  </a:cubicBezTo>
                  <a:cubicBezTo>
                    <a:pt x="2228" y="3451"/>
                    <a:pt x="1115" y="3714"/>
                    <a:pt x="185" y="4038"/>
                  </a:cubicBezTo>
                  <a:cubicBezTo>
                    <a:pt x="1" y="4112"/>
                    <a:pt x="51" y="4370"/>
                    <a:pt x="214" y="4370"/>
                  </a:cubicBezTo>
                  <a:cubicBezTo>
                    <a:pt x="230" y="4370"/>
                    <a:pt x="248" y="4367"/>
                    <a:pt x="266" y="4362"/>
                  </a:cubicBezTo>
                  <a:cubicBezTo>
                    <a:pt x="1358" y="4058"/>
                    <a:pt x="2430" y="3815"/>
                    <a:pt x="3280" y="3026"/>
                  </a:cubicBezTo>
                  <a:cubicBezTo>
                    <a:pt x="3988" y="2359"/>
                    <a:pt x="4413" y="1165"/>
                    <a:pt x="4433" y="214"/>
                  </a:cubicBezTo>
                  <a:cubicBezTo>
                    <a:pt x="4433" y="72"/>
                    <a:pt x="4332" y="1"/>
                    <a:pt x="4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5"/>
            <p:cNvSpPr/>
            <p:nvPr/>
          </p:nvSpPr>
          <p:spPr>
            <a:xfrm>
              <a:off x="5154025" y="3083075"/>
              <a:ext cx="28225" cy="91175"/>
            </a:xfrm>
            <a:custGeom>
              <a:avLst/>
              <a:gdLst/>
              <a:ahLst/>
              <a:cxnLst/>
              <a:rect l="l" t="t" r="r" b="b"/>
              <a:pathLst>
                <a:path w="1129" h="3647" extrusionOk="0">
                  <a:moveTo>
                    <a:pt x="439" y="0"/>
                  </a:moveTo>
                  <a:cubicBezTo>
                    <a:pt x="351" y="0"/>
                    <a:pt x="263" y="49"/>
                    <a:pt x="223" y="161"/>
                  </a:cubicBezTo>
                  <a:cubicBezTo>
                    <a:pt x="0" y="748"/>
                    <a:pt x="81" y="1517"/>
                    <a:pt x="142" y="2124"/>
                  </a:cubicBezTo>
                  <a:cubicBezTo>
                    <a:pt x="203" y="2609"/>
                    <a:pt x="284" y="3398"/>
                    <a:pt x="789" y="3621"/>
                  </a:cubicBezTo>
                  <a:cubicBezTo>
                    <a:pt x="821" y="3638"/>
                    <a:pt x="853" y="3646"/>
                    <a:pt x="883" y="3646"/>
                  </a:cubicBezTo>
                  <a:cubicBezTo>
                    <a:pt x="1025" y="3646"/>
                    <a:pt x="1129" y="3471"/>
                    <a:pt x="1012" y="3338"/>
                  </a:cubicBezTo>
                  <a:lnTo>
                    <a:pt x="1012" y="3338"/>
                  </a:lnTo>
                  <a:lnTo>
                    <a:pt x="1012" y="3358"/>
                  </a:lnTo>
                  <a:cubicBezTo>
                    <a:pt x="344" y="2710"/>
                    <a:pt x="506" y="1112"/>
                    <a:pt x="668" y="283"/>
                  </a:cubicBezTo>
                  <a:cubicBezTo>
                    <a:pt x="705" y="112"/>
                    <a:pt x="572" y="0"/>
                    <a:pt x="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5"/>
            <p:cNvSpPr/>
            <p:nvPr/>
          </p:nvSpPr>
          <p:spPr>
            <a:xfrm>
              <a:off x="5117600" y="3077675"/>
              <a:ext cx="60150" cy="103625"/>
            </a:xfrm>
            <a:custGeom>
              <a:avLst/>
              <a:gdLst/>
              <a:ahLst/>
              <a:cxnLst/>
              <a:rect l="l" t="t" r="r" b="b"/>
              <a:pathLst>
                <a:path w="2406" h="4145" extrusionOk="0">
                  <a:moveTo>
                    <a:pt x="1001" y="0"/>
                  </a:moveTo>
                  <a:cubicBezTo>
                    <a:pt x="937" y="0"/>
                    <a:pt x="871" y="29"/>
                    <a:pt x="830" y="94"/>
                  </a:cubicBezTo>
                  <a:cubicBezTo>
                    <a:pt x="1" y="1389"/>
                    <a:pt x="952" y="3412"/>
                    <a:pt x="2125" y="4120"/>
                  </a:cubicBezTo>
                  <a:cubicBezTo>
                    <a:pt x="2155" y="4137"/>
                    <a:pt x="2184" y="4144"/>
                    <a:pt x="2210" y="4144"/>
                  </a:cubicBezTo>
                  <a:cubicBezTo>
                    <a:pt x="2340" y="4144"/>
                    <a:pt x="2405" y="3958"/>
                    <a:pt x="2287" y="3857"/>
                  </a:cubicBezTo>
                  <a:cubicBezTo>
                    <a:pt x="1660" y="3412"/>
                    <a:pt x="1296" y="2785"/>
                    <a:pt x="1114" y="2036"/>
                  </a:cubicBezTo>
                  <a:cubicBezTo>
                    <a:pt x="952" y="1389"/>
                    <a:pt x="1154" y="822"/>
                    <a:pt x="1174" y="175"/>
                  </a:cubicBezTo>
                  <a:cubicBezTo>
                    <a:pt x="1186" y="66"/>
                    <a:pt x="1097"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5"/>
            <p:cNvSpPr/>
            <p:nvPr/>
          </p:nvSpPr>
          <p:spPr>
            <a:xfrm>
              <a:off x="5108500" y="3074450"/>
              <a:ext cx="67300" cy="112100"/>
            </a:xfrm>
            <a:custGeom>
              <a:avLst/>
              <a:gdLst/>
              <a:ahLst/>
              <a:cxnLst/>
              <a:rect l="l" t="t" r="r" b="b"/>
              <a:pathLst>
                <a:path w="2692" h="4484" extrusionOk="0">
                  <a:moveTo>
                    <a:pt x="324" y="1"/>
                  </a:moveTo>
                  <a:cubicBezTo>
                    <a:pt x="208" y="1"/>
                    <a:pt x="92" y="82"/>
                    <a:pt x="82" y="243"/>
                  </a:cubicBezTo>
                  <a:cubicBezTo>
                    <a:pt x="1" y="1376"/>
                    <a:pt x="345" y="2590"/>
                    <a:pt x="1032" y="3521"/>
                  </a:cubicBezTo>
                  <a:cubicBezTo>
                    <a:pt x="1251" y="3807"/>
                    <a:pt x="1875" y="4484"/>
                    <a:pt x="2358" y="4484"/>
                  </a:cubicBezTo>
                  <a:cubicBezTo>
                    <a:pt x="2456" y="4484"/>
                    <a:pt x="2549" y="4456"/>
                    <a:pt x="2631" y="4391"/>
                  </a:cubicBezTo>
                  <a:cubicBezTo>
                    <a:pt x="2691" y="4350"/>
                    <a:pt x="2691" y="4269"/>
                    <a:pt x="2631" y="4209"/>
                  </a:cubicBezTo>
                  <a:cubicBezTo>
                    <a:pt x="2105" y="3844"/>
                    <a:pt x="1680" y="3602"/>
                    <a:pt x="1316" y="3055"/>
                  </a:cubicBezTo>
                  <a:cubicBezTo>
                    <a:pt x="729" y="2226"/>
                    <a:pt x="668" y="1214"/>
                    <a:pt x="567" y="243"/>
                  </a:cubicBezTo>
                  <a:cubicBezTo>
                    <a:pt x="557" y="82"/>
                    <a:pt x="441"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5178425" y="3084750"/>
              <a:ext cx="50975" cy="91075"/>
            </a:xfrm>
            <a:custGeom>
              <a:avLst/>
              <a:gdLst/>
              <a:ahLst/>
              <a:cxnLst/>
              <a:rect l="l" t="t" r="r" b="b"/>
              <a:pathLst>
                <a:path w="2039" h="3643" extrusionOk="0">
                  <a:moveTo>
                    <a:pt x="1630" y="1"/>
                  </a:moveTo>
                  <a:cubicBezTo>
                    <a:pt x="1578" y="1"/>
                    <a:pt x="1526" y="23"/>
                    <a:pt x="1493" y="74"/>
                  </a:cubicBezTo>
                  <a:cubicBezTo>
                    <a:pt x="1230" y="539"/>
                    <a:pt x="1250" y="1187"/>
                    <a:pt x="1088" y="1713"/>
                  </a:cubicBezTo>
                  <a:cubicBezTo>
                    <a:pt x="987" y="2037"/>
                    <a:pt x="825" y="2360"/>
                    <a:pt x="663" y="2664"/>
                  </a:cubicBezTo>
                  <a:cubicBezTo>
                    <a:pt x="481" y="2967"/>
                    <a:pt x="218" y="3149"/>
                    <a:pt x="36" y="3453"/>
                  </a:cubicBezTo>
                  <a:cubicBezTo>
                    <a:pt x="1" y="3540"/>
                    <a:pt x="57" y="3643"/>
                    <a:pt x="151" y="3643"/>
                  </a:cubicBezTo>
                  <a:cubicBezTo>
                    <a:pt x="166" y="3643"/>
                    <a:pt x="181" y="3640"/>
                    <a:pt x="198" y="3635"/>
                  </a:cubicBezTo>
                  <a:cubicBezTo>
                    <a:pt x="784" y="3513"/>
                    <a:pt x="1169" y="2745"/>
                    <a:pt x="1412" y="2259"/>
                  </a:cubicBezTo>
                  <a:cubicBezTo>
                    <a:pt x="1654" y="1693"/>
                    <a:pt x="2039" y="722"/>
                    <a:pt x="1796" y="115"/>
                  </a:cubicBezTo>
                  <a:cubicBezTo>
                    <a:pt x="1772" y="44"/>
                    <a:pt x="1701" y="1"/>
                    <a:pt x="1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5173100" y="3097400"/>
              <a:ext cx="90025" cy="87575"/>
            </a:xfrm>
            <a:custGeom>
              <a:avLst/>
              <a:gdLst/>
              <a:ahLst/>
              <a:cxnLst/>
              <a:rect l="l" t="t" r="r" b="b"/>
              <a:pathLst>
                <a:path w="3601" h="3503" extrusionOk="0">
                  <a:moveTo>
                    <a:pt x="3400" y="0"/>
                  </a:moveTo>
                  <a:cubicBezTo>
                    <a:pt x="3357" y="0"/>
                    <a:pt x="3315" y="16"/>
                    <a:pt x="3283" y="54"/>
                  </a:cubicBezTo>
                  <a:cubicBezTo>
                    <a:pt x="2859" y="539"/>
                    <a:pt x="2656" y="1247"/>
                    <a:pt x="2292" y="1773"/>
                  </a:cubicBezTo>
                  <a:cubicBezTo>
                    <a:pt x="1944" y="2331"/>
                    <a:pt x="1341" y="3158"/>
                    <a:pt x="612" y="3158"/>
                  </a:cubicBezTo>
                  <a:cubicBezTo>
                    <a:pt x="494" y="3158"/>
                    <a:pt x="373" y="3136"/>
                    <a:pt x="249" y="3088"/>
                  </a:cubicBezTo>
                  <a:cubicBezTo>
                    <a:pt x="232" y="3082"/>
                    <a:pt x="217" y="3079"/>
                    <a:pt x="202" y="3079"/>
                  </a:cubicBezTo>
                  <a:cubicBezTo>
                    <a:pt x="69" y="3079"/>
                    <a:pt x="0" y="3299"/>
                    <a:pt x="128" y="3371"/>
                  </a:cubicBezTo>
                  <a:lnTo>
                    <a:pt x="148" y="3371"/>
                  </a:lnTo>
                  <a:cubicBezTo>
                    <a:pt x="336" y="3463"/>
                    <a:pt x="520" y="3503"/>
                    <a:pt x="699" y="3503"/>
                  </a:cubicBezTo>
                  <a:cubicBezTo>
                    <a:pt x="1272" y="3503"/>
                    <a:pt x="1790" y="3095"/>
                    <a:pt x="2191" y="2663"/>
                  </a:cubicBezTo>
                  <a:cubicBezTo>
                    <a:pt x="2555" y="2279"/>
                    <a:pt x="2838" y="1834"/>
                    <a:pt x="3101" y="1369"/>
                  </a:cubicBezTo>
                  <a:cubicBezTo>
                    <a:pt x="3304" y="1025"/>
                    <a:pt x="3567" y="620"/>
                    <a:pt x="3587" y="195"/>
                  </a:cubicBezTo>
                  <a:cubicBezTo>
                    <a:pt x="3601" y="83"/>
                    <a:pt x="3498" y="0"/>
                    <a:pt x="3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5166200" y="3116575"/>
              <a:ext cx="118150" cy="78475"/>
            </a:xfrm>
            <a:custGeom>
              <a:avLst/>
              <a:gdLst/>
              <a:ahLst/>
              <a:cxnLst/>
              <a:rect l="l" t="t" r="r" b="b"/>
              <a:pathLst>
                <a:path w="4726" h="3139" extrusionOk="0">
                  <a:moveTo>
                    <a:pt x="4468" y="1"/>
                  </a:moveTo>
                  <a:cubicBezTo>
                    <a:pt x="4402" y="1"/>
                    <a:pt x="4336" y="34"/>
                    <a:pt x="4288" y="116"/>
                  </a:cubicBezTo>
                  <a:cubicBezTo>
                    <a:pt x="3612" y="1350"/>
                    <a:pt x="2654" y="2738"/>
                    <a:pt x="1225" y="2738"/>
                  </a:cubicBezTo>
                  <a:cubicBezTo>
                    <a:pt x="943" y="2738"/>
                    <a:pt x="643" y="2684"/>
                    <a:pt x="323" y="2564"/>
                  </a:cubicBezTo>
                  <a:cubicBezTo>
                    <a:pt x="300" y="2555"/>
                    <a:pt x="279" y="2551"/>
                    <a:pt x="259" y="2551"/>
                  </a:cubicBezTo>
                  <a:cubicBezTo>
                    <a:pt x="93" y="2551"/>
                    <a:pt x="1" y="2816"/>
                    <a:pt x="181" y="2888"/>
                  </a:cubicBezTo>
                  <a:cubicBezTo>
                    <a:pt x="542" y="3060"/>
                    <a:pt x="926" y="3139"/>
                    <a:pt x="1312" y="3139"/>
                  </a:cubicBezTo>
                  <a:cubicBezTo>
                    <a:pt x="2873" y="3139"/>
                    <a:pt x="4469" y="1851"/>
                    <a:pt x="4713" y="278"/>
                  </a:cubicBezTo>
                  <a:cubicBezTo>
                    <a:pt x="4726" y="130"/>
                    <a:pt x="4597" y="1"/>
                    <a:pt x="4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5"/>
          <p:cNvGrpSpPr/>
          <p:nvPr/>
        </p:nvGrpSpPr>
        <p:grpSpPr>
          <a:xfrm>
            <a:off x="878698" y="3565097"/>
            <a:ext cx="858866" cy="288444"/>
            <a:chOff x="248250" y="1792550"/>
            <a:chExt cx="1115700" cy="374700"/>
          </a:xfrm>
        </p:grpSpPr>
        <p:sp>
          <p:nvSpPr>
            <p:cNvPr id="683" name="Google Shape;683;p25"/>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5"/>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5"/>
          <p:cNvGrpSpPr/>
          <p:nvPr/>
        </p:nvGrpSpPr>
        <p:grpSpPr>
          <a:xfrm>
            <a:off x="8267217" y="2901920"/>
            <a:ext cx="705292" cy="288447"/>
            <a:chOff x="1722000" y="3433825"/>
            <a:chExt cx="1247200" cy="510075"/>
          </a:xfrm>
        </p:grpSpPr>
        <p:sp>
          <p:nvSpPr>
            <p:cNvPr id="686" name="Google Shape;686;p25"/>
            <p:cNvSpPr/>
            <p:nvPr/>
          </p:nvSpPr>
          <p:spPr>
            <a:xfrm>
              <a:off x="1971325" y="3739000"/>
              <a:ext cx="90550" cy="23900"/>
            </a:xfrm>
            <a:custGeom>
              <a:avLst/>
              <a:gdLst/>
              <a:ahLst/>
              <a:cxnLst/>
              <a:rect l="l" t="t" r="r" b="b"/>
              <a:pathLst>
                <a:path w="3622" h="956" extrusionOk="0">
                  <a:moveTo>
                    <a:pt x="1882" y="1"/>
                  </a:moveTo>
                  <a:cubicBezTo>
                    <a:pt x="1781" y="1"/>
                    <a:pt x="1012" y="62"/>
                    <a:pt x="1012" y="62"/>
                  </a:cubicBezTo>
                  <a:lnTo>
                    <a:pt x="1" y="62"/>
                  </a:lnTo>
                  <a:cubicBezTo>
                    <a:pt x="304" y="203"/>
                    <a:pt x="587" y="365"/>
                    <a:pt x="850" y="547"/>
                  </a:cubicBezTo>
                  <a:cubicBezTo>
                    <a:pt x="1250" y="823"/>
                    <a:pt x="1627" y="956"/>
                    <a:pt x="1995" y="956"/>
                  </a:cubicBezTo>
                  <a:cubicBezTo>
                    <a:pt x="2409" y="956"/>
                    <a:pt x="2810" y="788"/>
                    <a:pt x="3217" y="466"/>
                  </a:cubicBezTo>
                  <a:cubicBezTo>
                    <a:pt x="3359" y="365"/>
                    <a:pt x="3480" y="244"/>
                    <a:pt x="3622" y="122"/>
                  </a:cubicBezTo>
                  <a:cubicBezTo>
                    <a:pt x="3055" y="62"/>
                    <a:pt x="2489" y="2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2104350" y="3749625"/>
              <a:ext cx="159825" cy="68375"/>
            </a:xfrm>
            <a:custGeom>
              <a:avLst/>
              <a:gdLst/>
              <a:ahLst/>
              <a:cxnLst/>
              <a:rect l="l" t="t" r="r" b="b"/>
              <a:pathLst>
                <a:path w="6393" h="2735" extrusionOk="0">
                  <a:moveTo>
                    <a:pt x="0" y="1"/>
                  </a:moveTo>
                  <a:lnTo>
                    <a:pt x="0" y="1"/>
                  </a:lnTo>
                  <a:cubicBezTo>
                    <a:pt x="101" y="527"/>
                    <a:pt x="223" y="1033"/>
                    <a:pt x="445" y="1518"/>
                  </a:cubicBezTo>
                  <a:cubicBezTo>
                    <a:pt x="708" y="2084"/>
                    <a:pt x="1133" y="2327"/>
                    <a:pt x="1720" y="2327"/>
                  </a:cubicBezTo>
                  <a:cubicBezTo>
                    <a:pt x="1776" y="2327"/>
                    <a:pt x="1836" y="2330"/>
                    <a:pt x="1895" y="2330"/>
                  </a:cubicBezTo>
                  <a:cubicBezTo>
                    <a:pt x="1984" y="2330"/>
                    <a:pt x="2072" y="2323"/>
                    <a:pt x="2144" y="2287"/>
                  </a:cubicBezTo>
                  <a:cubicBezTo>
                    <a:pt x="2275" y="2243"/>
                    <a:pt x="2402" y="2226"/>
                    <a:pt x="2528" y="2226"/>
                  </a:cubicBezTo>
                  <a:cubicBezTo>
                    <a:pt x="2754" y="2226"/>
                    <a:pt x="2975" y="2282"/>
                    <a:pt x="3196" y="2347"/>
                  </a:cubicBezTo>
                  <a:cubicBezTo>
                    <a:pt x="3439" y="2449"/>
                    <a:pt x="3682" y="2570"/>
                    <a:pt x="3945" y="2631"/>
                  </a:cubicBezTo>
                  <a:cubicBezTo>
                    <a:pt x="4141" y="2673"/>
                    <a:pt x="4367" y="2734"/>
                    <a:pt x="4568" y="2734"/>
                  </a:cubicBezTo>
                  <a:cubicBezTo>
                    <a:pt x="4657" y="2734"/>
                    <a:pt x="4740" y="2722"/>
                    <a:pt x="4815" y="2691"/>
                  </a:cubicBezTo>
                  <a:cubicBezTo>
                    <a:pt x="5341" y="2489"/>
                    <a:pt x="5867" y="2226"/>
                    <a:pt x="6393" y="1983"/>
                  </a:cubicBezTo>
                  <a:cubicBezTo>
                    <a:pt x="4269" y="1113"/>
                    <a:pt x="2144" y="44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2593950" y="3871525"/>
              <a:ext cx="134500" cy="72375"/>
            </a:xfrm>
            <a:custGeom>
              <a:avLst/>
              <a:gdLst/>
              <a:ahLst/>
              <a:cxnLst/>
              <a:rect l="l" t="t" r="r" b="b"/>
              <a:pathLst>
                <a:path w="5380" h="2895" extrusionOk="0">
                  <a:moveTo>
                    <a:pt x="5380" y="0"/>
                  </a:moveTo>
                  <a:lnTo>
                    <a:pt x="5380" y="0"/>
                  </a:lnTo>
                  <a:cubicBezTo>
                    <a:pt x="4530" y="203"/>
                    <a:pt x="3660" y="385"/>
                    <a:pt x="2791" y="486"/>
                  </a:cubicBezTo>
                  <a:cubicBezTo>
                    <a:pt x="2062" y="587"/>
                    <a:pt x="1334" y="648"/>
                    <a:pt x="606" y="668"/>
                  </a:cubicBezTo>
                  <a:cubicBezTo>
                    <a:pt x="322" y="1214"/>
                    <a:pt x="140" y="1801"/>
                    <a:pt x="39" y="2428"/>
                  </a:cubicBezTo>
                  <a:cubicBezTo>
                    <a:pt x="1" y="2716"/>
                    <a:pt x="199" y="2895"/>
                    <a:pt x="531" y="2895"/>
                  </a:cubicBezTo>
                  <a:cubicBezTo>
                    <a:pt x="549" y="2895"/>
                    <a:pt x="567" y="2894"/>
                    <a:pt x="585" y="2893"/>
                  </a:cubicBezTo>
                  <a:cubicBezTo>
                    <a:pt x="707" y="2873"/>
                    <a:pt x="889" y="2832"/>
                    <a:pt x="1051" y="2792"/>
                  </a:cubicBezTo>
                  <a:cubicBezTo>
                    <a:pt x="2184" y="2489"/>
                    <a:pt x="3215" y="1963"/>
                    <a:pt x="4146" y="1275"/>
                  </a:cubicBezTo>
                  <a:cubicBezTo>
                    <a:pt x="4611" y="911"/>
                    <a:pt x="5036" y="486"/>
                    <a:pt x="5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1722000" y="3433825"/>
              <a:ext cx="1247200" cy="477800"/>
            </a:xfrm>
            <a:custGeom>
              <a:avLst/>
              <a:gdLst/>
              <a:ahLst/>
              <a:cxnLst/>
              <a:rect l="l" t="t" r="r" b="b"/>
              <a:pathLst>
                <a:path w="49888" h="19112" extrusionOk="0">
                  <a:moveTo>
                    <a:pt x="25424" y="0"/>
                  </a:moveTo>
                  <a:cubicBezTo>
                    <a:pt x="25087" y="0"/>
                    <a:pt x="24763" y="85"/>
                    <a:pt x="24458" y="292"/>
                  </a:cubicBezTo>
                  <a:cubicBezTo>
                    <a:pt x="23889" y="672"/>
                    <a:pt x="23248" y="820"/>
                    <a:pt x="22569" y="820"/>
                  </a:cubicBezTo>
                  <a:cubicBezTo>
                    <a:pt x="22524" y="820"/>
                    <a:pt x="22480" y="820"/>
                    <a:pt x="22435" y="818"/>
                  </a:cubicBezTo>
                  <a:cubicBezTo>
                    <a:pt x="22192" y="818"/>
                    <a:pt x="21959" y="827"/>
                    <a:pt x="21722" y="827"/>
                  </a:cubicBezTo>
                  <a:cubicBezTo>
                    <a:pt x="21604" y="827"/>
                    <a:pt x="21484" y="825"/>
                    <a:pt x="21363" y="818"/>
                  </a:cubicBezTo>
                  <a:cubicBezTo>
                    <a:pt x="21286" y="815"/>
                    <a:pt x="21211" y="813"/>
                    <a:pt x="21136" y="813"/>
                  </a:cubicBezTo>
                  <a:cubicBezTo>
                    <a:pt x="19965" y="813"/>
                    <a:pt x="19003" y="1258"/>
                    <a:pt x="18167" y="2113"/>
                  </a:cubicBezTo>
                  <a:cubicBezTo>
                    <a:pt x="17661" y="2659"/>
                    <a:pt x="17074" y="3125"/>
                    <a:pt x="16548" y="3630"/>
                  </a:cubicBezTo>
                  <a:cubicBezTo>
                    <a:pt x="16294" y="3885"/>
                    <a:pt x="16030" y="4016"/>
                    <a:pt x="15734" y="4016"/>
                  </a:cubicBezTo>
                  <a:cubicBezTo>
                    <a:pt x="15583" y="4016"/>
                    <a:pt x="15424" y="3982"/>
                    <a:pt x="15254" y="3914"/>
                  </a:cubicBezTo>
                  <a:cubicBezTo>
                    <a:pt x="15152" y="3873"/>
                    <a:pt x="15031" y="3873"/>
                    <a:pt x="14910" y="3833"/>
                  </a:cubicBezTo>
                  <a:cubicBezTo>
                    <a:pt x="14512" y="3700"/>
                    <a:pt x="14107" y="3668"/>
                    <a:pt x="13704" y="3668"/>
                  </a:cubicBezTo>
                  <a:cubicBezTo>
                    <a:pt x="13430" y="3668"/>
                    <a:pt x="13157" y="3683"/>
                    <a:pt x="12887" y="3691"/>
                  </a:cubicBezTo>
                  <a:cubicBezTo>
                    <a:pt x="12442" y="3711"/>
                    <a:pt x="12037" y="3893"/>
                    <a:pt x="11976" y="4399"/>
                  </a:cubicBezTo>
                  <a:cubicBezTo>
                    <a:pt x="11895" y="5087"/>
                    <a:pt x="11430" y="5370"/>
                    <a:pt x="10884" y="5674"/>
                  </a:cubicBezTo>
                  <a:cubicBezTo>
                    <a:pt x="10196" y="6038"/>
                    <a:pt x="9569" y="6463"/>
                    <a:pt x="8922" y="6887"/>
                  </a:cubicBezTo>
                  <a:cubicBezTo>
                    <a:pt x="8739" y="6989"/>
                    <a:pt x="8598" y="7150"/>
                    <a:pt x="8476" y="7312"/>
                  </a:cubicBezTo>
                  <a:cubicBezTo>
                    <a:pt x="8294" y="7515"/>
                    <a:pt x="8335" y="7697"/>
                    <a:pt x="8598" y="7778"/>
                  </a:cubicBezTo>
                  <a:cubicBezTo>
                    <a:pt x="8679" y="7818"/>
                    <a:pt x="8760" y="7818"/>
                    <a:pt x="8861" y="7838"/>
                  </a:cubicBezTo>
                  <a:cubicBezTo>
                    <a:pt x="8901" y="7838"/>
                    <a:pt x="8982" y="7879"/>
                    <a:pt x="8982" y="7919"/>
                  </a:cubicBezTo>
                  <a:cubicBezTo>
                    <a:pt x="8982" y="7960"/>
                    <a:pt x="8942" y="8041"/>
                    <a:pt x="8901" y="8061"/>
                  </a:cubicBezTo>
                  <a:cubicBezTo>
                    <a:pt x="8254" y="8343"/>
                    <a:pt x="7600" y="8564"/>
                    <a:pt x="6939" y="8564"/>
                  </a:cubicBezTo>
                  <a:cubicBezTo>
                    <a:pt x="6464" y="8564"/>
                    <a:pt x="5985" y="8450"/>
                    <a:pt x="5503" y="8162"/>
                  </a:cubicBezTo>
                  <a:cubicBezTo>
                    <a:pt x="5078" y="7899"/>
                    <a:pt x="4653" y="7616"/>
                    <a:pt x="4248" y="7333"/>
                  </a:cubicBezTo>
                  <a:cubicBezTo>
                    <a:pt x="3783" y="7009"/>
                    <a:pt x="3358" y="6604"/>
                    <a:pt x="2893" y="6301"/>
                  </a:cubicBezTo>
                  <a:cubicBezTo>
                    <a:pt x="2569" y="6078"/>
                    <a:pt x="2185" y="5876"/>
                    <a:pt x="1801" y="5734"/>
                  </a:cubicBezTo>
                  <a:cubicBezTo>
                    <a:pt x="1628" y="5675"/>
                    <a:pt x="1468" y="5646"/>
                    <a:pt x="1320" y="5646"/>
                  </a:cubicBezTo>
                  <a:cubicBezTo>
                    <a:pt x="861" y="5646"/>
                    <a:pt x="523" y="5927"/>
                    <a:pt x="324" y="6463"/>
                  </a:cubicBezTo>
                  <a:cubicBezTo>
                    <a:pt x="0" y="7292"/>
                    <a:pt x="41" y="8101"/>
                    <a:pt x="465" y="8870"/>
                  </a:cubicBezTo>
                  <a:cubicBezTo>
                    <a:pt x="931" y="9720"/>
                    <a:pt x="1477" y="10488"/>
                    <a:pt x="2225" y="11095"/>
                  </a:cubicBezTo>
                  <a:cubicBezTo>
                    <a:pt x="2428" y="11277"/>
                    <a:pt x="2407" y="11439"/>
                    <a:pt x="2266" y="11621"/>
                  </a:cubicBezTo>
                  <a:cubicBezTo>
                    <a:pt x="1962" y="11985"/>
                    <a:pt x="1659" y="12370"/>
                    <a:pt x="1376" y="12734"/>
                  </a:cubicBezTo>
                  <a:cubicBezTo>
                    <a:pt x="1194" y="12977"/>
                    <a:pt x="1012" y="13199"/>
                    <a:pt x="870" y="13462"/>
                  </a:cubicBezTo>
                  <a:cubicBezTo>
                    <a:pt x="587" y="14049"/>
                    <a:pt x="526" y="14696"/>
                    <a:pt x="789" y="15283"/>
                  </a:cubicBezTo>
                  <a:cubicBezTo>
                    <a:pt x="1050" y="15853"/>
                    <a:pt x="1573" y="16371"/>
                    <a:pt x="2380" y="16371"/>
                  </a:cubicBezTo>
                  <a:cubicBezTo>
                    <a:pt x="2575" y="16371"/>
                    <a:pt x="2786" y="16341"/>
                    <a:pt x="3014" y="16274"/>
                  </a:cubicBezTo>
                  <a:cubicBezTo>
                    <a:pt x="3904" y="15991"/>
                    <a:pt x="4673" y="15485"/>
                    <a:pt x="5341" y="14838"/>
                  </a:cubicBezTo>
                  <a:cubicBezTo>
                    <a:pt x="6130" y="14029"/>
                    <a:pt x="6899" y="13219"/>
                    <a:pt x="7647" y="12370"/>
                  </a:cubicBezTo>
                  <a:cubicBezTo>
                    <a:pt x="8005" y="11974"/>
                    <a:pt x="8381" y="11718"/>
                    <a:pt x="8906" y="11718"/>
                  </a:cubicBezTo>
                  <a:cubicBezTo>
                    <a:pt x="8944" y="11718"/>
                    <a:pt x="8983" y="11720"/>
                    <a:pt x="9023" y="11722"/>
                  </a:cubicBezTo>
                  <a:cubicBezTo>
                    <a:pt x="9238" y="11729"/>
                    <a:pt x="9457" y="11731"/>
                    <a:pt x="9675" y="11731"/>
                  </a:cubicBezTo>
                  <a:cubicBezTo>
                    <a:pt x="10113" y="11731"/>
                    <a:pt x="10553" y="11722"/>
                    <a:pt x="10985" y="11722"/>
                  </a:cubicBezTo>
                  <a:cubicBezTo>
                    <a:pt x="10985" y="11682"/>
                    <a:pt x="10985" y="11642"/>
                    <a:pt x="10985" y="11621"/>
                  </a:cubicBezTo>
                  <a:cubicBezTo>
                    <a:pt x="11936" y="11682"/>
                    <a:pt x="12887" y="11662"/>
                    <a:pt x="13817" y="11803"/>
                  </a:cubicBezTo>
                  <a:cubicBezTo>
                    <a:pt x="17014" y="12309"/>
                    <a:pt x="20048" y="13260"/>
                    <a:pt x="23002" y="14575"/>
                  </a:cubicBezTo>
                  <a:cubicBezTo>
                    <a:pt x="23305" y="14716"/>
                    <a:pt x="23690" y="14716"/>
                    <a:pt x="23872" y="15101"/>
                  </a:cubicBezTo>
                  <a:cubicBezTo>
                    <a:pt x="23568" y="15222"/>
                    <a:pt x="23265" y="15323"/>
                    <a:pt x="22981" y="15445"/>
                  </a:cubicBezTo>
                  <a:cubicBezTo>
                    <a:pt x="22395" y="15667"/>
                    <a:pt x="21808" y="15849"/>
                    <a:pt x="21242" y="16092"/>
                  </a:cubicBezTo>
                  <a:cubicBezTo>
                    <a:pt x="20938" y="16234"/>
                    <a:pt x="20655" y="16476"/>
                    <a:pt x="20695" y="16841"/>
                  </a:cubicBezTo>
                  <a:cubicBezTo>
                    <a:pt x="20716" y="17245"/>
                    <a:pt x="21060" y="17326"/>
                    <a:pt x="21383" y="17407"/>
                  </a:cubicBezTo>
                  <a:cubicBezTo>
                    <a:pt x="21404" y="17427"/>
                    <a:pt x="21444" y="17427"/>
                    <a:pt x="21464" y="17427"/>
                  </a:cubicBezTo>
                  <a:cubicBezTo>
                    <a:pt x="22152" y="17549"/>
                    <a:pt x="22759" y="17872"/>
                    <a:pt x="23244" y="18358"/>
                  </a:cubicBezTo>
                  <a:cubicBezTo>
                    <a:pt x="23727" y="18821"/>
                    <a:pt x="24284" y="19027"/>
                    <a:pt x="24932" y="19027"/>
                  </a:cubicBezTo>
                  <a:cubicBezTo>
                    <a:pt x="24963" y="19027"/>
                    <a:pt x="24994" y="19026"/>
                    <a:pt x="25025" y="19025"/>
                  </a:cubicBezTo>
                  <a:cubicBezTo>
                    <a:pt x="25214" y="19019"/>
                    <a:pt x="25402" y="19014"/>
                    <a:pt x="25590" y="19014"/>
                  </a:cubicBezTo>
                  <a:cubicBezTo>
                    <a:pt x="25967" y="19014"/>
                    <a:pt x="26340" y="19032"/>
                    <a:pt x="26704" y="19086"/>
                  </a:cubicBezTo>
                  <a:cubicBezTo>
                    <a:pt x="26808" y="19103"/>
                    <a:pt x="26907" y="19112"/>
                    <a:pt x="27003" y="19112"/>
                  </a:cubicBezTo>
                  <a:cubicBezTo>
                    <a:pt x="27262" y="19112"/>
                    <a:pt x="27494" y="19046"/>
                    <a:pt x="27715" y="18884"/>
                  </a:cubicBezTo>
                  <a:cubicBezTo>
                    <a:pt x="28302" y="18439"/>
                    <a:pt x="28889" y="17994"/>
                    <a:pt x="29455" y="17508"/>
                  </a:cubicBezTo>
                  <a:cubicBezTo>
                    <a:pt x="29667" y="17329"/>
                    <a:pt x="29879" y="17202"/>
                    <a:pt x="30144" y="17202"/>
                  </a:cubicBezTo>
                  <a:cubicBezTo>
                    <a:pt x="30208" y="17202"/>
                    <a:pt x="30275" y="17209"/>
                    <a:pt x="30345" y="17225"/>
                  </a:cubicBezTo>
                  <a:cubicBezTo>
                    <a:pt x="30507" y="17265"/>
                    <a:pt x="30689" y="17286"/>
                    <a:pt x="30871" y="17326"/>
                  </a:cubicBezTo>
                  <a:cubicBezTo>
                    <a:pt x="32157" y="17537"/>
                    <a:pt x="33449" y="17646"/>
                    <a:pt x="34745" y="17646"/>
                  </a:cubicBezTo>
                  <a:cubicBezTo>
                    <a:pt x="35691" y="17646"/>
                    <a:pt x="36639" y="17587"/>
                    <a:pt x="37588" y="17468"/>
                  </a:cubicBezTo>
                  <a:cubicBezTo>
                    <a:pt x="39186" y="17265"/>
                    <a:pt x="40723" y="16820"/>
                    <a:pt x="42281" y="16416"/>
                  </a:cubicBezTo>
                  <a:cubicBezTo>
                    <a:pt x="44304" y="15890"/>
                    <a:pt x="46044" y="14858"/>
                    <a:pt x="47723" y="13665"/>
                  </a:cubicBezTo>
                  <a:cubicBezTo>
                    <a:pt x="48067" y="13422"/>
                    <a:pt x="48411" y="13139"/>
                    <a:pt x="48512" y="12714"/>
                  </a:cubicBezTo>
                  <a:cubicBezTo>
                    <a:pt x="48593" y="12390"/>
                    <a:pt x="48775" y="12208"/>
                    <a:pt x="49058" y="12087"/>
                  </a:cubicBezTo>
                  <a:cubicBezTo>
                    <a:pt x="49159" y="12046"/>
                    <a:pt x="49260" y="11985"/>
                    <a:pt x="49361" y="11925"/>
                  </a:cubicBezTo>
                  <a:cubicBezTo>
                    <a:pt x="49847" y="11561"/>
                    <a:pt x="49887" y="11298"/>
                    <a:pt x="49503" y="10832"/>
                  </a:cubicBezTo>
                  <a:cubicBezTo>
                    <a:pt x="48957" y="10185"/>
                    <a:pt x="48350" y="9639"/>
                    <a:pt x="47642" y="9194"/>
                  </a:cubicBezTo>
                  <a:cubicBezTo>
                    <a:pt x="46954" y="8769"/>
                    <a:pt x="46246" y="8384"/>
                    <a:pt x="45599" y="7919"/>
                  </a:cubicBezTo>
                  <a:cubicBezTo>
                    <a:pt x="44405" y="7070"/>
                    <a:pt x="43090" y="6442"/>
                    <a:pt x="41735" y="5916"/>
                  </a:cubicBezTo>
                  <a:cubicBezTo>
                    <a:pt x="40926" y="5613"/>
                    <a:pt x="40137" y="5310"/>
                    <a:pt x="39307" y="5026"/>
                  </a:cubicBezTo>
                  <a:cubicBezTo>
                    <a:pt x="38842" y="4864"/>
                    <a:pt x="38518" y="4601"/>
                    <a:pt x="38215" y="4197"/>
                  </a:cubicBezTo>
                  <a:cubicBezTo>
                    <a:pt x="37547" y="3287"/>
                    <a:pt x="36839" y="2396"/>
                    <a:pt x="36111" y="1547"/>
                  </a:cubicBezTo>
                  <a:cubicBezTo>
                    <a:pt x="35747" y="1122"/>
                    <a:pt x="35302" y="738"/>
                    <a:pt x="34836" y="454"/>
                  </a:cubicBezTo>
                  <a:cubicBezTo>
                    <a:pt x="34428" y="202"/>
                    <a:pt x="34006" y="22"/>
                    <a:pt x="33570" y="22"/>
                  </a:cubicBezTo>
                  <a:cubicBezTo>
                    <a:pt x="33271" y="22"/>
                    <a:pt x="32964" y="107"/>
                    <a:pt x="32651" y="313"/>
                  </a:cubicBezTo>
                  <a:cubicBezTo>
                    <a:pt x="32450" y="458"/>
                    <a:pt x="32230" y="498"/>
                    <a:pt x="32005" y="498"/>
                  </a:cubicBezTo>
                  <a:cubicBezTo>
                    <a:pt x="31823" y="498"/>
                    <a:pt x="31638" y="472"/>
                    <a:pt x="31458" y="454"/>
                  </a:cubicBezTo>
                  <a:cubicBezTo>
                    <a:pt x="31073" y="414"/>
                    <a:pt x="30689" y="313"/>
                    <a:pt x="30305" y="313"/>
                  </a:cubicBezTo>
                  <a:cubicBezTo>
                    <a:pt x="29698" y="313"/>
                    <a:pt x="29455" y="636"/>
                    <a:pt x="29556" y="1243"/>
                  </a:cubicBezTo>
                  <a:cubicBezTo>
                    <a:pt x="29556" y="1344"/>
                    <a:pt x="29617" y="1466"/>
                    <a:pt x="29637" y="1567"/>
                  </a:cubicBezTo>
                  <a:cubicBezTo>
                    <a:pt x="29657" y="1628"/>
                    <a:pt x="29637" y="1729"/>
                    <a:pt x="29617" y="1729"/>
                  </a:cubicBezTo>
                  <a:cubicBezTo>
                    <a:pt x="29582" y="1740"/>
                    <a:pt x="29533" y="1752"/>
                    <a:pt x="29487" y="1752"/>
                  </a:cubicBezTo>
                  <a:cubicBezTo>
                    <a:pt x="29453" y="1752"/>
                    <a:pt x="29420" y="1746"/>
                    <a:pt x="29394" y="1729"/>
                  </a:cubicBezTo>
                  <a:cubicBezTo>
                    <a:pt x="29152" y="1567"/>
                    <a:pt x="28909" y="1385"/>
                    <a:pt x="28666" y="1223"/>
                  </a:cubicBezTo>
                  <a:cubicBezTo>
                    <a:pt x="27837" y="616"/>
                    <a:pt x="26906" y="232"/>
                    <a:pt x="25895" y="50"/>
                  </a:cubicBezTo>
                  <a:cubicBezTo>
                    <a:pt x="25735" y="18"/>
                    <a:pt x="25578" y="0"/>
                    <a:pt x="25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25"/>
          <p:cNvSpPr/>
          <p:nvPr/>
        </p:nvSpPr>
        <p:spPr>
          <a:xfrm>
            <a:off x="7732301" y="3629225"/>
            <a:ext cx="706584" cy="465082"/>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25"/>
          <p:cNvGrpSpPr/>
          <p:nvPr/>
        </p:nvGrpSpPr>
        <p:grpSpPr>
          <a:xfrm>
            <a:off x="190388" y="2881225"/>
            <a:ext cx="1314475" cy="465075"/>
            <a:chOff x="1694675" y="1750750"/>
            <a:chExt cx="1314475" cy="465075"/>
          </a:xfrm>
        </p:grpSpPr>
        <p:sp>
          <p:nvSpPr>
            <p:cNvPr id="692" name="Google Shape;692;p25"/>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25"/>
          <p:cNvGrpSpPr/>
          <p:nvPr/>
        </p:nvGrpSpPr>
        <p:grpSpPr>
          <a:xfrm>
            <a:off x="7148988" y="3147172"/>
            <a:ext cx="858876" cy="356810"/>
            <a:chOff x="235075" y="2598900"/>
            <a:chExt cx="1140000" cy="473600"/>
          </a:xfrm>
        </p:grpSpPr>
        <p:sp>
          <p:nvSpPr>
            <p:cNvPr id="696" name="Google Shape;696;p25"/>
            <p:cNvSpPr/>
            <p:nvPr/>
          </p:nvSpPr>
          <p:spPr>
            <a:xfrm>
              <a:off x="904025" y="2598900"/>
              <a:ext cx="186800" cy="138750"/>
            </a:xfrm>
            <a:custGeom>
              <a:avLst/>
              <a:gdLst/>
              <a:ahLst/>
              <a:cxnLst/>
              <a:rect l="l" t="t" r="r" b="b"/>
              <a:pathLst>
                <a:path w="7472" h="5550" extrusionOk="0">
                  <a:moveTo>
                    <a:pt x="803" y="1"/>
                  </a:moveTo>
                  <a:cubicBezTo>
                    <a:pt x="59" y="1"/>
                    <a:pt x="0" y="428"/>
                    <a:pt x="209" y="998"/>
                  </a:cubicBezTo>
                  <a:cubicBezTo>
                    <a:pt x="230" y="1058"/>
                    <a:pt x="270" y="1099"/>
                    <a:pt x="290" y="1160"/>
                  </a:cubicBezTo>
                  <a:cubicBezTo>
                    <a:pt x="472" y="1503"/>
                    <a:pt x="553" y="1888"/>
                    <a:pt x="493" y="2272"/>
                  </a:cubicBezTo>
                  <a:cubicBezTo>
                    <a:pt x="432" y="2859"/>
                    <a:pt x="654" y="3304"/>
                    <a:pt x="958" y="3749"/>
                  </a:cubicBezTo>
                  <a:cubicBezTo>
                    <a:pt x="1261" y="4174"/>
                    <a:pt x="1524" y="4599"/>
                    <a:pt x="1727" y="5044"/>
                  </a:cubicBezTo>
                  <a:cubicBezTo>
                    <a:pt x="2111" y="5044"/>
                    <a:pt x="2475" y="5024"/>
                    <a:pt x="2839" y="5024"/>
                  </a:cubicBezTo>
                  <a:cubicBezTo>
                    <a:pt x="3628" y="5024"/>
                    <a:pt x="4296" y="5064"/>
                    <a:pt x="4923" y="5145"/>
                  </a:cubicBezTo>
                  <a:cubicBezTo>
                    <a:pt x="5813" y="5266"/>
                    <a:pt x="6663" y="5388"/>
                    <a:pt x="7472" y="5549"/>
                  </a:cubicBezTo>
                  <a:cubicBezTo>
                    <a:pt x="7452" y="5509"/>
                    <a:pt x="7452" y="5489"/>
                    <a:pt x="7431" y="5448"/>
                  </a:cubicBezTo>
                  <a:cubicBezTo>
                    <a:pt x="6602" y="3911"/>
                    <a:pt x="5449" y="2636"/>
                    <a:pt x="4114" y="1544"/>
                  </a:cubicBezTo>
                  <a:cubicBezTo>
                    <a:pt x="3547" y="1079"/>
                    <a:pt x="2880" y="735"/>
                    <a:pt x="2212" y="391"/>
                  </a:cubicBezTo>
                  <a:cubicBezTo>
                    <a:pt x="1828" y="209"/>
                    <a:pt x="1383" y="148"/>
                    <a:pt x="958" y="6"/>
                  </a:cubicBezTo>
                  <a:cubicBezTo>
                    <a:pt x="903" y="3"/>
                    <a:pt x="852" y="1"/>
                    <a:pt x="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495025" y="2750550"/>
              <a:ext cx="167950" cy="87750"/>
            </a:xfrm>
            <a:custGeom>
              <a:avLst/>
              <a:gdLst/>
              <a:ahLst/>
              <a:cxnLst/>
              <a:rect l="l" t="t" r="r" b="b"/>
              <a:pathLst>
                <a:path w="6718" h="3510" extrusionOk="0">
                  <a:moveTo>
                    <a:pt x="2584" y="1"/>
                  </a:moveTo>
                  <a:cubicBezTo>
                    <a:pt x="2123" y="1"/>
                    <a:pt x="1734" y="258"/>
                    <a:pt x="1478" y="697"/>
                  </a:cubicBezTo>
                  <a:cubicBezTo>
                    <a:pt x="1377" y="879"/>
                    <a:pt x="1296" y="1061"/>
                    <a:pt x="1194" y="1243"/>
                  </a:cubicBezTo>
                  <a:cubicBezTo>
                    <a:pt x="790" y="1992"/>
                    <a:pt x="405" y="2741"/>
                    <a:pt x="1" y="3509"/>
                  </a:cubicBezTo>
                  <a:lnTo>
                    <a:pt x="608" y="3509"/>
                  </a:lnTo>
                  <a:cubicBezTo>
                    <a:pt x="1417" y="3489"/>
                    <a:pt x="2125" y="3347"/>
                    <a:pt x="2752" y="3084"/>
                  </a:cubicBezTo>
                  <a:cubicBezTo>
                    <a:pt x="3379" y="2821"/>
                    <a:pt x="4027" y="2538"/>
                    <a:pt x="4634" y="2275"/>
                  </a:cubicBezTo>
                  <a:cubicBezTo>
                    <a:pt x="4957" y="2134"/>
                    <a:pt x="5281" y="1992"/>
                    <a:pt x="5605" y="1871"/>
                  </a:cubicBezTo>
                  <a:cubicBezTo>
                    <a:pt x="5969" y="1709"/>
                    <a:pt x="6353" y="1547"/>
                    <a:pt x="6717" y="1385"/>
                  </a:cubicBezTo>
                  <a:cubicBezTo>
                    <a:pt x="5564" y="495"/>
                    <a:pt x="4168" y="192"/>
                    <a:pt x="2732" y="9"/>
                  </a:cubicBezTo>
                  <a:cubicBezTo>
                    <a:pt x="2682" y="4"/>
                    <a:pt x="2633"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692775" y="2678625"/>
              <a:ext cx="214975" cy="93925"/>
            </a:xfrm>
            <a:custGeom>
              <a:avLst/>
              <a:gdLst/>
              <a:ahLst/>
              <a:cxnLst/>
              <a:rect l="l" t="t" r="r" b="b"/>
              <a:pathLst>
                <a:path w="8599" h="3757" extrusionOk="0">
                  <a:moveTo>
                    <a:pt x="5418" y="1"/>
                  </a:moveTo>
                  <a:cubicBezTo>
                    <a:pt x="4956" y="1"/>
                    <a:pt x="4505" y="178"/>
                    <a:pt x="4067" y="540"/>
                  </a:cubicBezTo>
                  <a:cubicBezTo>
                    <a:pt x="3703" y="863"/>
                    <a:pt x="3278" y="1086"/>
                    <a:pt x="2793" y="1126"/>
                  </a:cubicBezTo>
                  <a:cubicBezTo>
                    <a:pt x="1842" y="1207"/>
                    <a:pt x="1235" y="1733"/>
                    <a:pt x="770" y="2522"/>
                  </a:cubicBezTo>
                  <a:cubicBezTo>
                    <a:pt x="507" y="2947"/>
                    <a:pt x="264" y="3352"/>
                    <a:pt x="1" y="3756"/>
                  </a:cubicBezTo>
                  <a:cubicBezTo>
                    <a:pt x="2165" y="2886"/>
                    <a:pt x="4411" y="2421"/>
                    <a:pt x="7102" y="2017"/>
                  </a:cubicBezTo>
                  <a:cubicBezTo>
                    <a:pt x="7324" y="1996"/>
                    <a:pt x="7547" y="1956"/>
                    <a:pt x="7789" y="1956"/>
                  </a:cubicBezTo>
                  <a:cubicBezTo>
                    <a:pt x="8052" y="1956"/>
                    <a:pt x="8336" y="1936"/>
                    <a:pt x="8599" y="1936"/>
                  </a:cubicBezTo>
                  <a:cubicBezTo>
                    <a:pt x="7992" y="1329"/>
                    <a:pt x="7324" y="823"/>
                    <a:pt x="6616" y="378"/>
                  </a:cubicBezTo>
                  <a:cubicBezTo>
                    <a:pt x="6208" y="128"/>
                    <a:pt x="5809" y="1"/>
                    <a:pt x="5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720600" y="2993525"/>
              <a:ext cx="202325" cy="78975"/>
            </a:xfrm>
            <a:custGeom>
              <a:avLst/>
              <a:gdLst/>
              <a:ahLst/>
              <a:cxnLst/>
              <a:rect l="l" t="t" r="r" b="b"/>
              <a:pathLst>
                <a:path w="8093" h="3159" extrusionOk="0">
                  <a:moveTo>
                    <a:pt x="1" y="1"/>
                  </a:moveTo>
                  <a:lnTo>
                    <a:pt x="1" y="1"/>
                  </a:lnTo>
                  <a:cubicBezTo>
                    <a:pt x="304" y="790"/>
                    <a:pt x="850" y="1377"/>
                    <a:pt x="1538" y="1862"/>
                  </a:cubicBezTo>
                  <a:cubicBezTo>
                    <a:pt x="1943" y="2145"/>
                    <a:pt x="2367" y="2428"/>
                    <a:pt x="2752" y="2752"/>
                  </a:cubicBezTo>
                  <a:cubicBezTo>
                    <a:pt x="3068" y="3003"/>
                    <a:pt x="3384" y="3159"/>
                    <a:pt x="3729" y="3159"/>
                  </a:cubicBezTo>
                  <a:cubicBezTo>
                    <a:pt x="3913" y="3159"/>
                    <a:pt x="4105" y="3114"/>
                    <a:pt x="4310" y="3015"/>
                  </a:cubicBezTo>
                  <a:cubicBezTo>
                    <a:pt x="4581" y="2879"/>
                    <a:pt x="4861" y="2811"/>
                    <a:pt x="5144" y="2811"/>
                  </a:cubicBezTo>
                  <a:cubicBezTo>
                    <a:pt x="5323" y="2811"/>
                    <a:pt x="5504" y="2839"/>
                    <a:pt x="5685" y="2894"/>
                  </a:cubicBezTo>
                  <a:cubicBezTo>
                    <a:pt x="5827" y="2934"/>
                    <a:pt x="5989" y="2934"/>
                    <a:pt x="6231" y="2954"/>
                  </a:cubicBezTo>
                  <a:cubicBezTo>
                    <a:pt x="6434" y="2914"/>
                    <a:pt x="6737" y="2894"/>
                    <a:pt x="7000" y="2772"/>
                  </a:cubicBezTo>
                  <a:cubicBezTo>
                    <a:pt x="7364" y="2611"/>
                    <a:pt x="7708" y="2368"/>
                    <a:pt x="8072" y="2165"/>
                  </a:cubicBezTo>
                  <a:lnTo>
                    <a:pt x="8093" y="2165"/>
                  </a:lnTo>
                  <a:cubicBezTo>
                    <a:pt x="7728" y="2085"/>
                    <a:pt x="7364" y="2004"/>
                    <a:pt x="7020" y="1923"/>
                  </a:cubicBezTo>
                  <a:cubicBezTo>
                    <a:pt x="6029" y="1680"/>
                    <a:pt x="5018" y="1397"/>
                    <a:pt x="4047" y="1114"/>
                  </a:cubicBezTo>
                  <a:lnTo>
                    <a:pt x="4067" y="1114"/>
                  </a:lnTo>
                  <a:cubicBezTo>
                    <a:pt x="3500" y="952"/>
                    <a:pt x="2934" y="790"/>
                    <a:pt x="2388" y="648"/>
                  </a:cubicBezTo>
                  <a:cubicBezTo>
                    <a:pt x="1578" y="426"/>
                    <a:pt x="789" y="2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498075" y="2948525"/>
              <a:ext cx="153250" cy="62325"/>
            </a:xfrm>
            <a:custGeom>
              <a:avLst/>
              <a:gdLst/>
              <a:ahLst/>
              <a:cxnLst/>
              <a:rect l="l" t="t" r="r" b="b"/>
              <a:pathLst>
                <a:path w="6130" h="2493" extrusionOk="0">
                  <a:moveTo>
                    <a:pt x="344" y="0"/>
                  </a:moveTo>
                  <a:cubicBezTo>
                    <a:pt x="223" y="0"/>
                    <a:pt x="122" y="21"/>
                    <a:pt x="0" y="21"/>
                  </a:cubicBezTo>
                  <a:cubicBezTo>
                    <a:pt x="263" y="304"/>
                    <a:pt x="506" y="607"/>
                    <a:pt x="749" y="891"/>
                  </a:cubicBezTo>
                  <a:cubicBezTo>
                    <a:pt x="1174" y="1417"/>
                    <a:pt x="1700" y="1781"/>
                    <a:pt x="2246" y="2145"/>
                  </a:cubicBezTo>
                  <a:cubicBezTo>
                    <a:pt x="2606" y="2381"/>
                    <a:pt x="2978" y="2492"/>
                    <a:pt x="3356" y="2492"/>
                  </a:cubicBezTo>
                  <a:cubicBezTo>
                    <a:pt x="3658" y="2492"/>
                    <a:pt x="3963" y="2421"/>
                    <a:pt x="4269" y="2286"/>
                  </a:cubicBezTo>
                  <a:cubicBezTo>
                    <a:pt x="4572" y="2165"/>
                    <a:pt x="4855" y="1963"/>
                    <a:pt x="5118" y="1781"/>
                  </a:cubicBezTo>
                  <a:cubicBezTo>
                    <a:pt x="5462" y="1558"/>
                    <a:pt x="5806" y="1315"/>
                    <a:pt x="6130" y="1073"/>
                  </a:cubicBezTo>
                  <a:cubicBezTo>
                    <a:pt x="5301" y="830"/>
                    <a:pt x="4451" y="607"/>
                    <a:pt x="3642" y="385"/>
                  </a:cubicBezTo>
                  <a:cubicBezTo>
                    <a:pt x="2671" y="142"/>
                    <a:pt x="1639" y="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235075" y="2738450"/>
              <a:ext cx="1140000" cy="310750"/>
            </a:xfrm>
            <a:custGeom>
              <a:avLst/>
              <a:gdLst/>
              <a:ahLst/>
              <a:cxnLst/>
              <a:rect l="l" t="t" r="r" b="b"/>
              <a:pathLst>
                <a:path w="45600" h="12430" extrusionOk="0">
                  <a:moveTo>
                    <a:pt x="29620" y="1"/>
                  </a:moveTo>
                  <a:cubicBezTo>
                    <a:pt x="28456" y="1"/>
                    <a:pt x="27287" y="83"/>
                    <a:pt x="26118" y="109"/>
                  </a:cubicBezTo>
                  <a:cubicBezTo>
                    <a:pt x="25915" y="109"/>
                    <a:pt x="25693" y="129"/>
                    <a:pt x="25491" y="170"/>
                  </a:cubicBezTo>
                  <a:cubicBezTo>
                    <a:pt x="23022" y="534"/>
                    <a:pt x="20575" y="999"/>
                    <a:pt x="18268" y="1970"/>
                  </a:cubicBezTo>
                  <a:cubicBezTo>
                    <a:pt x="17581" y="2274"/>
                    <a:pt x="16893" y="2557"/>
                    <a:pt x="16225" y="2840"/>
                  </a:cubicBezTo>
                  <a:cubicBezTo>
                    <a:pt x="15254" y="3265"/>
                    <a:pt x="14324" y="3670"/>
                    <a:pt x="13352" y="4074"/>
                  </a:cubicBezTo>
                  <a:cubicBezTo>
                    <a:pt x="12604" y="4378"/>
                    <a:pt x="11815" y="4519"/>
                    <a:pt x="11006" y="4539"/>
                  </a:cubicBezTo>
                  <a:cubicBezTo>
                    <a:pt x="10936" y="4541"/>
                    <a:pt x="10867" y="4542"/>
                    <a:pt x="10797" y="4542"/>
                  </a:cubicBezTo>
                  <a:cubicBezTo>
                    <a:pt x="9420" y="4542"/>
                    <a:pt x="8134" y="4161"/>
                    <a:pt x="6940" y="3467"/>
                  </a:cubicBezTo>
                  <a:cubicBezTo>
                    <a:pt x="5827" y="2840"/>
                    <a:pt x="4714" y="2213"/>
                    <a:pt x="3561" y="1647"/>
                  </a:cubicBezTo>
                  <a:cubicBezTo>
                    <a:pt x="3055" y="1404"/>
                    <a:pt x="2448" y="1262"/>
                    <a:pt x="1882" y="1121"/>
                  </a:cubicBezTo>
                  <a:cubicBezTo>
                    <a:pt x="1768" y="1090"/>
                    <a:pt x="1654" y="1076"/>
                    <a:pt x="1541" y="1076"/>
                  </a:cubicBezTo>
                  <a:cubicBezTo>
                    <a:pt x="1213" y="1076"/>
                    <a:pt x="894" y="1193"/>
                    <a:pt x="608" y="1343"/>
                  </a:cubicBezTo>
                  <a:cubicBezTo>
                    <a:pt x="102" y="1606"/>
                    <a:pt x="1" y="1950"/>
                    <a:pt x="264" y="2456"/>
                  </a:cubicBezTo>
                  <a:cubicBezTo>
                    <a:pt x="446" y="2820"/>
                    <a:pt x="729" y="3144"/>
                    <a:pt x="911" y="3508"/>
                  </a:cubicBezTo>
                  <a:cubicBezTo>
                    <a:pt x="1113" y="3872"/>
                    <a:pt x="1255" y="4256"/>
                    <a:pt x="1437" y="4641"/>
                  </a:cubicBezTo>
                  <a:cubicBezTo>
                    <a:pt x="1579" y="4944"/>
                    <a:pt x="1498" y="5207"/>
                    <a:pt x="1295" y="5470"/>
                  </a:cubicBezTo>
                  <a:cubicBezTo>
                    <a:pt x="1053" y="5794"/>
                    <a:pt x="790" y="6117"/>
                    <a:pt x="547" y="6461"/>
                  </a:cubicBezTo>
                  <a:cubicBezTo>
                    <a:pt x="284" y="6825"/>
                    <a:pt x="223" y="7271"/>
                    <a:pt x="527" y="7614"/>
                  </a:cubicBezTo>
                  <a:cubicBezTo>
                    <a:pt x="1174" y="8363"/>
                    <a:pt x="1174" y="9091"/>
                    <a:pt x="769" y="9961"/>
                  </a:cubicBezTo>
                  <a:cubicBezTo>
                    <a:pt x="365" y="10811"/>
                    <a:pt x="769" y="11458"/>
                    <a:pt x="1659" y="11762"/>
                  </a:cubicBezTo>
                  <a:cubicBezTo>
                    <a:pt x="1862" y="11822"/>
                    <a:pt x="2064" y="11863"/>
                    <a:pt x="2266" y="11863"/>
                  </a:cubicBezTo>
                  <a:cubicBezTo>
                    <a:pt x="2322" y="11865"/>
                    <a:pt x="2377" y="11866"/>
                    <a:pt x="2431" y="11866"/>
                  </a:cubicBezTo>
                  <a:cubicBezTo>
                    <a:pt x="3354" y="11866"/>
                    <a:pt x="4170" y="11545"/>
                    <a:pt x="4896" y="10952"/>
                  </a:cubicBezTo>
                  <a:cubicBezTo>
                    <a:pt x="6009" y="10062"/>
                    <a:pt x="7101" y="9152"/>
                    <a:pt x="8376" y="8505"/>
                  </a:cubicBezTo>
                  <a:cubicBezTo>
                    <a:pt x="9165" y="8100"/>
                    <a:pt x="9974" y="7877"/>
                    <a:pt x="10864" y="7877"/>
                  </a:cubicBezTo>
                  <a:cubicBezTo>
                    <a:pt x="10946" y="7876"/>
                    <a:pt x="11027" y="7875"/>
                    <a:pt x="11109" y="7875"/>
                  </a:cubicBezTo>
                  <a:cubicBezTo>
                    <a:pt x="12180" y="7875"/>
                    <a:pt x="13249" y="8000"/>
                    <a:pt x="14283" y="8282"/>
                  </a:cubicBezTo>
                  <a:cubicBezTo>
                    <a:pt x="16852" y="8970"/>
                    <a:pt x="19381" y="9637"/>
                    <a:pt x="21930" y="10325"/>
                  </a:cubicBezTo>
                  <a:cubicBezTo>
                    <a:pt x="23488" y="10750"/>
                    <a:pt x="25025" y="11215"/>
                    <a:pt x="26563" y="11600"/>
                  </a:cubicBezTo>
                  <a:cubicBezTo>
                    <a:pt x="28525" y="12085"/>
                    <a:pt x="30528" y="12328"/>
                    <a:pt x="32955" y="12429"/>
                  </a:cubicBezTo>
                  <a:cubicBezTo>
                    <a:pt x="33643" y="12348"/>
                    <a:pt x="34736" y="12247"/>
                    <a:pt x="35828" y="12106"/>
                  </a:cubicBezTo>
                  <a:cubicBezTo>
                    <a:pt x="36738" y="11984"/>
                    <a:pt x="37608" y="11721"/>
                    <a:pt x="38478" y="11418"/>
                  </a:cubicBezTo>
                  <a:cubicBezTo>
                    <a:pt x="40360" y="10791"/>
                    <a:pt x="42039" y="9759"/>
                    <a:pt x="43819" y="8950"/>
                  </a:cubicBezTo>
                  <a:cubicBezTo>
                    <a:pt x="44102" y="8828"/>
                    <a:pt x="44365" y="8606"/>
                    <a:pt x="44628" y="8403"/>
                  </a:cubicBezTo>
                  <a:cubicBezTo>
                    <a:pt x="45013" y="8120"/>
                    <a:pt x="45255" y="7716"/>
                    <a:pt x="45437" y="7271"/>
                  </a:cubicBezTo>
                  <a:cubicBezTo>
                    <a:pt x="45599" y="6825"/>
                    <a:pt x="45518" y="6502"/>
                    <a:pt x="45174" y="6158"/>
                  </a:cubicBezTo>
                  <a:cubicBezTo>
                    <a:pt x="44203" y="5167"/>
                    <a:pt x="43091" y="4418"/>
                    <a:pt x="41958" y="3629"/>
                  </a:cubicBezTo>
                  <a:cubicBezTo>
                    <a:pt x="38842" y="1505"/>
                    <a:pt x="35322" y="554"/>
                    <a:pt x="31620" y="109"/>
                  </a:cubicBezTo>
                  <a:cubicBezTo>
                    <a:pt x="30956" y="28"/>
                    <a:pt x="30289" y="1"/>
                    <a:pt x="29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25"/>
          <p:cNvSpPr txBox="1"/>
          <p:nvPr/>
        </p:nvSpPr>
        <p:spPr>
          <a:xfrm>
            <a:off x="884825" y="496825"/>
            <a:ext cx="7593600" cy="17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0" b="1">
                <a:solidFill>
                  <a:schemeClr val="dk1"/>
                </a:solidFill>
                <a:latin typeface="Alegreya"/>
                <a:ea typeface="Alegreya"/>
                <a:cs typeface="Alegreya"/>
                <a:sym typeface="Alegreya"/>
              </a:rPr>
              <a:t>BIOL*4110 Final Presentation</a:t>
            </a:r>
            <a:endParaRPr sz="3600" b="1">
              <a:solidFill>
                <a:schemeClr val="dk1"/>
              </a:solidFill>
              <a:latin typeface="Alegreya"/>
              <a:ea typeface="Alegreya"/>
              <a:cs typeface="Alegreya"/>
              <a:sym typeface="Alegreya"/>
            </a:endParaRPr>
          </a:p>
          <a:p>
            <a:pPr marL="0" lvl="0" indent="0" algn="ctr" rtl="0">
              <a:spcBef>
                <a:spcPts val="0"/>
              </a:spcBef>
              <a:spcAft>
                <a:spcPts val="0"/>
              </a:spcAft>
              <a:buNone/>
            </a:pPr>
            <a:r>
              <a:rPr lang="en" sz="3000" b="1">
                <a:solidFill>
                  <a:schemeClr val="dk1"/>
                </a:solidFill>
                <a:latin typeface="Alegreya"/>
                <a:ea typeface="Alegreya"/>
                <a:cs typeface="Alegreya"/>
                <a:sym typeface="Alegreya"/>
              </a:rPr>
              <a:t>Mercury and Polychlorinated Biphenyls’ Effects on Fish in Ontario Lakes</a:t>
            </a:r>
            <a:endParaRPr sz="3000" b="1">
              <a:solidFill>
                <a:schemeClr val="dk1"/>
              </a:solidFill>
              <a:latin typeface="Alegreya"/>
              <a:ea typeface="Alegreya"/>
              <a:cs typeface="Alegreya"/>
              <a:sym typeface="Alegreya"/>
            </a:endParaRPr>
          </a:p>
        </p:txBody>
      </p:sp>
      <p:sp>
        <p:nvSpPr>
          <p:cNvPr id="703" name="Google Shape;703;p25"/>
          <p:cNvSpPr txBox="1"/>
          <p:nvPr/>
        </p:nvSpPr>
        <p:spPr>
          <a:xfrm>
            <a:off x="1914876" y="3063063"/>
            <a:ext cx="55335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legreya"/>
                <a:ea typeface="Alegreya"/>
                <a:cs typeface="Alegreya"/>
                <a:sym typeface="Alegreya"/>
              </a:rPr>
              <a:t>Kelly Jones (1162061), Cassandra Lounsbery (1185720), Ryleigh McDermid (1185696) </a:t>
            </a:r>
            <a:endParaRPr sz="2000">
              <a:solidFill>
                <a:schemeClr val="dk1"/>
              </a:solidFill>
              <a:latin typeface="Alegreya"/>
              <a:ea typeface="Alegreya"/>
              <a:cs typeface="Alegreya"/>
              <a:sym typeface="Alegreya"/>
            </a:endParaRPr>
          </a:p>
          <a:p>
            <a:pPr marL="0" lvl="0" indent="0" algn="ctr" rtl="0">
              <a:spcBef>
                <a:spcPts val="0"/>
              </a:spcBef>
              <a:spcAft>
                <a:spcPts val="0"/>
              </a:spcAft>
              <a:buNone/>
            </a:pPr>
            <a:r>
              <a:rPr lang="en" sz="2000">
                <a:solidFill>
                  <a:schemeClr val="dk1"/>
                </a:solidFill>
                <a:latin typeface="Alegreya"/>
                <a:ea typeface="Alegreya"/>
                <a:cs typeface="Alegreya"/>
                <a:sym typeface="Alegreya"/>
              </a:rPr>
              <a:t>Group 07</a:t>
            </a:r>
            <a:endParaRPr sz="2000">
              <a:solidFill>
                <a:schemeClr val="dk1"/>
              </a:solidFill>
              <a:latin typeface="Alegreya"/>
              <a:ea typeface="Alegreya"/>
              <a:cs typeface="Alegreya"/>
              <a:sym typeface="Alegreya"/>
            </a:endParaRPr>
          </a:p>
        </p:txBody>
      </p:sp>
      <p:grpSp>
        <p:nvGrpSpPr>
          <p:cNvPr id="704" name="Google Shape;704;p25"/>
          <p:cNvGrpSpPr/>
          <p:nvPr/>
        </p:nvGrpSpPr>
        <p:grpSpPr>
          <a:xfrm>
            <a:off x="522013" y="934725"/>
            <a:ext cx="1314475" cy="465075"/>
            <a:chOff x="1694675" y="1750750"/>
            <a:chExt cx="1314475" cy="465075"/>
          </a:xfrm>
        </p:grpSpPr>
        <p:sp>
          <p:nvSpPr>
            <p:cNvPr id="705" name="Google Shape;705;p25"/>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25"/>
          <p:cNvGrpSpPr/>
          <p:nvPr/>
        </p:nvGrpSpPr>
        <p:grpSpPr>
          <a:xfrm>
            <a:off x="3780038" y="287850"/>
            <a:ext cx="1314475" cy="465075"/>
            <a:chOff x="1694675" y="1750750"/>
            <a:chExt cx="1314475" cy="465075"/>
          </a:xfrm>
        </p:grpSpPr>
        <p:sp>
          <p:nvSpPr>
            <p:cNvPr id="709" name="Google Shape;709;p25"/>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25"/>
          <p:cNvGrpSpPr/>
          <p:nvPr/>
        </p:nvGrpSpPr>
        <p:grpSpPr>
          <a:xfrm>
            <a:off x="7221088" y="1593425"/>
            <a:ext cx="1314475" cy="465075"/>
            <a:chOff x="1694675" y="1750750"/>
            <a:chExt cx="1314475" cy="465075"/>
          </a:xfrm>
        </p:grpSpPr>
        <p:sp>
          <p:nvSpPr>
            <p:cNvPr id="713" name="Google Shape;713;p25"/>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25"/>
          <p:cNvGrpSpPr/>
          <p:nvPr/>
        </p:nvGrpSpPr>
        <p:grpSpPr>
          <a:xfrm>
            <a:off x="1244523" y="1865847"/>
            <a:ext cx="858866" cy="288444"/>
            <a:chOff x="248250" y="1792550"/>
            <a:chExt cx="1115700" cy="374700"/>
          </a:xfrm>
        </p:grpSpPr>
        <p:sp>
          <p:nvSpPr>
            <p:cNvPr id="717" name="Google Shape;717;p25"/>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5"/>
          <p:cNvGrpSpPr/>
          <p:nvPr/>
        </p:nvGrpSpPr>
        <p:grpSpPr>
          <a:xfrm>
            <a:off x="6625848" y="464472"/>
            <a:ext cx="858866" cy="288444"/>
            <a:chOff x="248250" y="1792550"/>
            <a:chExt cx="1115700" cy="374700"/>
          </a:xfrm>
        </p:grpSpPr>
        <p:sp>
          <p:nvSpPr>
            <p:cNvPr id="720" name="Google Shape;720;p25"/>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5"/>
          <p:cNvSpPr/>
          <p:nvPr/>
        </p:nvSpPr>
        <p:spPr>
          <a:xfrm>
            <a:off x="1874651" y="336125"/>
            <a:ext cx="706584" cy="465082"/>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04"/>
        <p:cNvGrpSpPr/>
        <p:nvPr/>
      </p:nvGrpSpPr>
      <p:grpSpPr>
        <a:xfrm>
          <a:off x="0" y="0"/>
          <a:ext cx="0" cy="0"/>
          <a:chOff x="0" y="0"/>
          <a:chExt cx="0" cy="0"/>
        </a:xfrm>
      </p:grpSpPr>
      <p:sp>
        <p:nvSpPr>
          <p:cNvPr id="1005" name="Google Shape;1005;p34"/>
          <p:cNvSpPr txBox="1">
            <a:spLocks noGrp="1"/>
          </p:cNvSpPr>
          <p:nvPr>
            <p:ph type="title"/>
          </p:nvPr>
        </p:nvSpPr>
        <p:spPr>
          <a:xfrm>
            <a:off x="1226400" y="169975"/>
            <a:ext cx="66912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Alegreya"/>
                <a:ea typeface="Alegreya"/>
                <a:cs typeface="Alegreya"/>
                <a:sym typeface="Alegreya"/>
              </a:rPr>
              <a:t>Statistical Analysis</a:t>
            </a:r>
            <a:endParaRPr/>
          </a:p>
        </p:txBody>
      </p:sp>
      <p:sp>
        <p:nvSpPr>
          <p:cNvPr id="1006" name="Google Shape;1006;p34"/>
          <p:cNvSpPr txBox="1">
            <a:spLocks noGrp="1"/>
          </p:cNvSpPr>
          <p:nvPr>
            <p:ph type="subTitle" idx="1"/>
          </p:nvPr>
        </p:nvSpPr>
        <p:spPr>
          <a:xfrm>
            <a:off x="106300" y="543025"/>
            <a:ext cx="6691200" cy="41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latin typeface="Alegreya"/>
                <a:ea typeface="Alegreya"/>
                <a:cs typeface="Alegreya"/>
                <a:sym typeface="Alegreya"/>
              </a:rPr>
              <a:t>Linear regressions</a:t>
            </a:r>
            <a:endParaRPr sz="1700">
              <a:latin typeface="Alegreya"/>
              <a:ea typeface="Alegreya"/>
              <a:cs typeface="Alegreya"/>
              <a:sym typeface="Alegreya"/>
            </a:endParaRPr>
          </a:p>
          <a:p>
            <a:pPr marL="457200" lvl="0" indent="-336550" algn="l" rtl="0">
              <a:spcBef>
                <a:spcPts val="0"/>
              </a:spcBef>
              <a:spcAft>
                <a:spcPts val="0"/>
              </a:spcAft>
              <a:buSzPts val="1700"/>
              <a:buFont typeface="Alegreya"/>
              <a:buChar char="●"/>
            </a:pPr>
            <a:r>
              <a:rPr lang="en" sz="1700">
                <a:latin typeface="Alegreya"/>
                <a:ea typeface="Alegreya"/>
                <a:cs typeface="Alegreya"/>
                <a:sym typeface="Alegreya"/>
              </a:rPr>
              <a:t>Response variable: log of contaminant concentration</a:t>
            </a:r>
            <a:endParaRPr sz="1700">
              <a:latin typeface="Alegreya"/>
              <a:ea typeface="Alegreya"/>
              <a:cs typeface="Alegreya"/>
              <a:sym typeface="Alegreya"/>
            </a:endParaRPr>
          </a:p>
          <a:p>
            <a:pPr marL="457200" lvl="0" indent="-336550" algn="l" rtl="0">
              <a:spcBef>
                <a:spcPts val="0"/>
              </a:spcBef>
              <a:spcAft>
                <a:spcPts val="0"/>
              </a:spcAft>
              <a:buSzPts val="1700"/>
              <a:buFont typeface="Alegreya"/>
              <a:buChar char="●"/>
            </a:pPr>
            <a:r>
              <a:rPr lang="en" sz="1700">
                <a:latin typeface="Alegreya"/>
                <a:ea typeface="Alegreya"/>
                <a:cs typeface="Alegreya"/>
                <a:sym typeface="Alegreya"/>
              </a:rPr>
              <a:t>4 predictor variables: trophic level, lifespan, habitat, year of sample</a:t>
            </a:r>
            <a:endParaRPr sz="1700">
              <a:latin typeface="Alegreya"/>
              <a:ea typeface="Alegreya"/>
              <a:cs typeface="Alegreya"/>
              <a:sym typeface="Alegreya"/>
            </a:endParaRPr>
          </a:p>
          <a:p>
            <a:pPr marL="0" lvl="0" indent="0" algn="l" rtl="0">
              <a:spcBef>
                <a:spcPts val="0"/>
              </a:spcBef>
              <a:spcAft>
                <a:spcPts val="0"/>
              </a:spcAft>
              <a:buNone/>
            </a:pPr>
            <a:r>
              <a:rPr lang="en" sz="1700">
                <a:latin typeface="Alegreya"/>
                <a:ea typeface="Alegreya"/>
                <a:cs typeface="Alegreya"/>
                <a:sym typeface="Alegreya"/>
              </a:rPr>
              <a:t>MuMIn dredge() used to determine best fit model</a:t>
            </a:r>
            <a:endParaRPr sz="1700">
              <a:latin typeface="Alegreya"/>
              <a:ea typeface="Alegreya"/>
              <a:cs typeface="Alegreya"/>
              <a:sym typeface="Alegreya"/>
            </a:endParaRPr>
          </a:p>
          <a:p>
            <a:pPr marL="457200" lvl="0" indent="-336550" algn="l" rtl="0">
              <a:spcBef>
                <a:spcPts val="0"/>
              </a:spcBef>
              <a:spcAft>
                <a:spcPts val="0"/>
              </a:spcAft>
              <a:buSzPts val="1700"/>
              <a:buFont typeface="Alegreya"/>
              <a:buChar char="●"/>
            </a:pPr>
            <a:r>
              <a:rPr lang="en" sz="1700">
                <a:latin typeface="Alegreya"/>
                <a:ea typeface="Alegreya"/>
                <a:cs typeface="Alegreya"/>
                <a:sym typeface="Alegreya"/>
              </a:rPr>
              <a:t>PCB lm had no other models within delta 4 AIC</a:t>
            </a:r>
            <a:endParaRPr sz="1700">
              <a:latin typeface="Alegreya"/>
              <a:ea typeface="Alegreya"/>
              <a:cs typeface="Alegreya"/>
              <a:sym typeface="Alegreya"/>
            </a:endParaRPr>
          </a:p>
          <a:p>
            <a:pPr marL="914400" lvl="1" indent="-336550" algn="l" rtl="0">
              <a:spcBef>
                <a:spcPts val="0"/>
              </a:spcBef>
              <a:spcAft>
                <a:spcPts val="0"/>
              </a:spcAft>
              <a:buSzPts val="1700"/>
              <a:buFont typeface="Alegreya"/>
              <a:buChar char="○"/>
            </a:pPr>
            <a:r>
              <a:rPr lang="en" sz="1700">
                <a:latin typeface="Alegreya"/>
                <a:ea typeface="Alegreya"/>
                <a:cs typeface="Alegreya"/>
                <a:sym typeface="Alegreya"/>
              </a:rPr>
              <a:t>All 4 predictor variables</a:t>
            </a:r>
            <a:endParaRPr sz="1700">
              <a:latin typeface="Alegreya"/>
              <a:ea typeface="Alegreya"/>
              <a:cs typeface="Alegreya"/>
              <a:sym typeface="Alegreya"/>
            </a:endParaRPr>
          </a:p>
          <a:p>
            <a:pPr marL="457200" lvl="0" indent="-336550" algn="l" rtl="0">
              <a:spcBef>
                <a:spcPts val="0"/>
              </a:spcBef>
              <a:spcAft>
                <a:spcPts val="0"/>
              </a:spcAft>
              <a:buSzPts val="1700"/>
              <a:buFont typeface="Alegreya"/>
              <a:buChar char="●"/>
            </a:pPr>
            <a:r>
              <a:rPr lang="en" sz="1700">
                <a:latin typeface="Alegreya"/>
                <a:ea typeface="Alegreya"/>
                <a:cs typeface="Alegreya"/>
                <a:sym typeface="Alegreya"/>
              </a:rPr>
              <a:t>Mercury had two “best” models - will be averaged for final paper</a:t>
            </a:r>
            <a:endParaRPr sz="1700">
              <a:latin typeface="Alegreya"/>
              <a:ea typeface="Alegreya"/>
              <a:cs typeface="Alegreya"/>
              <a:sym typeface="Alegreya"/>
            </a:endParaRPr>
          </a:p>
          <a:p>
            <a:pPr marL="914400" lvl="1" indent="-336550" algn="l" rtl="0">
              <a:spcBef>
                <a:spcPts val="0"/>
              </a:spcBef>
              <a:spcAft>
                <a:spcPts val="0"/>
              </a:spcAft>
              <a:buSzPts val="1700"/>
              <a:buFont typeface="Alegreya"/>
              <a:buChar char="○"/>
            </a:pPr>
            <a:r>
              <a:rPr lang="en" sz="1700">
                <a:latin typeface="Alegreya"/>
                <a:ea typeface="Alegreya"/>
                <a:cs typeface="Alegreya"/>
                <a:sym typeface="Alegreya"/>
              </a:rPr>
              <a:t>All 4 predictor variables OR no lifespan</a:t>
            </a:r>
            <a:endParaRPr sz="1700">
              <a:latin typeface="Alegreya"/>
              <a:ea typeface="Alegreya"/>
              <a:cs typeface="Alegreya"/>
              <a:sym typeface="Alegreya"/>
            </a:endParaRPr>
          </a:p>
          <a:p>
            <a:pPr marL="0" lvl="0" indent="0" algn="l" rtl="0">
              <a:spcBef>
                <a:spcPts val="0"/>
              </a:spcBef>
              <a:spcAft>
                <a:spcPts val="0"/>
              </a:spcAft>
              <a:buNone/>
            </a:pPr>
            <a:r>
              <a:rPr lang="en" sz="1700">
                <a:latin typeface="Alegreya"/>
                <a:ea typeface="Alegreya"/>
                <a:cs typeface="Alegreya"/>
                <a:sym typeface="Alegreya"/>
              </a:rPr>
              <a:t>Scaled numeric predictor variables (all but habitat)</a:t>
            </a:r>
            <a:endParaRPr sz="1700">
              <a:latin typeface="Alegreya"/>
              <a:ea typeface="Alegreya"/>
              <a:cs typeface="Alegreya"/>
              <a:sym typeface="Alegreya"/>
            </a:endParaRPr>
          </a:p>
          <a:p>
            <a:pPr marL="0" lvl="0" indent="0" algn="l" rtl="0">
              <a:spcBef>
                <a:spcPts val="0"/>
              </a:spcBef>
              <a:spcAft>
                <a:spcPts val="0"/>
              </a:spcAft>
              <a:buNone/>
            </a:pPr>
            <a:r>
              <a:rPr lang="en" sz="1700">
                <a:latin typeface="Alegreya"/>
                <a:ea typeface="Alegreya"/>
                <a:cs typeface="Alegreya"/>
                <a:sym typeface="Alegreya"/>
              </a:rPr>
              <a:t>to make estimated effects easily comparable</a:t>
            </a:r>
            <a:endParaRPr sz="1700">
              <a:latin typeface="Alegreya"/>
              <a:ea typeface="Alegreya"/>
              <a:cs typeface="Alegreya"/>
              <a:sym typeface="Alegreya"/>
            </a:endParaRPr>
          </a:p>
          <a:p>
            <a:pPr marL="0" lvl="0" indent="0" algn="l" rtl="0">
              <a:spcBef>
                <a:spcPts val="0"/>
              </a:spcBef>
              <a:spcAft>
                <a:spcPts val="0"/>
              </a:spcAft>
              <a:buNone/>
            </a:pPr>
            <a:endParaRPr sz="1700">
              <a:latin typeface="Alegreya"/>
              <a:ea typeface="Alegreya"/>
              <a:cs typeface="Alegreya"/>
              <a:sym typeface="Alegreya"/>
            </a:endParaRPr>
          </a:p>
          <a:p>
            <a:pPr marL="0" lvl="0" indent="0" algn="l" rtl="0">
              <a:spcBef>
                <a:spcPts val="0"/>
              </a:spcBef>
              <a:spcAft>
                <a:spcPts val="0"/>
              </a:spcAft>
              <a:buNone/>
            </a:pPr>
            <a:r>
              <a:rPr lang="en" sz="1700">
                <a:latin typeface="Alegreya"/>
                <a:ea typeface="Alegreya"/>
                <a:cs typeface="Alegreya"/>
                <a:sym typeface="Alegreya"/>
              </a:rPr>
              <a:t>Visreg package used to make the graphs </a:t>
            </a:r>
            <a:endParaRPr sz="1700">
              <a:latin typeface="Alegreya"/>
              <a:ea typeface="Alegreya"/>
              <a:cs typeface="Alegreya"/>
              <a:sym typeface="Alegreya"/>
            </a:endParaRPr>
          </a:p>
          <a:p>
            <a:pPr marL="0" lvl="0" indent="0" algn="l" rtl="0">
              <a:spcBef>
                <a:spcPts val="0"/>
              </a:spcBef>
              <a:spcAft>
                <a:spcPts val="0"/>
              </a:spcAft>
              <a:buNone/>
            </a:pPr>
            <a:r>
              <a:rPr lang="en" sz="1700">
                <a:latin typeface="Alegreya"/>
                <a:ea typeface="Alegreya"/>
                <a:cs typeface="Alegreya"/>
                <a:sym typeface="Alegreya"/>
              </a:rPr>
              <a:t>you’re about to see!</a:t>
            </a:r>
            <a:endParaRPr sz="1700">
              <a:latin typeface="Alegreya"/>
              <a:ea typeface="Alegreya"/>
              <a:cs typeface="Alegreya"/>
              <a:sym typeface="Alegreya"/>
            </a:endParaRPr>
          </a:p>
        </p:txBody>
      </p:sp>
      <p:pic>
        <p:nvPicPr>
          <p:cNvPr id="1007" name="Google Shape;1007;p34"/>
          <p:cNvPicPr preferRelativeResize="0"/>
          <p:nvPr/>
        </p:nvPicPr>
        <p:blipFill>
          <a:blip r:embed="rId3">
            <a:alphaModFix/>
          </a:blip>
          <a:stretch>
            <a:fillRect/>
          </a:stretch>
        </p:blipFill>
        <p:spPr>
          <a:xfrm>
            <a:off x="5415725" y="2958425"/>
            <a:ext cx="3636251" cy="2060550"/>
          </a:xfrm>
          <a:prstGeom prst="rect">
            <a:avLst/>
          </a:prstGeom>
          <a:noFill/>
          <a:ln>
            <a:noFill/>
          </a:ln>
        </p:spPr>
      </p:pic>
      <p:sp>
        <p:nvSpPr>
          <p:cNvPr id="1008" name="Google Shape;1008;p34"/>
          <p:cNvSpPr txBox="1"/>
          <p:nvPr/>
        </p:nvSpPr>
        <p:spPr>
          <a:xfrm>
            <a:off x="7392300" y="2598200"/>
            <a:ext cx="5253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Nunito"/>
                <a:ea typeface="Nunito"/>
                <a:cs typeface="Nunito"/>
                <a:sym typeface="Nunito"/>
              </a:rPr>
              <a:t>Hg</a:t>
            </a:r>
            <a:endParaRPr>
              <a:solidFill>
                <a:schemeClr val="dk1"/>
              </a:solidFill>
              <a:latin typeface="Nunito"/>
              <a:ea typeface="Nunito"/>
              <a:cs typeface="Nunito"/>
              <a:sym typeface="Nunito"/>
            </a:endParaRPr>
          </a:p>
        </p:txBody>
      </p:sp>
      <p:grpSp>
        <p:nvGrpSpPr>
          <p:cNvPr id="1009" name="Google Shape;1009;p34"/>
          <p:cNvGrpSpPr/>
          <p:nvPr/>
        </p:nvGrpSpPr>
        <p:grpSpPr>
          <a:xfrm>
            <a:off x="4014723" y="4216335"/>
            <a:ext cx="993808" cy="927177"/>
            <a:chOff x="6065450" y="2525750"/>
            <a:chExt cx="745375" cy="695400"/>
          </a:xfrm>
        </p:grpSpPr>
        <p:sp>
          <p:nvSpPr>
            <p:cNvPr id="1010" name="Google Shape;1010;p34"/>
            <p:cNvSpPr/>
            <p:nvPr/>
          </p:nvSpPr>
          <p:spPr>
            <a:xfrm>
              <a:off x="6109375" y="2708750"/>
              <a:ext cx="329800" cy="512400"/>
            </a:xfrm>
            <a:custGeom>
              <a:avLst/>
              <a:gdLst/>
              <a:ahLst/>
              <a:cxnLst/>
              <a:rect l="l" t="t" r="r" b="b"/>
              <a:pathLst>
                <a:path w="13192" h="20496" extrusionOk="0">
                  <a:moveTo>
                    <a:pt x="321" y="1"/>
                  </a:moveTo>
                  <a:cubicBezTo>
                    <a:pt x="169" y="1"/>
                    <a:pt x="1" y="150"/>
                    <a:pt x="42" y="326"/>
                  </a:cubicBezTo>
                  <a:lnTo>
                    <a:pt x="42" y="306"/>
                  </a:lnTo>
                  <a:cubicBezTo>
                    <a:pt x="932" y="4170"/>
                    <a:pt x="891" y="8519"/>
                    <a:pt x="3986" y="11351"/>
                  </a:cubicBezTo>
                  <a:cubicBezTo>
                    <a:pt x="5322" y="12565"/>
                    <a:pt x="6980" y="13253"/>
                    <a:pt x="8457" y="14224"/>
                  </a:cubicBezTo>
                  <a:cubicBezTo>
                    <a:pt x="10440" y="15519"/>
                    <a:pt x="12038" y="17683"/>
                    <a:pt x="11937" y="20131"/>
                  </a:cubicBezTo>
                  <a:cubicBezTo>
                    <a:pt x="11927" y="20379"/>
                    <a:pt x="12096" y="20496"/>
                    <a:pt x="12279" y="20496"/>
                  </a:cubicBezTo>
                  <a:cubicBezTo>
                    <a:pt x="12470" y="20496"/>
                    <a:pt x="12675" y="20369"/>
                    <a:pt x="12706" y="20131"/>
                  </a:cubicBezTo>
                  <a:cubicBezTo>
                    <a:pt x="13191" y="15903"/>
                    <a:pt x="9044" y="13718"/>
                    <a:pt x="6050" y="11857"/>
                  </a:cubicBezTo>
                  <a:cubicBezTo>
                    <a:pt x="4189" y="10724"/>
                    <a:pt x="2914" y="9167"/>
                    <a:pt x="2206" y="7103"/>
                  </a:cubicBezTo>
                  <a:cubicBezTo>
                    <a:pt x="1437" y="4817"/>
                    <a:pt x="1478" y="2349"/>
                    <a:pt x="507" y="124"/>
                  </a:cubicBezTo>
                  <a:cubicBezTo>
                    <a:pt x="467" y="37"/>
                    <a:pt x="396"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6200925" y="2532450"/>
              <a:ext cx="240775" cy="679775"/>
            </a:xfrm>
            <a:custGeom>
              <a:avLst/>
              <a:gdLst/>
              <a:ahLst/>
              <a:cxnLst/>
              <a:rect l="l" t="t" r="r" b="b"/>
              <a:pathLst>
                <a:path w="9631" h="27191" extrusionOk="0">
                  <a:moveTo>
                    <a:pt x="1696" y="1"/>
                  </a:moveTo>
                  <a:cubicBezTo>
                    <a:pt x="1555" y="1"/>
                    <a:pt x="1413" y="78"/>
                    <a:pt x="1356" y="257"/>
                  </a:cubicBezTo>
                  <a:cubicBezTo>
                    <a:pt x="1" y="4870"/>
                    <a:pt x="2287" y="9138"/>
                    <a:pt x="4735" y="12941"/>
                  </a:cubicBezTo>
                  <a:cubicBezTo>
                    <a:pt x="6029" y="14985"/>
                    <a:pt x="7344" y="16927"/>
                    <a:pt x="8052" y="19273"/>
                  </a:cubicBezTo>
                  <a:cubicBezTo>
                    <a:pt x="8821" y="21802"/>
                    <a:pt x="8700" y="24472"/>
                    <a:pt x="8315" y="27021"/>
                  </a:cubicBezTo>
                  <a:cubicBezTo>
                    <a:pt x="8303" y="27121"/>
                    <a:pt x="8383" y="27191"/>
                    <a:pt x="8456" y="27191"/>
                  </a:cubicBezTo>
                  <a:cubicBezTo>
                    <a:pt x="8501" y="27191"/>
                    <a:pt x="8543" y="27164"/>
                    <a:pt x="8558" y="27102"/>
                  </a:cubicBezTo>
                  <a:cubicBezTo>
                    <a:pt x="9630" y="22672"/>
                    <a:pt x="8983" y="18585"/>
                    <a:pt x="6636" y="14681"/>
                  </a:cubicBezTo>
                  <a:cubicBezTo>
                    <a:pt x="4006" y="10352"/>
                    <a:pt x="466" y="5820"/>
                    <a:pt x="2044" y="439"/>
                  </a:cubicBezTo>
                  <a:cubicBezTo>
                    <a:pt x="2117" y="173"/>
                    <a:pt x="1907"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6407275" y="2582675"/>
              <a:ext cx="65775" cy="624350"/>
            </a:xfrm>
            <a:custGeom>
              <a:avLst/>
              <a:gdLst/>
              <a:ahLst/>
              <a:cxnLst/>
              <a:rect l="l" t="t" r="r" b="b"/>
              <a:pathLst>
                <a:path w="2631" h="24974" extrusionOk="0">
                  <a:moveTo>
                    <a:pt x="879" y="0"/>
                  </a:moveTo>
                  <a:cubicBezTo>
                    <a:pt x="718" y="0"/>
                    <a:pt x="547" y="107"/>
                    <a:pt x="527" y="312"/>
                  </a:cubicBezTo>
                  <a:cubicBezTo>
                    <a:pt x="1" y="4418"/>
                    <a:pt x="1740" y="8464"/>
                    <a:pt x="1801" y="12551"/>
                  </a:cubicBezTo>
                  <a:cubicBezTo>
                    <a:pt x="1862" y="16698"/>
                    <a:pt x="425" y="20703"/>
                    <a:pt x="304" y="24830"/>
                  </a:cubicBezTo>
                  <a:cubicBezTo>
                    <a:pt x="304" y="24921"/>
                    <a:pt x="387" y="24974"/>
                    <a:pt x="467" y="24974"/>
                  </a:cubicBezTo>
                  <a:cubicBezTo>
                    <a:pt x="529" y="24974"/>
                    <a:pt x="590" y="24942"/>
                    <a:pt x="608" y="24871"/>
                  </a:cubicBezTo>
                  <a:cubicBezTo>
                    <a:pt x="1255" y="20926"/>
                    <a:pt x="2327" y="17001"/>
                    <a:pt x="2469" y="12996"/>
                  </a:cubicBezTo>
                  <a:cubicBezTo>
                    <a:pt x="2631" y="8707"/>
                    <a:pt x="1093" y="4621"/>
                    <a:pt x="1174" y="312"/>
                  </a:cubicBezTo>
                  <a:cubicBezTo>
                    <a:pt x="1184" y="102"/>
                    <a:pt x="1036" y="0"/>
                    <a:pt x="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6396150" y="2615725"/>
              <a:ext cx="309550" cy="591525"/>
            </a:xfrm>
            <a:custGeom>
              <a:avLst/>
              <a:gdLst/>
              <a:ahLst/>
              <a:cxnLst/>
              <a:rect l="l" t="t" r="r" b="b"/>
              <a:pathLst>
                <a:path w="12382" h="23661" extrusionOk="0">
                  <a:moveTo>
                    <a:pt x="11210" y="1"/>
                  </a:moveTo>
                  <a:cubicBezTo>
                    <a:pt x="11018" y="1"/>
                    <a:pt x="10808" y="163"/>
                    <a:pt x="10844" y="406"/>
                  </a:cubicBezTo>
                  <a:cubicBezTo>
                    <a:pt x="11592" y="5787"/>
                    <a:pt x="9671" y="10804"/>
                    <a:pt x="5726" y="14506"/>
                  </a:cubicBezTo>
                  <a:cubicBezTo>
                    <a:pt x="3177" y="16913"/>
                    <a:pt x="1" y="19604"/>
                    <a:pt x="749" y="23549"/>
                  </a:cubicBezTo>
                  <a:cubicBezTo>
                    <a:pt x="766" y="23627"/>
                    <a:pt x="821" y="23660"/>
                    <a:pt x="879" y="23660"/>
                  </a:cubicBezTo>
                  <a:cubicBezTo>
                    <a:pt x="957" y="23660"/>
                    <a:pt x="1041" y="23601"/>
                    <a:pt x="1053" y="23508"/>
                  </a:cubicBezTo>
                  <a:cubicBezTo>
                    <a:pt x="1174" y="22396"/>
                    <a:pt x="1214" y="21344"/>
                    <a:pt x="1599" y="20272"/>
                  </a:cubicBezTo>
                  <a:cubicBezTo>
                    <a:pt x="1983" y="19240"/>
                    <a:pt x="2671" y="18350"/>
                    <a:pt x="3419" y="17540"/>
                  </a:cubicBezTo>
                  <a:cubicBezTo>
                    <a:pt x="4755" y="16104"/>
                    <a:pt x="6373" y="14951"/>
                    <a:pt x="7688" y="13494"/>
                  </a:cubicBezTo>
                  <a:cubicBezTo>
                    <a:pt x="10864" y="9995"/>
                    <a:pt x="12381" y="4856"/>
                    <a:pt x="11491" y="244"/>
                  </a:cubicBezTo>
                  <a:cubicBezTo>
                    <a:pt x="11459" y="73"/>
                    <a:pt x="11339" y="1"/>
                    <a:pt x="1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6140250" y="2708725"/>
              <a:ext cx="47550" cy="138775"/>
            </a:xfrm>
            <a:custGeom>
              <a:avLst/>
              <a:gdLst/>
              <a:ahLst/>
              <a:cxnLst/>
              <a:rect l="l" t="t" r="r" b="b"/>
              <a:pathLst>
                <a:path w="1902" h="5551" extrusionOk="0">
                  <a:moveTo>
                    <a:pt x="1541" y="1"/>
                  </a:moveTo>
                  <a:cubicBezTo>
                    <a:pt x="1375" y="1"/>
                    <a:pt x="1204" y="112"/>
                    <a:pt x="1194" y="327"/>
                  </a:cubicBezTo>
                  <a:cubicBezTo>
                    <a:pt x="1113" y="1217"/>
                    <a:pt x="1153" y="2107"/>
                    <a:pt x="1072" y="2997"/>
                  </a:cubicBezTo>
                  <a:cubicBezTo>
                    <a:pt x="1012" y="3523"/>
                    <a:pt x="910" y="4090"/>
                    <a:pt x="688" y="4575"/>
                  </a:cubicBezTo>
                  <a:cubicBezTo>
                    <a:pt x="526" y="4899"/>
                    <a:pt x="182" y="4980"/>
                    <a:pt x="20" y="5263"/>
                  </a:cubicBezTo>
                  <a:cubicBezTo>
                    <a:pt x="0" y="5324"/>
                    <a:pt x="0" y="5364"/>
                    <a:pt x="41" y="5405"/>
                  </a:cubicBezTo>
                  <a:cubicBezTo>
                    <a:pt x="153" y="5507"/>
                    <a:pt x="265" y="5551"/>
                    <a:pt x="375" y="5551"/>
                  </a:cubicBezTo>
                  <a:cubicBezTo>
                    <a:pt x="918" y="5551"/>
                    <a:pt x="1400" y="4484"/>
                    <a:pt x="1517" y="4130"/>
                  </a:cubicBezTo>
                  <a:cubicBezTo>
                    <a:pt x="1902" y="2916"/>
                    <a:pt x="1821" y="1561"/>
                    <a:pt x="1861" y="327"/>
                  </a:cubicBezTo>
                  <a:cubicBezTo>
                    <a:pt x="1861" y="107"/>
                    <a:pt x="1703" y="1"/>
                    <a:pt x="1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6065450" y="2846200"/>
              <a:ext cx="105675" cy="87875"/>
            </a:xfrm>
            <a:custGeom>
              <a:avLst/>
              <a:gdLst/>
              <a:ahLst/>
              <a:cxnLst/>
              <a:rect l="l" t="t" r="r" b="b"/>
              <a:pathLst>
                <a:path w="4227" h="3515" extrusionOk="0">
                  <a:moveTo>
                    <a:pt x="464" y="0"/>
                  </a:moveTo>
                  <a:cubicBezTo>
                    <a:pt x="232" y="0"/>
                    <a:pt x="1" y="181"/>
                    <a:pt x="99" y="452"/>
                  </a:cubicBezTo>
                  <a:cubicBezTo>
                    <a:pt x="463" y="1403"/>
                    <a:pt x="1232" y="2192"/>
                    <a:pt x="2021" y="2799"/>
                  </a:cubicBezTo>
                  <a:cubicBezTo>
                    <a:pt x="2345" y="3049"/>
                    <a:pt x="3045" y="3514"/>
                    <a:pt x="3596" y="3514"/>
                  </a:cubicBezTo>
                  <a:cubicBezTo>
                    <a:pt x="3802" y="3514"/>
                    <a:pt x="3988" y="3449"/>
                    <a:pt x="4125" y="3284"/>
                  </a:cubicBezTo>
                  <a:cubicBezTo>
                    <a:pt x="4226" y="3143"/>
                    <a:pt x="4165" y="2961"/>
                    <a:pt x="4004" y="2961"/>
                  </a:cubicBezTo>
                  <a:cubicBezTo>
                    <a:pt x="2689" y="2900"/>
                    <a:pt x="1252" y="1443"/>
                    <a:pt x="828" y="250"/>
                  </a:cubicBezTo>
                  <a:cubicBezTo>
                    <a:pt x="764" y="75"/>
                    <a:pt x="614"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6236850" y="2903400"/>
              <a:ext cx="29850" cy="105025"/>
            </a:xfrm>
            <a:custGeom>
              <a:avLst/>
              <a:gdLst/>
              <a:ahLst/>
              <a:cxnLst/>
              <a:rect l="l" t="t" r="r" b="b"/>
              <a:pathLst>
                <a:path w="1194" h="4201" extrusionOk="0">
                  <a:moveTo>
                    <a:pt x="583" y="0"/>
                  </a:moveTo>
                  <a:cubicBezTo>
                    <a:pt x="395" y="0"/>
                    <a:pt x="186" y="164"/>
                    <a:pt x="223" y="410"/>
                  </a:cubicBezTo>
                  <a:cubicBezTo>
                    <a:pt x="465" y="1684"/>
                    <a:pt x="384" y="2716"/>
                    <a:pt x="41" y="3950"/>
                  </a:cubicBezTo>
                  <a:cubicBezTo>
                    <a:pt x="0" y="4097"/>
                    <a:pt x="129" y="4200"/>
                    <a:pt x="255" y="4200"/>
                  </a:cubicBezTo>
                  <a:cubicBezTo>
                    <a:pt x="320" y="4200"/>
                    <a:pt x="384" y="4173"/>
                    <a:pt x="425" y="4112"/>
                  </a:cubicBezTo>
                  <a:cubicBezTo>
                    <a:pt x="1194" y="2979"/>
                    <a:pt x="1153" y="1522"/>
                    <a:pt x="850" y="227"/>
                  </a:cubicBezTo>
                  <a:cubicBezTo>
                    <a:pt x="818" y="69"/>
                    <a:pt x="705"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6172100" y="2525750"/>
              <a:ext cx="57675" cy="106200"/>
            </a:xfrm>
            <a:custGeom>
              <a:avLst/>
              <a:gdLst/>
              <a:ahLst/>
              <a:cxnLst/>
              <a:rect l="l" t="t" r="r" b="b"/>
              <a:pathLst>
                <a:path w="2307" h="4248" extrusionOk="0">
                  <a:moveTo>
                    <a:pt x="530" y="0"/>
                  </a:moveTo>
                  <a:cubicBezTo>
                    <a:pt x="342" y="0"/>
                    <a:pt x="125" y="151"/>
                    <a:pt x="102" y="363"/>
                  </a:cubicBezTo>
                  <a:cubicBezTo>
                    <a:pt x="1" y="1193"/>
                    <a:pt x="223" y="2224"/>
                    <a:pt x="587" y="2993"/>
                  </a:cubicBezTo>
                  <a:cubicBezTo>
                    <a:pt x="757" y="3384"/>
                    <a:pt x="1342" y="4248"/>
                    <a:pt x="1909" y="4248"/>
                  </a:cubicBezTo>
                  <a:cubicBezTo>
                    <a:pt x="2016" y="4248"/>
                    <a:pt x="2123" y="4217"/>
                    <a:pt x="2226" y="4146"/>
                  </a:cubicBezTo>
                  <a:cubicBezTo>
                    <a:pt x="2287" y="4106"/>
                    <a:pt x="2307" y="4045"/>
                    <a:pt x="2266" y="3964"/>
                  </a:cubicBezTo>
                  <a:cubicBezTo>
                    <a:pt x="2145" y="3721"/>
                    <a:pt x="1902" y="3661"/>
                    <a:pt x="1700" y="3499"/>
                  </a:cubicBezTo>
                  <a:cubicBezTo>
                    <a:pt x="1397" y="3216"/>
                    <a:pt x="1214" y="2791"/>
                    <a:pt x="1093" y="2406"/>
                  </a:cubicBezTo>
                  <a:cubicBezTo>
                    <a:pt x="871" y="1698"/>
                    <a:pt x="911" y="990"/>
                    <a:pt x="810" y="262"/>
                  </a:cubicBezTo>
                  <a:cubicBezTo>
                    <a:pt x="785" y="77"/>
                    <a:pt x="665"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6260675" y="2612950"/>
              <a:ext cx="57100" cy="139325"/>
            </a:xfrm>
            <a:custGeom>
              <a:avLst/>
              <a:gdLst/>
              <a:ahLst/>
              <a:cxnLst/>
              <a:rect l="l" t="t" r="r" b="b"/>
              <a:pathLst>
                <a:path w="2284" h="5573" extrusionOk="0">
                  <a:moveTo>
                    <a:pt x="1496" y="0"/>
                  </a:moveTo>
                  <a:cubicBezTo>
                    <a:pt x="1289" y="0"/>
                    <a:pt x="1078" y="161"/>
                    <a:pt x="1151" y="415"/>
                  </a:cubicBezTo>
                  <a:cubicBezTo>
                    <a:pt x="1677" y="2095"/>
                    <a:pt x="1313" y="3996"/>
                    <a:pt x="119" y="5291"/>
                  </a:cubicBezTo>
                  <a:cubicBezTo>
                    <a:pt x="0" y="5410"/>
                    <a:pt x="96" y="5572"/>
                    <a:pt x="238" y="5572"/>
                  </a:cubicBezTo>
                  <a:cubicBezTo>
                    <a:pt x="265" y="5572"/>
                    <a:pt x="293" y="5567"/>
                    <a:pt x="322" y="5554"/>
                  </a:cubicBezTo>
                  <a:cubicBezTo>
                    <a:pt x="2122" y="4765"/>
                    <a:pt x="2284" y="1852"/>
                    <a:pt x="1819" y="233"/>
                  </a:cubicBezTo>
                  <a:cubicBezTo>
                    <a:pt x="1770" y="72"/>
                    <a:pt x="1634" y="0"/>
                    <a:pt x="1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6206775" y="2789225"/>
              <a:ext cx="107975" cy="63025"/>
            </a:xfrm>
            <a:custGeom>
              <a:avLst/>
              <a:gdLst/>
              <a:ahLst/>
              <a:cxnLst/>
              <a:rect l="l" t="t" r="r" b="b"/>
              <a:pathLst>
                <a:path w="4319" h="2521" extrusionOk="0">
                  <a:moveTo>
                    <a:pt x="452" y="0"/>
                  </a:moveTo>
                  <a:cubicBezTo>
                    <a:pt x="238" y="0"/>
                    <a:pt x="0" y="244"/>
                    <a:pt x="111" y="506"/>
                  </a:cubicBezTo>
                  <a:cubicBezTo>
                    <a:pt x="475" y="1315"/>
                    <a:pt x="1304" y="1861"/>
                    <a:pt x="2093" y="2165"/>
                  </a:cubicBezTo>
                  <a:cubicBezTo>
                    <a:pt x="2447" y="2309"/>
                    <a:pt x="3037" y="2520"/>
                    <a:pt x="3547" y="2520"/>
                  </a:cubicBezTo>
                  <a:cubicBezTo>
                    <a:pt x="3825" y="2520"/>
                    <a:pt x="4079" y="2457"/>
                    <a:pt x="4258" y="2286"/>
                  </a:cubicBezTo>
                  <a:cubicBezTo>
                    <a:pt x="4319" y="2205"/>
                    <a:pt x="4298" y="2063"/>
                    <a:pt x="4197" y="2063"/>
                  </a:cubicBezTo>
                  <a:cubicBezTo>
                    <a:pt x="3530" y="1942"/>
                    <a:pt x="2963" y="1922"/>
                    <a:pt x="2316" y="1618"/>
                  </a:cubicBezTo>
                  <a:cubicBezTo>
                    <a:pt x="1668" y="1335"/>
                    <a:pt x="981" y="850"/>
                    <a:pt x="697" y="182"/>
                  </a:cubicBezTo>
                  <a:cubicBezTo>
                    <a:pt x="646" y="53"/>
                    <a:pt x="551" y="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6355200" y="2786600"/>
              <a:ext cx="24275" cy="127100"/>
            </a:xfrm>
            <a:custGeom>
              <a:avLst/>
              <a:gdLst/>
              <a:ahLst/>
              <a:cxnLst/>
              <a:rect l="l" t="t" r="r" b="b"/>
              <a:pathLst>
                <a:path w="971" h="5084" extrusionOk="0">
                  <a:moveTo>
                    <a:pt x="353" y="1"/>
                  </a:moveTo>
                  <a:cubicBezTo>
                    <a:pt x="176" y="1"/>
                    <a:pt x="1" y="148"/>
                    <a:pt x="61" y="388"/>
                  </a:cubicBezTo>
                  <a:cubicBezTo>
                    <a:pt x="263" y="1319"/>
                    <a:pt x="324" y="2229"/>
                    <a:pt x="303" y="3180"/>
                  </a:cubicBezTo>
                  <a:cubicBezTo>
                    <a:pt x="283" y="3726"/>
                    <a:pt x="20" y="4596"/>
                    <a:pt x="364" y="5041"/>
                  </a:cubicBezTo>
                  <a:cubicBezTo>
                    <a:pt x="389" y="5066"/>
                    <a:pt x="414" y="5083"/>
                    <a:pt x="439" y="5083"/>
                  </a:cubicBezTo>
                  <a:cubicBezTo>
                    <a:pt x="455" y="5083"/>
                    <a:pt x="470" y="5077"/>
                    <a:pt x="485" y="5061"/>
                  </a:cubicBezTo>
                  <a:cubicBezTo>
                    <a:pt x="931" y="4697"/>
                    <a:pt x="850" y="3706"/>
                    <a:pt x="890" y="3180"/>
                  </a:cubicBezTo>
                  <a:cubicBezTo>
                    <a:pt x="971" y="2209"/>
                    <a:pt x="951" y="1157"/>
                    <a:pt x="647" y="226"/>
                  </a:cubicBezTo>
                  <a:cubicBezTo>
                    <a:pt x="598" y="70"/>
                    <a:pt x="475"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6360750" y="2637100"/>
              <a:ext cx="77400" cy="103450"/>
            </a:xfrm>
            <a:custGeom>
              <a:avLst/>
              <a:gdLst/>
              <a:ahLst/>
              <a:cxnLst/>
              <a:rect l="l" t="t" r="r" b="b"/>
              <a:pathLst>
                <a:path w="3096" h="4138" extrusionOk="0">
                  <a:moveTo>
                    <a:pt x="324" y="1"/>
                  </a:moveTo>
                  <a:cubicBezTo>
                    <a:pt x="157" y="1"/>
                    <a:pt x="0" y="107"/>
                    <a:pt x="21" y="319"/>
                  </a:cubicBezTo>
                  <a:cubicBezTo>
                    <a:pt x="122" y="1311"/>
                    <a:pt x="567" y="2282"/>
                    <a:pt x="1133" y="3091"/>
                  </a:cubicBezTo>
                  <a:cubicBezTo>
                    <a:pt x="1464" y="3554"/>
                    <a:pt x="1997" y="4138"/>
                    <a:pt x="2589" y="4138"/>
                  </a:cubicBezTo>
                  <a:cubicBezTo>
                    <a:pt x="2722" y="4138"/>
                    <a:pt x="2857" y="4108"/>
                    <a:pt x="2995" y="4042"/>
                  </a:cubicBezTo>
                  <a:cubicBezTo>
                    <a:pt x="3096" y="4001"/>
                    <a:pt x="3075" y="3819"/>
                    <a:pt x="2974" y="3799"/>
                  </a:cubicBezTo>
                  <a:cubicBezTo>
                    <a:pt x="1619" y="3617"/>
                    <a:pt x="789" y="1493"/>
                    <a:pt x="688" y="319"/>
                  </a:cubicBezTo>
                  <a:cubicBezTo>
                    <a:pt x="668" y="107"/>
                    <a:pt x="491"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6424125" y="2565500"/>
              <a:ext cx="58525" cy="113525"/>
            </a:xfrm>
            <a:custGeom>
              <a:avLst/>
              <a:gdLst/>
              <a:ahLst/>
              <a:cxnLst/>
              <a:rect l="l" t="t" r="r" b="b"/>
              <a:pathLst>
                <a:path w="2341" h="4541" extrusionOk="0">
                  <a:moveTo>
                    <a:pt x="1915" y="0"/>
                  </a:moveTo>
                  <a:cubicBezTo>
                    <a:pt x="1789" y="0"/>
                    <a:pt x="1668" y="71"/>
                    <a:pt x="1633" y="230"/>
                  </a:cubicBezTo>
                  <a:cubicBezTo>
                    <a:pt x="1511" y="897"/>
                    <a:pt x="1471" y="1585"/>
                    <a:pt x="1289" y="2273"/>
                  </a:cubicBezTo>
                  <a:cubicBezTo>
                    <a:pt x="1066" y="3102"/>
                    <a:pt x="601" y="3608"/>
                    <a:pt x="95" y="4256"/>
                  </a:cubicBezTo>
                  <a:cubicBezTo>
                    <a:pt x="0" y="4389"/>
                    <a:pt x="138" y="4541"/>
                    <a:pt x="273" y="4541"/>
                  </a:cubicBezTo>
                  <a:cubicBezTo>
                    <a:pt x="281" y="4541"/>
                    <a:pt x="290" y="4540"/>
                    <a:pt x="298" y="4539"/>
                  </a:cubicBezTo>
                  <a:cubicBezTo>
                    <a:pt x="1754" y="4175"/>
                    <a:pt x="2341" y="1565"/>
                    <a:pt x="2260" y="311"/>
                  </a:cubicBezTo>
                  <a:cubicBezTo>
                    <a:pt x="2249" y="117"/>
                    <a:pt x="2077" y="0"/>
                    <a:pt x="1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6319775" y="2673000"/>
              <a:ext cx="57175" cy="32125"/>
            </a:xfrm>
            <a:custGeom>
              <a:avLst/>
              <a:gdLst/>
              <a:ahLst/>
              <a:cxnLst/>
              <a:rect l="l" t="t" r="r" b="b"/>
              <a:pathLst>
                <a:path w="2287" h="1285" extrusionOk="0">
                  <a:moveTo>
                    <a:pt x="440" y="0"/>
                  </a:moveTo>
                  <a:cubicBezTo>
                    <a:pt x="316" y="0"/>
                    <a:pt x="216" y="99"/>
                    <a:pt x="183" y="198"/>
                  </a:cubicBezTo>
                  <a:cubicBezTo>
                    <a:pt x="1" y="664"/>
                    <a:pt x="628" y="1048"/>
                    <a:pt x="972" y="1190"/>
                  </a:cubicBezTo>
                  <a:cubicBezTo>
                    <a:pt x="1145" y="1253"/>
                    <a:pt x="1326" y="1284"/>
                    <a:pt x="1506" y="1284"/>
                  </a:cubicBezTo>
                  <a:cubicBezTo>
                    <a:pt x="1726" y="1284"/>
                    <a:pt x="1945" y="1238"/>
                    <a:pt x="2145" y="1149"/>
                  </a:cubicBezTo>
                  <a:cubicBezTo>
                    <a:pt x="2226" y="1109"/>
                    <a:pt x="2287" y="1048"/>
                    <a:pt x="2287" y="947"/>
                  </a:cubicBezTo>
                  <a:cubicBezTo>
                    <a:pt x="2287" y="927"/>
                    <a:pt x="2287" y="886"/>
                    <a:pt x="2267" y="866"/>
                  </a:cubicBezTo>
                  <a:cubicBezTo>
                    <a:pt x="2226" y="805"/>
                    <a:pt x="2165" y="765"/>
                    <a:pt x="2085" y="765"/>
                  </a:cubicBezTo>
                  <a:cubicBezTo>
                    <a:pt x="2050" y="767"/>
                    <a:pt x="2015" y="769"/>
                    <a:pt x="1980" y="769"/>
                  </a:cubicBezTo>
                  <a:cubicBezTo>
                    <a:pt x="1747" y="769"/>
                    <a:pt x="1504" y="714"/>
                    <a:pt x="1275" y="643"/>
                  </a:cubicBezTo>
                  <a:cubicBezTo>
                    <a:pt x="931" y="522"/>
                    <a:pt x="850" y="138"/>
                    <a:pt x="527" y="16"/>
                  </a:cubicBezTo>
                  <a:cubicBezTo>
                    <a:pt x="497" y="5"/>
                    <a:pt x="468"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6450775" y="2665675"/>
              <a:ext cx="66275" cy="136150"/>
            </a:xfrm>
            <a:custGeom>
              <a:avLst/>
              <a:gdLst/>
              <a:ahLst/>
              <a:cxnLst/>
              <a:rect l="l" t="t" r="r" b="b"/>
              <a:pathLst>
                <a:path w="2651" h="5446" extrusionOk="0">
                  <a:moveTo>
                    <a:pt x="1975" y="1"/>
                  </a:moveTo>
                  <a:cubicBezTo>
                    <a:pt x="1902" y="1"/>
                    <a:pt x="1831" y="36"/>
                    <a:pt x="1801" y="107"/>
                  </a:cubicBezTo>
                  <a:cubicBezTo>
                    <a:pt x="1417" y="896"/>
                    <a:pt x="1497" y="1988"/>
                    <a:pt x="1255" y="2838"/>
                  </a:cubicBezTo>
                  <a:cubicBezTo>
                    <a:pt x="1093" y="3404"/>
                    <a:pt x="850" y="3930"/>
                    <a:pt x="547" y="4436"/>
                  </a:cubicBezTo>
                  <a:cubicBezTo>
                    <a:pt x="365" y="4740"/>
                    <a:pt x="21" y="4982"/>
                    <a:pt x="0" y="5347"/>
                  </a:cubicBezTo>
                  <a:cubicBezTo>
                    <a:pt x="0" y="5387"/>
                    <a:pt x="21" y="5407"/>
                    <a:pt x="41" y="5407"/>
                  </a:cubicBezTo>
                  <a:lnTo>
                    <a:pt x="41" y="5427"/>
                  </a:lnTo>
                  <a:cubicBezTo>
                    <a:pt x="87" y="5440"/>
                    <a:pt x="132" y="5445"/>
                    <a:pt x="177" y="5445"/>
                  </a:cubicBezTo>
                  <a:cubicBezTo>
                    <a:pt x="890" y="5445"/>
                    <a:pt x="1508" y="4020"/>
                    <a:pt x="1680" y="3526"/>
                  </a:cubicBezTo>
                  <a:cubicBezTo>
                    <a:pt x="2003" y="2656"/>
                    <a:pt x="2651" y="997"/>
                    <a:pt x="2165" y="107"/>
                  </a:cubicBezTo>
                  <a:cubicBezTo>
                    <a:pt x="2125" y="36"/>
                    <a:pt x="2049" y="1"/>
                    <a:pt x="1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6490725" y="2675400"/>
              <a:ext cx="66250" cy="77950"/>
            </a:xfrm>
            <a:custGeom>
              <a:avLst/>
              <a:gdLst/>
              <a:ahLst/>
              <a:cxnLst/>
              <a:rect l="l" t="t" r="r" b="b"/>
              <a:pathLst>
                <a:path w="2650" h="3118" extrusionOk="0">
                  <a:moveTo>
                    <a:pt x="2053" y="1"/>
                  </a:moveTo>
                  <a:cubicBezTo>
                    <a:pt x="1949" y="1"/>
                    <a:pt x="1850" y="57"/>
                    <a:pt x="1821" y="183"/>
                  </a:cubicBezTo>
                  <a:cubicBezTo>
                    <a:pt x="1700" y="709"/>
                    <a:pt x="1700" y="1255"/>
                    <a:pt x="1477" y="1761"/>
                  </a:cubicBezTo>
                  <a:cubicBezTo>
                    <a:pt x="1194" y="2368"/>
                    <a:pt x="729" y="2570"/>
                    <a:pt x="122" y="2793"/>
                  </a:cubicBezTo>
                  <a:cubicBezTo>
                    <a:pt x="1" y="2833"/>
                    <a:pt x="21" y="2975"/>
                    <a:pt x="122" y="3015"/>
                  </a:cubicBezTo>
                  <a:cubicBezTo>
                    <a:pt x="295" y="3086"/>
                    <a:pt x="462" y="3118"/>
                    <a:pt x="622" y="3118"/>
                  </a:cubicBezTo>
                  <a:cubicBezTo>
                    <a:pt x="1848" y="3118"/>
                    <a:pt x="2649" y="1239"/>
                    <a:pt x="2327" y="183"/>
                  </a:cubicBezTo>
                  <a:cubicBezTo>
                    <a:pt x="2285" y="67"/>
                    <a:pt x="2166" y="1"/>
                    <a:pt x="2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6496300" y="2804725"/>
              <a:ext cx="44650" cy="180200"/>
            </a:xfrm>
            <a:custGeom>
              <a:avLst/>
              <a:gdLst/>
              <a:ahLst/>
              <a:cxnLst/>
              <a:rect l="l" t="t" r="r" b="b"/>
              <a:pathLst>
                <a:path w="1786" h="7208" extrusionOk="0">
                  <a:moveTo>
                    <a:pt x="792" y="0"/>
                  </a:moveTo>
                  <a:cubicBezTo>
                    <a:pt x="659" y="0"/>
                    <a:pt x="532" y="70"/>
                    <a:pt x="506" y="230"/>
                  </a:cubicBezTo>
                  <a:cubicBezTo>
                    <a:pt x="223" y="2313"/>
                    <a:pt x="0" y="5328"/>
                    <a:pt x="1376" y="7108"/>
                  </a:cubicBezTo>
                  <a:cubicBezTo>
                    <a:pt x="1429" y="7176"/>
                    <a:pt x="1501" y="7207"/>
                    <a:pt x="1569" y="7207"/>
                  </a:cubicBezTo>
                  <a:cubicBezTo>
                    <a:pt x="1684" y="7207"/>
                    <a:pt x="1786" y="7118"/>
                    <a:pt x="1760" y="6966"/>
                  </a:cubicBezTo>
                  <a:lnTo>
                    <a:pt x="1760" y="6946"/>
                  </a:lnTo>
                  <a:cubicBezTo>
                    <a:pt x="1517" y="5874"/>
                    <a:pt x="1153" y="4923"/>
                    <a:pt x="1052" y="3790"/>
                  </a:cubicBezTo>
                  <a:cubicBezTo>
                    <a:pt x="951" y="2637"/>
                    <a:pt x="1093" y="1464"/>
                    <a:pt x="1133" y="311"/>
                  </a:cubicBezTo>
                  <a:cubicBezTo>
                    <a:pt x="1144" y="117"/>
                    <a:pt x="963" y="0"/>
                    <a:pt x="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6509775" y="2797000"/>
              <a:ext cx="56850" cy="103175"/>
            </a:xfrm>
            <a:custGeom>
              <a:avLst/>
              <a:gdLst/>
              <a:ahLst/>
              <a:cxnLst/>
              <a:rect l="l" t="t" r="r" b="b"/>
              <a:pathLst>
                <a:path w="2274" h="4127" extrusionOk="0">
                  <a:moveTo>
                    <a:pt x="1893" y="0"/>
                  </a:moveTo>
                  <a:cubicBezTo>
                    <a:pt x="1793" y="0"/>
                    <a:pt x="1691" y="57"/>
                    <a:pt x="1646" y="174"/>
                  </a:cubicBezTo>
                  <a:cubicBezTo>
                    <a:pt x="1423" y="761"/>
                    <a:pt x="1403" y="1409"/>
                    <a:pt x="1201" y="2015"/>
                  </a:cubicBezTo>
                  <a:cubicBezTo>
                    <a:pt x="978" y="2683"/>
                    <a:pt x="533" y="3270"/>
                    <a:pt x="108" y="3836"/>
                  </a:cubicBezTo>
                  <a:cubicBezTo>
                    <a:pt x="0" y="3975"/>
                    <a:pt x="152" y="4126"/>
                    <a:pt x="293" y="4126"/>
                  </a:cubicBezTo>
                  <a:cubicBezTo>
                    <a:pt x="336" y="4126"/>
                    <a:pt x="379" y="4112"/>
                    <a:pt x="412" y="4079"/>
                  </a:cubicBezTo>
                  <a:cubicBezTo>
                    <a:pt x="1444" y="3148"/>
                    <a:pt x="2273" y="1671"/>
                    <a:pt x="2152" y="255"/>
                  </a:cubicBezTo>
                  <a:cubicBezTo>
                    <a:pt x="2141" y="87"/>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6544850" y="2800700"/>
              <a:ext cx="50600" cy="48425"/>
            </a:xfrm>
            <a:custGeom>
              <a:avLst/>
              <a:gdLst/>
              <a:ahLst/>
              <a:cxnLst/>
              <a:rect l="l" t="t" r="r" b="b"/>
              <a:pathLst>
                <a:path w="2024" h="1937" extrusionOk="0">
                  <a:moveTo>
                    <a:pt x="1730" y="1"/>
                  </a:moveTo>
                  <a:cubicBezTo>
                    <a:pt x="1655" y="1"/>
                    <a:pt x="1583" y="38"/>
                    <a:pt x="1538" y="128"/>
                  </a:cubicBezTo>
                  <a:cubicBezTo>
                    <a:pt x="1376" y="431"/>
                    <a:pt x="1315" y="775"/>
                    <a:pt x="1113" y="1078"/>
                  </a:cubicBezTo>
                  <a:cubicBezTo>
                    <a:pt x="1012" y="1220"/>
                    <a:pt x="890" y="1341"/>
                    <a:pt x="749" y="1422"/>
                  </a:cubicBezTo>
                  <a:cubicBezTo>
                    <a:pt x="660" y="1467"/>
                    <a:pt x="572" y="1476"/>
                    <a:pt x="485" y="1476"/>
                  </a:cubicBezTo>
                  <a:cubicBezTo>
                    <a:pt x="421" y="1476"/>
                    <a:pt x="357" y="1471"/>
                    <a:pt x="294" y="1471"/>
                  </a:cubicBezTo>
                  <a:cubicBezTo>
                    <a:pt x="249" y="1471"/>
                    <a:pt x="205" y="1473"/>
                    <a:pt x="162" y="1483"/>
                  </a:cubicBezTo>
                  <a:cubicBezTo>
                    <a:pt x="41" y="1503"/>
                    <a:pt x="0" y="1685"/>
                    <a:pt x="81" y="1766"/>
                  </a:cubicBezTo>
                  <a:cubicBezTo>
                    <a:pt x="204" y="1889"/>
                    <a:pt x="357" y="1937"/>
                    <a:pt x="519" y="1937"/>
                  </a:cubicBezTo>
                  <a:cubicBezTo>
                    <a:pt x="810" y="1937"/>
                    <a:pt x="1127" y="1781"/>
                    <a:pt x="1335" y="1625"/>
                  </a:cubicBezTo>
                  <a:cubicBezTo>
                    <a:pt x="1700" y="1341"/>
                    <a:pt x="2023" y="714"/>
                    <a:pt x="2003" y="249"/>
                  </a:cubicBezTo>
                  <a:cubicBezTo>
                    <a:pt x="1990" y="109"/>
                    <a:pt x="1857" y="1"/>
                    <a:pt x="1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6592900" y="2609350"/>
              <a:ext cx="67225" cy="210775"/>
            </a:xfrm>
            <a:custGeom>
              <a:avLst/>
              <a:gdLst/>
              <a:ahLst/>
              <a:cxnLst/>
              <a:rect l="l" t="t" r="r" b="b"/>
              <a:pathLst>
                <a:path w="2689" h="8431" extrusionOk="0">
                  <a:moveTo>
                    <a:pt x="740" y="1"/>
                  </a:moveTo>
                  <a:cubicBezTo>
                    <a:pt x="594" y="1"/>
                    <a:pt x="453" y="79"/>
                    <a:pt x="405" y="256"/>
                  </a:cubicBezTo>
                  <a:cubicBezTo>
                    <a:pt x="0" y="1854"/>
                    <a:pt x="223" y="3614"/>
                    <a:pt x="567" y="5212"/>
                  </a:cubicBezTo>
                  <a:cubicBezTo>
                    <a:pt x="769" y="6082"/>
                    <a:pt x="1315" y="8328"/>
                    <a:pt x="2448" y="8429"/>
                  </a:cubicBezTo>
                  <a:cubicBezTo>
                    <a:pt x="2455" y="8430"/>
                    <a:pt x="2462" y="8431"/>
                    <a:pt x="2469" y="8431"/>
                  </a:cubicBezTo>
                  <a:cubicBezTo>
                    <a:pt x="2583" y="8431"/>
                    <a:pt x="2688" y="8282"/>
                    <a:pt x="2650" y="8186"/>
                  </a:cubicBezTo>
                  <a:cubicBezTo>
                    <a:pt x="2488" y="7782"/>
                    <a:pt x="2144" y="7478"/>
                    <a:pt x="1942" y="7094"/>
                  </a:cubicBezTo>
                  <a:cubicBezTo>
                    <a:pt x="1578" y="6467"/>
                    <a:pt x="1396" y="5718"/>
                    <a:pt x="1234" y="5030"/>
                  </a:cubicBezTo>
                  <a:cubicBezTo>
                    <a:pt x="910" y="3594"/>
                    <a:pt x="728" y="1895"/>
                    <a:pt x="1113" y="458"/>
                  </a:cubicBezTo>
                  <a:cubicBezTo>
                    <a:pt x="1186" y="178"/>
                    <a:pt x="959" y="1"/>
                    <a:pt x="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6561525" y="2612475"/>
              <a:ext cx="41500" cy="84850"/>
            </a:xfrm>
            <a:custGeom>
              <a:avLst/>
              <a:gdLst/>
              <a:ahLst/>
              <a:cxnLst/>
              <a:rect l="l" t="t" r="r" b="b"/>
              <a:pathLst>
                <a:path w="1660" h="3394" extrusionOk="0">
                  <a:moveTo>
                    <a:pt x="416" y="1"/>
                  </a:moveTo>
                  <a:cubicBezTo>
                    <a:pt x="312" y="1"/>
                    <a:pt x="206" y="66"/>
                    <a:pt x="183" y="172"/>
                  </a:cubicBezTo>
                  <a:cubicBezTo>
                    <a:pt x="1" y="778"/>
                    <a:pt x="345" y="1689"/>
                    <a:pt x="547" y="2255"/>
                  </a:cubicBezTo>
                  <a:cubicBezTo>
                    <a:pt x="682" y="2622"/>
                    <a:pt x="983" y="3394"/>
                    <a:pt x="1467" y="3394"/>
                  </a:cubicBezTo>
                  <a:cubicBezTo>
                    <a:pt x="1490" y="3394"/>
                    <a:pt x="1514" y="3392"/>
                    <a:pt x="1538" y="3388"/>
                  </a:cubicBezTo>
                  <a:cubicBezTo>
                    <a:pt x="1639" y="3368"/>
                    <a:pt x="1660" y="3246"/>
                    <a:pt x="1619" y="3186"/>
                  </a:cubicBezTo>
                  <a:cubicBezTo>
                    <a:pt x="1538" y="3004"/>
                    <a:pt x="1376" y="2862"/>
                    <a:pt x="1296" y="2680"/>
                  </a:cubicBezTo>
                  <a:cubicBezTo>
                    <a:pt x="1154" y="2417"/>
                    <a:pt x="1053" y="2114"/>
                    <a:pt x="972" y="1810"/>
                  </a:cubicBezTo>
                  <a:cubicBezTo>
                    <a:pt x="810" y="1284"/>
                    <a:pt x="850" y="617"/>
                    <a:pt x="608" y="111"/>
                  </a:cubicBezTo>
                  <a:cubicBezTo>
                    <a:pt x="565" y="35"/>
                    <a:pt x="49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6612100" y="2679950"/>
              <a:ext cx="47075" cy="73200"/>
            </a:xfrm>
            <a:custGeom>
              <a:avLst/>
              <a:gdLst/>
              <a:ahLst/>
              <a:cxnLst/>
              <a:rect l="l" t="t" r="r" b="b"/>
              <a:pathLst>
                <a:path w="1883" h="2928" extrusionOk="0">
                  <a:moveTo>
                    <a:pt x="1637" y="0"/>
                  </a:moveTo>
                  <a:cubicBezTo>
                    <a:pt x="1585" y="0"/>
                    <a:pt x="1535" y="19"/>
                    <a:pt x="1498" y="62"/>
                  </a:cubicBezTo>
                  <a:cubicBezTo>
                    <a:pt x="1215" y="386"/>
                    <a:pt x="1154" y="871"/>
                    <a:pt x="1033" y="1256"/>
                  </a:cubicBezTo>
                  <a:cubicBezTo>
                    <a:pt x="871" y="1782"/>
                    <a:pt x="628" y="2267"/>
                    <a:pt x="163" y="2550"/>
                  </a:cubicBezTo>
                  <a:cubicBezTo>
                    <a:pt x="0" y="2658"/>
                    <a:pt x="63" y="2927"/>
                    <a:pt x="236" y="2927"/>
                  </a:cubicBezTo>
                  <a:cubicBezTo>
                    <a:pt x="257" y="2927"/>
                    <a:pt x="280" y="2923"/>
                    <a:pt x="304" y="2914"/>
                  </a:cubicBezTo>
                  <a:cubicBezTo>
                    <a:pt x="810" y="2712"/>
                    <a:pt x="1154" y="2328"/>
                    <a:pt x="1376" y="1822"/>
                  </a:cubicBezTo>
                  <a:cubicBezTo>
                    <a:pt x="1579" y="1357"/>
                    <a:pt x="1862" y="730"/>
                    <a:pt x="1882" y="224"/>
                  </a:cubicBezTo>
                  <a:cubicBezTo>
                    <a:pt x="1882" y="97"/>
                    <a:pt x="1755" y="0"/>
                    <a:pt x="1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6674025" y="2580800"/>
              <a:ext cx="75950" cy="138050"/>
            </a:xfrm>
            <a:custGeom>
              <a:avLst/>
              <a:gdLst/>
              <a:ahLst/>
              <a:cxnLst/>
              <a:rect l="l" t="t" r="r" b="b"/>
              <a:pathLst>
                <a:path w="3038" h="5522" extrusionOk="0">
                  <a:moveTo>
                    <a:pt x="2740" y="0"/>
                  </a:moveTo>
                  <a:cubicBezTo>
                    <a:pt x="2615" y="0"/>
                    <a:pt x="2486" y="67"/>
                    <a:pt x="2440" y="204"/>
                  </a:cubicBezTo>
                  <a:cubicBezTo>
                    <a:pt x="1853" y="2086"/>
                    <a:pt x="1529" y="3664"/>
                    <a:pt x="134" y="5141"/>
                  </a:cubicBezTo>
                  <a:cubicBezTo>
                    <a:pt x="1" y="5290"/>
                    <a:pt x="127" y="5521"/>
                    <a:pt x="299" y="5521"/>
                  </a:cubicBezTo>
                  <a:cubicBezTo>
                    <a:pt x="337" y="5521"/>
                    <a:pt x="377" y="5510"/>
                    <a:pt x="417" y="5485"/>
                  </a:cubicBezTo>
                  <a:cubicBezTo>
                    <a:pt x="2035" y="4372"/>
                    <a:pt x="2844" y="2207"/>
                    <a:pt x="3026" y="285"/>
                  </a:cubicBezTo>
                  <a:cubicBezTo>
                    <a:pt x="3037" y="97"/>
                    <a:pt x="2891" y="0"/>
                    <a:pt x="2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6726400" y="2590650"/>
              <a:ext cx="56300" cy="64400"/>
            </a:xfrm>
            <a:custGeom>
              <a:avLst/>
              <a:gdLst/>
              <a:ahLst/>
              <a:cxnLst/>
              <a:rect l="l" t="t" r="r" b="b"/>
              <a:pathLst>
                <a:path w="2252" h="2576" extrusionOk="0">
                  <a:moveTo>
                    <a:pt x="1900" y="0"/>
                  </a:moveTo>
                  <a:cubicBezTo>
                    <a:pt x="1832" y="0"/>
                    <a:pt x="1759" y="35"/>
                    <a:pt x="1720" y="94"/>
                  </a:cubicBezTo>
                  <a:cubicBezTo>
                    <a:pt x="1437" y="438"/>
                    <a:pt x="1417" y="1004"/>
                    <a:pt x="1194" y="1409"/>
                  </a:cubicBezTo>
                  <a:cubicBezTo>
                    <a:pt x="1093" y="1611"/>
                    <a:pt x="931" y="1813"/>
                    <a:pt x="729" y="1975"/>
                  </a:cubicBezTo>
                  <a:cubicBezTo>
                    <a:pt x="547" y="2117"/>
                    <a:pt x="304" y="2137"/>
                    <a:pt x="122" y="2279"/>
                  </a:cubicBezTo>
                  <a:cubicBezTo>
                    <a:pt x="1" y="2339"/>
                    <a:pt x="21" y="2501"/>
                    <a:pt x="142" y="2542"/>
                  </a:cubicBezTo>
                  <a:cubicBezTo>
                    <a:pt x="223" y="2564"/>
                    <a:pt x="304" y="2575"/>
                    <a:pt x="385" y="2575"/>
                  </a:cubicBezTo>
                  <a:cubicBezTo>
                    <a:pt x="1366" y="2575"/>
                    <a:pt x="2251" y="957"/>
                    <a:pt x="2064" y="134"/>
                  </a:cubicBezTo>
                  <a:cubicBezTo>
                    <a:pt x="2043" y="40"/>
                    <a:pt x="1974"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6423675" y="2790650"/>
              <a:ext cx="350300" cy="424925"/>
            </a:xfrm>
            <a:custGeom>
              <a:avLst/>
              <a:gdLst/>
              <a:ahLst/>
              <a:cxnLst/>
              <a:rect l="l" t="t" r="r" b="b"/>
              <a:pathLst>
                <a:path w="14012" h="16997" extrusionOk="0">
                  <a:moveTo>
                    <a:pt x="12993" y="0"/>
                  </a:moveTo>
                  <a:cubicBezTo>
                    <a:pt x="12701" y="0"/>
                    <a:pt x="12373" y="253"/>
                    <a:pt x="12434" y="631"/>
                  </a:cubicBezTo>
                  <a:cubicBezTo>
                    <a:pt x="12798" y="2897"/>
                    <a:pt x="11665" y="5142"/>
                    <a:pt x="10228" y="6801"/>
                  </a:cubicBezTo>
                  <a:cubicBezTo>
                    <a:pt x="8853" y="8399"/>
                    <a:pt x="7113" y="8824"/>
                    <a:pt x="5252" y="9613"/>
                  </a:cubicBezTo>
                  <a:cubicBezTo>
                    <a:pt x="2359" y="10847"/>
                    <a:pt x="235" y="13679"/>
                    <a:pt x="12" y="16855"/>
                  </a:cubicBezTo>
                  <a:cubicBezTo>
                    <a:pt x="0" y="16941"/>
                    <a:pt x="76" y="16997"/>
                    <a:pt x="152" y="16997"/>
                  </a:cubicBezTo>
                  <a:cubicBezTo>
                    <a:pt x="201" y="16997"/>
                    <a:pt x="251" y="16972"/>
                    <a:pt x="275" y="16916"/>
                  </a:cubicBezTo>
                  <a:cubicBezTo>
                    <a:pt x="1105" y="15115"/>
                    <a:pt x="1610" y="13355"/>
                    <a:pt x="3107" y="11939"/>
                  </a:cubicBezTo>
                  <a:cubicBezTo>
                    <a:pt x="4544" y="10564"/>
                    <a:pt x="6405" y="10301"/>
                    <a:pt x="8145" y="9552"/>
                  </a:cubicBezTo>
                  <a:cubicBezTo>
                    <a:pt x="11483" y="8096"/>
                    <a:pt x="14011" y="4029"/>
                    <a:pt x="13405" y="368"/>
                  </a:cubicBezTo>
                  <a:cubicBezTo>
                    <a:pt x="13364" y="110"/>
                    <a:pt x="13187" y="0"/>
                    <a:pt x="12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6654075" y="2863775"/>
              <a:ext cx="27350" cy="125200"/>
            </a:xfrm>
            <a:custGeom>
              <a:avLst/>
              <a:gdLst/>
              <a:ahLst/>
              <a:cxnLst/>
              <a:rect l="l" t="t" r="r" b="b"/>
              <a:pathLst>
                <a:path w="1094" h="5008" extrusionOk="0">
                  <a:moveTo>
                    <a:pt x="696" y="0"/>
                  </a:moveTo>
                  <a:cubicBezTo>
                    <a:pt x="593" y="0"/>
                    <a:pt x="490" y="47"/>
                    <a:pt x="426" y="154"/>
                  </a:cubicBezTo>
                  <a:cubicBezTo>
                    <a:pt x="1" y="821"/>
                    <a:pt x="21" y="1671"/>
                    <a:pt x="82" y="2440"/>
                  </a:cubicBezTo>
                  <a:cubicBezTo>
                    <a:pt x="143" y="3229"/>
                    <a:pt x="244" y="4220"/>
                    <a:pt x="648" y="4908"/>
                  </a:cubicBezTo>
                  <a:cubicBezTo>
                    <a:pt x="694" y="4977"/>
                    <a:pt x="764" y="5008"/>
                    <a:pt x="832" y="5008"/>
                  </a:cubicBezTo>
                  <a:cubicBezTo>
                    <a:pt x="944" y="5008"/>
                    <a:pt x="1053" y="4924"/>
                    <a:pt x="1053" y="4786"/>
                  </a:cubicBezTo>
                  <a:cubicBezTo>
                    <a:pt x="1093" y="4119"/>
                    <a:pt x="810" y="3390"/>
                    <a:pt x="729" y="2703"/>
                  </a:cubicBezTo>
                  <a:cubicBezTo>
                    <a:pt x="648" y="1893"/>
                    <a:pt x="749" y="1165"/>
                    <a:pt x="992" y="396"/>
                  </a:cubicBezTo>
                  <a:cubicBezTo>
                    <a:pt x="1071" y="160"/>
                    <a:pt x="88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6664825" y="2873100"/>
              <a:ext cx="47950" cy="60800"/>
            </a:xfrm>
            <a:custGeom>
              <a:avLst/>
              <a:gdLst/>
              <a:ahLst/>
              <a:cxnLst/>
              <a:rect l="l" t="t" r="r" b="b"/>
              <a:pathLst>
                <a:path w="1918" h="2432" extrusionOk="0">
                  <a:moveTo>
                    <a:pt x="1558" y="0"/>
                  </a:moveTo>
                  <a:cubicBezTo>
                    <a:pt x="1516" y="0"/>
                    <a:pt x="1473" y="8"/>
                    <a:pt x="1432" y="23"/>
                  </a:cubicBezTo>
                  <a:cubicBezTo>
                    <a:pt x="1129" y="165"/>
                    <a:pt x="1027" y="671"/>
                    <a:pt x="906" y="954"/>
                  </a:cubicBezTo>
                  <a:cubicBezTo>
                    <a:pt x="744" y="1359"/>
                    <a:pt x="542" y="1682"/>
                    <a:pt x="198" y="1925"/>
                  </a:cubicBezTo>
                  <a:cubicBezTo>
                    <a:pt x="1" y="2063"/>
                    <a:pt x="34" y="2432"/>
                    <a:pt x="298" y="2432"/>
                  </a:cubicBezTo>
                  <a:cubicBezTo>
                    <a:pt x="305" y="2432"/>
                    <a:pt x="312" y="2431"/>
                    <a:pt x="319" y="2431"/>
                  </a:cubicBezTo>
                  <a:cubicBezTo>
                    <a:pt x="805" y="2390"/>
                    <a:pt x="1129" y="1986"/>
                    <a:pt x="1371" y="1581"/>
                  </a:cubicBezTo>
                  <a:cubicBezTo>
                    <a:pt x="1493" y="1359"/>
                    <a:pt x="1594" y="1116"/>
                    <a:pt x="1695" y="873"/>
                  </a:cubicBezTo>
                  <a:cubicBezTo>
                    <a:pt x="1776" y="650"/>
                    <a:pt x="1918" y="428"/>
                    <a:pt x="1837" y="185"/>
                  </a:cubicBezTo>
                  <a:cubicBezTo>
                    <a:pt x="1792" y="65"/>
                    <a:pt x="1679" y="0"/>
                    <a:pt x="1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244275" y="2875950"/>
              <a:ext cx="57825" cy="73175"/>
            </a:xfrm>
            <a:custGeom>
              <a:avLst/>
              <a:gdLst/>
              <a:ahLst/>
              <a:cxnLst/>
              <a:rect l="l" t="t" r="r" b="b"/>
              <a:pathLst>
                <a:path w="2313" h="2927" extrusionOk="0">
                  <a:moveTo>
                    <a:pt x="1897" y="0"/>
                  </a:moveTo>
                  <a:cubicBezTo>
                    <a:pt x="1809" y="0"/>
                    <a:pt x="1723" y="44"/>
                    <a:pt x="1665" y="152"/>
                  </a:cubicBezTo>
                  <a:cubicBezTo>
                    <a:pt x="1483" y="557"/>
                    <a:pt x="1463" y="1002"/>
                    <a:pt x="1281" y="1406"/>
                  </a:cubicBezTo>
                  <a:cubicBezTo>
                    <a:pt x="1079" y="1912"/>
                    <a:pt x="735" y="2216"/>
                    <a:pt x="270" y="2438"/>
                  </a:cubicBezTo>
                  <a:cubicBezTo>
                    <a:pt x="0" y="2573"/>
                    <a:pt x="170" y="2927"/>
                    <a:pt x="413" y="2927"/>
                  </a:cubicBezTo>
                  <a:cubicBezTo>
                    <a:pt x="426" y="2927"/>
                    <a:pt x="439" y="2926"/>
                    <a:pt x="452" y="2924"/>
                  </a:cubicBezTo>
                  <a:lnTo>
                    <a:pt x="472" y="2924"/>
                  </a:lnTo>
                  <a:cubicBezTo>
                    <a:pt x="1018" y="2822"/>
                    <a:pt x="1443" y="2418"/>
                    <a:pt x="1746" y="1953"/>
                  </a:cubicBezTo>
                  <a:cubicBezTo>
                    <a:pt x="2030" y="1548"/>
                    <a:pt x="2313" y="820"/>
                    <a:pt x="2252" y="314"/>
                  </a:cubicBezTo>
                  <a:cubicBezTo>
                    <a:pt x="2226" y="145"/>
                    <a:pt x="2057" y="0"/>
                    <a:pt x="1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6184750" y="2810500"/>
              <a:ext cx="53300" cy="30850"/>
            </a:xfrm>
            <a:custGeom>
              <a:avLst/>
              <a:gdLst/>
              <a:ahLst/>
              <a:cxnLst/>
              <a:rect l="l" t="t" r="r" b="b"/>
              <a:pathLst>
                <a:path w="2132" h="1234" extrusionOk="0">
                  <a:moveTo>
                    <a:pt x="324" y="0"/>
                  </a:moveTo>
                  <a:cubicBezTo>
                    <a:pt x="166" y="0"/>
                    <a:pt x="21" y="107"/>
                    <a:pt x="21" y="302"/>
                  </a:cubicBezTo>
                  <a:cubicBezTo>
                    <a:pt x="0" y="686"/>
                    <a:pt x="445" y="990"/>
                    <a:pt x="769" y="1111"/>
                  </a:cubicBezTo>
                  <a:cubicBezTo>
                    <a:pt x="952" y="1188"/>
                    <a:pt x="1143" y="1233"/>
                    <a:pt x="1331" y="1233"/>
                  </a:cubicBezTo>
                  <a:cubicBezTo>
                    <a:pt x="1539" y="1233"/>
                    <a:pt x="1742" y="1178"/>
                    <a:pt x="1922" y="1051"/>
                  </a:cubicBezTo>
                  <a:cubicBezTo>
                    <a:pt x="2132" y="917"/>
                    <a:pt x="2018" y="622"/>
                    <a:pt x="1785" y="622"/>
                  </a:cubicBezTo>
                  <a:cubicBezTo>
                    <a:pt x="1770" y="622"/>
                    <a:pt x="1755" y="623"/>
                    <a:pt x="1740" y="626"/>
                  </a:cubicBezTo>
                  <a:cubicBezTo>
                    <a:pt x="1679" y="636"/>
                    <a:pt x="1619" y="641"/>
                    <a:pt x="1558" y="641"/>
                  </a:cubicBezTo>
                  <a:cubicBezTo>
                    <a:pt x="1377" y="641"/>
                    <a:pt x="1199" y="595"/>
                    <a:pt x="1032" y="504"/>
                  </a:cubicBezTo>
                  <a:cubicBezTo>
                    <a:pt x="810" y="383"/>
                    <a:pt x="708" y="140"/>
                    <a:pt x="486" y="39"/>
                  </a:cubicBezTo>
                  <a:cubicBezTo>
                    <a:pt x="434" y="13"/>
                    <a:pt x="378"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6131825" y="2549075"/>
              <a:ext cx="64400" cy="50575"/>
            </a:xfrm>
            <a:custGeom>
              <a:avLst/>
              <a:gdLst/>
              <a:ahLst/>
              <a:cxnLst/>
              <a:rect l="l" t="t" r="r" b="b"/>
              <a:pathLst>
                <a:path w="2576" h="2023" extrusionOk="0">
                  <a:moveTo>
                    <a:pt x="264" y="0"/>
                  </a:moveTo>
                  <a:cubicBezTo>
                    <a:pt x="133" y="0"/>
                    <a:pt x="0" y="112"/>
                    <a:pt x="54" y="260"/>
                  </a:cubicBezTo>
                  <a:cubicBezTo>
                    <a:pt x="276" y="867"/>
                    <a:pt x="641" y="1453"/>
                    <a:pt x="1167" y="1838"/>
                  </a:cubicBezTo>
                  <a:cubicBezTo>
                    <a:pt x="1336" y="1964"/>
                    <a:pt x="1527" y="2023"/>
                    <a:pt x="1711" y="2023"/>
                  </a:cubicBezTo>
                  <a:cubicBezTo>
                    <a:pt x="2146" y="2023"/>
                    <a:pt x="2548" y="1701"/>
                    <a:pt x="2562" y="1190"/>
                  </a:cubicBezTo>
                  <a:cubicBezTo>
                    <a:pt x="2576" y="1028"/>
                    <a:pt x="2437" y="930"/>
                    <a:pt x="2294" y="930"/>
                  </a:cubicBezTo>
                  <a:cubicBezTo>
                    <a:pt x="2223" y="930"/>
                    <a:pt x="2151" y="954"/>
                    <a:pt x="2097" y="1008"/>
                  </a:cubicBezTo>
                  <a:cubicBezTo>
                    <a:pt x="1996" y="1109"/>
                    <a:pt x="1895" y="1413"/>
                    <a:pt x="1733" y="1433"/>
                  </a:cubicBezTo>
                  <a:cubicBezTo>
                    <a:pt x="1724" y="1434"/>
                    <a:pt x="1714" y="1434"/>
                    <a:pt x="1705" y="1434"/>
                  </a:cubicBezTo>
                  <a:cubicBezTo>
                    <a:pt x="1512" y="1434"/>
                    <a:pt x="1323" y="1245"/>
                    <a:pt x="1207" y="1130"/>
                  </a:cubicBezTo>
                  <a:cubicBezTo>
                    <a:pt x="904" y="846"/>
                    <a:pt x="620" y="482"/>
                    <a:pt x="438" y="98"/>
                  </a:cubicBezTo>
                  <a:cubicBezTo>
                    <a:pt x="397" y="30"/>
                    <a:pt x="331"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6183725" y="2716300"/>
              <a:ext cx="41500" cy="55000"/>
            </a:xfrm>
            <a:custGeom>
              <a:avLst/>
              <a:gdLst/>
              <a:ahLst/>
              <a:cxnLst/>
              <a:rect l="l" t="t" r="r" b="b"/>
              <a:pathLst>
                <a:path w="1660" h="2200" extrusionOk="0">
                  <a:moveTo>
                    <a:pt x="1249" y="0"/>
                  </a:moveTo>
                  <a:cubicBezTo>
                    <a:pt x="1197" y="0"/>
                    <a:pt x="1144" y="14"/>
                    <a:pt x="1093" y="44"/>
                  </a:cubicBezTo>
                  <a:cubicBezTo>
                    <a:pt x="871" y="186"/>
                    <a:pt x="911" y="550"/>
                    <a:pt x="871" y="773"/>
                  </a:cubicBezTo>
                  <a:cubicBezTo>
                    <a:pt x="830" y="995"/>
                    <a:pt x="749" y="1218"/>
                    <a:pt x="628" y="1420"/>
                  </a:cubicBezTo>
                  <a:cubicBezTo>
                    <a:pt x="507" y="1622"/>
                    <a:pt x="304" y="1602"/>
                    <a:pt x="122" y="1723"/>
                  </a:cubicBezTo>
                  <a:cubicBezTo>
                    <a:pt x="1" y="1804"/>
                    <a:pt x="1" y="1946"/>
                    <a:pt x="82" y="2047"/>
                  </a:cubicBezTo>
                  <a:cubicBezTo>
                    <a:pt x="172" y="2156"/>
                    <a:pt x="288" y="2199"/>
                    <a:pt x="411" y="2199"/>
                  </a:cubicBezTo>
                  <a:cubicBezTo>
                    <a:pt x="701" y="2199"/>
                    <a:pt x="1032" y="1957"/>
                    <a:pt x="1174" y="1744"/>
                  </a:cubicBezTo>
                  <a:cubicBezTo>
                    <a:pt x="1437" y="1379"/>
                    <a:pt x="1660" y="752"/>
                    <a:pt x="1579" y="307"/>
                  </a:cubicBezTo>
                  <a:cubicBezTo>
                    <a:pt x="1549" y="125"/>
                    <a:pt x="1404"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6070950" y="2735800"/>
              <a:ext cx="58200" cy="58475"/>
            </a:xfrm>
            <a:custGeom>
              <a:avLst/>
              <a:gdLst/>
              <a:ahLst/>
              <a:cxnLst/>
              <a:rect l="l" t="t" r="r" b="b"/>
              <a:pathLst>
                <a:path w="2328" h="2339" extrusionOk="0">
                  <a:moveTo>
                    <a:pt x="305" y="0"/>
                  </a:moveTo>
                  <a:cubicBezTo>
                    <a:pt x="170" y="0"/>
                    <a:pt x="41" y="95"/>
                    <a:pt x="41" y="276"/>
                  </a:cubicBezTo>
                  <a:cubicBezTo>
                    <a:pt x="1" y="862"/>
                    <a:pt x="527" y="1510"/>
                    <a:pt x="931" y="1894"/>
                  </a:cubicBezTo>
                  <a:cubicBezTo>
                    <a:pt x="1124" y="2060"/>
                    <a:pt x="1562" y="2338"/>
                    <a:pt x="1904" y="2338"/>
                  </a:cubicBezTo>
                  <a:cubicBezTo>
                    <a:pt x="2064" y="2338"/>
                    <a:pt x="2203" y="2278"/>
                    <a:pt x="2287" y="2117"/>
                  </a:cubicBezTo>
                  <a:cubicBezTo>
                    <a:pt x="2327" y="2036"/>
                    <a:pt x="2287" y="1955"/>
                    <a:pt x="2226" y="1914"/>
                  </a:cubicBezTo>
                  <a:cubicBezTo>
                    <a:pt x="2084" y="1813"/>
                    <a:pt x="1902" y="1813"/>
                    <a:pt x="1740" y="1753"/>
                  </a:cubicBezTo>
                  <a:cubicBezTo>
                    <a:pt x="1538" y="1651"/>
                    <a:pt x="1376" y="1490"/>
                    <a:pt x="1235" y="1328"/>
                  </a:cubicBezTo>
                  <a:cubicBezTo>
                    <a:pt x="911" y="964"/>
                    <a:pt x="810" y="498"/>
                    <a:pt x="547" y="134"/>
                  </a:cubicBezTo>
                  <a:cubicBezTo>
                    <a:pt x="490" y="44"/>
                    <a:pt x="39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6084600" y="2823975"/>
              <a:ext cx="39975" cy="52725"/>
            </a:xfrm>
            <a:custGeom>
              <a:avLst/>
              <a:gdLst/>
              <a:ahLst/>
              <a:cxnLst/>
              <a:rect l="l" t="t" r="r" b="b"/>
              <a:pathLst>
                <a:path w="1599" h="2109" extrusionOk="0">
                  <a:moveTo>
                    <a:pt x="1273" y="1"/>
                  </a:moveTo>
                  <a:cubicBezTo>
                    <a:pt x="1179" y="1"/>
                    <a:pt x="1083" y="56"/>
                    <a:pt x="1053" y="168"/>
                  </a:cubicBezTo>
                  <a:cubicBezTo>
                    <a:pt x="952" y="491"/>
                    <a:pt x="952" y="835"/>
                    <a:pt x="830" y="1159"/>
                  </a:cubicBezTo>
                  <a:cubicBezTo>
                    <a:pt x="770" y="1321"/>
                    <a:pt x="689" y="1503"/>
                    <a:pt x="527" y="1604"/>
                  </a:cubicBezTo>
                  <a:cubicBezTo>
                    <a:pt x="405" y="1705"/>
                    <a:pt x="244" y="1725"/>
                    <a:pt x="102" y="1806"/>
                  </a:cubicBezTo>
                  <a:cubicBezTo>
                    <a:pt x="1" y="1847"/>
                    <a:pt x="21" y="1968"/>
                    <a:pt x="102" y="2029"/>
                  </a:cubicBezTo>
                  <a:cubicBezTo>
                    <a:pt x="186" y="2085"/>
                    <a:pt x="275" y="2108"/>
                    <a:pt x="365" y="2108"/>
                  </a:cubicBezTo>
                  <a:cubicBezTo>
                    <a:pt x="667" y="2108"/>
                    <a:pt x="983" y="1842"/>
                    <a:pt x="1154" y="1624"/>
                  </a:cubicBezTo>
                  <a:cubicBezTo>
                    <a:pt x="1437" y="1240"/>
                    <a:pt x="1599" y="613"/>
                    <a:pt x="1478" y="168"/>
                  </a:cubicBezTo>
                  <a:cubicBezTo>
                    <a:pt x="1457" y="56"/>
                    <a:pt x="1366" y="1"/>
                    <a:pt x="1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6411825" y="2836625"/>
              <a:ext cx="48650" cy="109275"/>
            </a:xfrm>
            <a:custGeom>
              <a:avLst/>
              <a:gdLst/>
              <a:ahLst/>
              <a:cxnLst/>
              <a:rect l="l" t="t" r="r" b="b"/>
              <a:pathLst>
                <a:path w="1946" h="4371" extrusionOk="0">
                  <a:moveTo>
                    <a:pt x="365" y="0"/>
                  </a:moveTo>
                  <a:cubicBezTo>
                    <a:pt x="190" y="0"/>
                    <a:pt x="1" y="122"/>
                    <a:pt x="1" y="329"/>
                  </a:cubicBezTo>
                  <a:cubicBezTo>
                    <a:pt x="61" y="1725"/>
                    <a:pt x="587" y="3242"/>
                    <a:pt x="1498" y="4294"/>
                  </a:cubicBezTo>
                  <a:cubicBezTo>
                    <a:pt x="1540" y="4348"/>
                    <a:pt x="1594" y="4370"/>
                    <a:pt x="1648" y="4370"/>
                  </a:cubicBezTo>
                  <a:cubicBezTo>
                    <a:pt x="1798" y="4370"/>
                    <a:pt x="1946" y="4195"/>
                    <a:pt x="1842" y="4031"/>
                  </a:cubicBezTo>
                  <a:lnTo>
                    <a:pt x="1842" y="4031"/>
                  </a:lnTo>
                  <a:lnTo>
                    <a:pt x="1842" y="4052"/>
                  </a:lnTo>
                  <a:cubicBezTo>
                    <a:pt x="1093" y="2858"/>
                    <a:pt x="850" y="1604"/>
                    <a:pt x="648" y="228"/>
                  </a:cubicBezTo>
                  <a:cubicBezTo>
                    <a:pt x="622" y="71"/>
                    <a:pt x="498" y="0"/>
                    <a:pt x="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6383000" y="2862425"/>
              <a:ext cx="57675" cy="55200"/>
            </a:xfrm>
            <a:custGeom>
              <a:avLst/>
              <a:gdLst/>
              <a:ahLst/>
              <a:cxnLst/>
              <a:rect l="l" t="t" r="r" b="b"/>
              <a:pathLst>
                <a:path w="2307" h="2208" extrusionOk="0">
                  <a:moveTo>
                    <a:pt x="428" y="0"/>
                  </a:moveTo>
                  <a:cubicBezTo>
                    <a:pt x="295" y="0"/>
                    <a:pt x="157" y="87"/>
                    <a:pt x="122" y="228"/>
                  </a:cubicBezTo>
                  <a:cubicBezTo>
                    <a:pt x="1" y="734"/>
                    <a:pt x="466" y="1219"/>
                    <a:pt x="830" y="1502"/>
                  </a:cubicBezTo>
                  <a:cubicBezTo>
                    <a:pt x="1053" y="1684"/>
                    <a:pt x="1295" y="1846"/>
                    <a:pt x="1558" y="1968"/>
                  </a:cubicBezTo>
                  <a:cubicBezTo>
                    <a:pt x="1717" y="2063"/>
                    <a:pt x="1888" y="2207"/>
                    <a:pt x="2071" y="2207"/>
                  </a:cubicBezTo>
                  <a:cubicBezTo>
                    <a:pt x="2122" y="2207"/>
                    <a:pt x="2173" y="2196"/>
                    <a:pt x="2226" y="2170"/>
                  </a:cubicBezTo>
                  <a:cubicBezTo>
                    <a:pt x="2266" y="2150"/>
                    <a:pt x="2287" y="2109"/>
                    <a:pt x="2287" y="2049"/>
                  </a:cubicBezTo>
                  <a:cubicBezTo>
                    <a:pt x="2307" y="1866"/>
                    <a:pt x="2165" y="1806"/>
                    <a:pt x="2044" y="1705"/>
                  </a:cubicBezTo>
                  <a:cubicBezTo>
                    <a:pt x="1821" y="1543"/>
                    <a:pt x="1619" y="1381"/>
                    <a:pt x="1396" y="1219"/>
                  </a:cubicBezTo>
                  <a:cubicBezTo>
                    <a:pt x="1235" y="1077"/>
                    <a:pt x="1053" y="936"/>
                    <a:pt x="931" y="754"/>
                  </a:cubicBezTo>
                  <a:cubicBezTo>
                    <a:pt x="790" y="572"/>
                    <a:pt x="769" y="349"/>
                    <a:pt x="668" y="147"/>
                  </a:cubicBezTo>
                  <a:cubicBezTo>
                    <a:pt x="617" y="45"/>
                    <a:pt x="52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6365300" y="2771975"/>
              <a:ext cx="32300" cy="49275"/>
            </a:xfrm>
            <a:custGeom>
              <a:avLst/>
              <a:gdLst/>
              <a:ahLst/>
              <a:cxnLst/>
              <a:rect l="l" t="t" r="r" b="b"/>
              <a:pathLst>
                <a:path w="1292" h="1971" extrusionOk="0">
                  <a:moveTo>
                    <a:pt x="972" y="1"/>
                  </a:moveTo>
                  <a:cubicBezTo>
                    <a:pt x="874" y="1"/>
                    <a:pt x="785" y="56"/>
                    <a:pt x="769" y="184"/>
                  </a:cubicBezTo>
                  <a:cubicBezTo>
                    <a:pt x="729" y="488"/>
                    <a:pt x="668" y="771"/>
                    <a:pt x="567" y="1054"/>
                  </a:cubicBezTo>
                  <a:cubicBezTo>
                    <a:pt x="466" y="1358"/>
                    <a:pt x="324" y="1499"/>
                    <a:pt x="102" y="1701"/>
                  </a:cubicBezTo>
                  <a:cubicBezTo>
                    <a:pt x="1" y="1762"/>
                    <a:pt x="41" y="1944"/>
                    <a:pt x="162" y="1964"/>
                  </a:cubicBezTo>
                  <a:cubicBezTo>
                    <a:pt x="190" y="1968"/>
                    <a:pt x="217" y="1970"/>
                    <a:pt x="243" y="1970"/>
                  </a:cubicBezTo>
                  <a:cubicBezTo>
                    <a:pt x="894" y="1970"/>
                    <a:pt x="1177" y="812"/>
                    <a:pt x="1255" y="326"/>
                  </a:cubicBezTo>
                  <a:cubicBezTo>
                    <a:pt x="1291" y="130"/>
                    <a:pt x="1121"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6296525" y="2749875"/>
              <a:ext cx="33000" cy="61100"/>
            </a:xfrm>
            <a:custGeom>
              <a:avLst/>
              <a:gdLst/>
              <a:ahLst/>
              <a:cxnLst/>
              <a:rect l="l" t="t" r="r" b="b"/>
              <a:pathLst>
                <a:path w="1320" h="2444" extrusionOk="0">
                  <a:moveTo>
                    <a:pt x="1006" y="1"/>
                  </a:moveTo>
                  <a:cubicBezTo>
                    <a:pt x="906" y="1"/>
                    <a:pt x="814" y="60"/>
                    <a:pt x="789" y="198"/>
                  </a:cubicBezTo>
                  <a:cubicBezTo>
                    <a:pt x="708" y="603"/>
                    <a:pt x="607" y="1008"/>
                    <a:pt x="466" y="1392"/>
                  </a:cubicBezTo>
                  <a:cubicBezTo>
                    <a:pt x="344" y="1695"/>
                    <a:pt x="20" y="1999"/>
                    <a:pt x="0" y="2322"/>
                  </a:cubicBezTo>
                  <a:cubicBezTo>
                    <a:pt x="0" y="2383"/>
                    <a:pt x="61" y="2444"/>
                    <a:pt x="122" y="2444"/>
                  </a:cubicBezTo>
                  <a:cubicBezTo>
                    <a:pt x="486" y="2444"/>
                    <a:pt x="708" y="1958"/>
                    <a:pt x="850" y="1695"/>
                  </a:cubicBezTo>
                  <a:cubicBezTo>
                    <a:pt x="1072" y="1270"/>
                    <a:pt x="1234" y="805"/>
                    <a:pt x="1295" y="340"/>
                  </a:cubicBezTo>
                  <a:cubicBezTo>
                    <a:pt x="1319" y="134"/>
                    <a:pt x="115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6183750" y="2651850"/>
              <a:ext cx="77625" cy="53950"/>
            </a:xfrm>
            <a:custGeom>
              <a:avLst/>
              <a:gdLst/>
              <a:ahLst/>
              <a:cxnLst/>
              <a:rect l="l" t="t" r="r" b="b"/>
              <a:pathLst>
                <a:path w="3105" h="2158" extrusionOk="0">
                  <a:moveTo>
                    <a:pt x="336" y="1"/>
                  </a:moveTo>
                  <a:cubicBezTo>
                    <a:pt x="162" y="1"/>
                    <a:pt x="0" y="190"/>
                    <a:pt x="121" y="357"/>
                  </a:cubicBezTo>
                  <a:cubicBezTo>
                    <a:pt x="688" y="1247"/>
                    <a:pt x="1800" y="1692"/>
                    <a:pt x="2711" y="2137"/>
                  </a:cubicBezTo>
                  <a:cubicBezTo>
                    <a:pt x="2742" y="2151"/>
                    <a:pt x="2772" y="2157"/>
                    <a:pt x="2801" y="2157"/>
                  </a:cubicBezTo>
                  <a:cubicBezTo>
                    <a:pt x="2981" y="2157"/>
                    <a:pt x="3105" y="1918"/>
                    <a:pt x="2913" y="1813"/>
                  </a:cubicBezTo>
                  <a:cubicBezTo>
                    <a:pt x="2043" y="1307"/>
                    <a:pt x="1214" y="802"/>
                    <a:pt x="506" y="73"/>
                  </a:cubicBezTo>
                  <a:cubicBezTo>
                    <a:pt x="455" y="22"/>
                    <a:pt x="395"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6264750" y="2612775"/>
              <a:ext cx="37850" cy="60150"/>
            </a:xfrm>
            <a:custGeom>
              <a:avLst/>
              <a:gdLst/>
              <a:ahLst/>
              <a:cxnLst/>
              <a:rect l="l" t="t" r="r" b="b"/>
              <a:pathLst>
                <a:path w="1514" h="2406" extrusionOk="0">
                  <a:moveTo>
                    <a:pt x="357" y="0"/>
                  </a:moveTo>
                  <a:cubicBezTo>
                    <a:pt x="183" y="0"/>
                    <a:pt x="1" y="151"/>
                    <a:pt x="37" y="382"/>
                  </a:cubicBezTo>
                  <a:cubicBezTo>
                    <a:pt x="138" y="1029"/>
                    <a:pt x="442" y="2324"/>
                    <a:pt x="1271" y="2405"/>
                  </a:cubicBezTo>
                  <a:cubicBezTo>
                    <a:pt x="1352" y="2405"/>
                    <a:pt x="1413" y="2344"/>
                    <a:pt x="1474" y="2284"/>
                  </a:cubicBezTo>
                  <a:cubicBezTo>
                    <a:pt x="1494" y="2243"/>
                    <a:pt x="1514" y="2183"/>
                    <a:pt x="1494" y="2122"/>
                  </a:cubicBezTo>
                  <a:cubicBezTo>
                    <a:pt x="1453" y="1980"/>
                    <a:pt x="1332" y="1960"/>
                    <a:pt x="1231" y="1859"/>
                  </a:cubicBezTo>
                  <a:cubicBezTo>
                    <a:pt x="1089" y="1737"/>
                    <a:pt x="1008" y="1555"/>
                    <a:pt x="948" y="1373"/>
                  </a:cubicBezTo>
                  <a:cubicBezTo>
                    <a:pt x="786" y="1009"/>
                    <a:pt x="725" y="605"/>
                    <a:pt x="624" y="220"/>
                  </a:cubicBezTo>
                  <a:cubicBezTo>
                    <a:pt x="584" y="67"/>
                    <a:pt x="472"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6380050" y="2564125"/>
              <a:ext cx="42825" cy="61800"/>
            </a:xfrm>
            <a:custGeom>
              <a:avLst/>
              <a:gdLst/>
              <a:ahLst/>
              <a:cxnLst/>
              <a:rect l="l" t="t" r="r" b="b"/>
              <a:pathLst>
                <a:path w="1713" h="2472" extrusionOk="0">
                  <a:moveTo>
                    <a:pt x="321" y="0"/>
                  </a:moveTo>
                  <a:cubicBezTo>
                    <a:pt x="171" y="0"/>
                    <a:pt x="1" y="130"/>
                    <a:pt x="38" y="325"/>
                  </a:cubicBezTo>
                  <a:cubicBezTo>
                    <a:pt x="179" y="1094"/>
                    <a:pt x="645" y="2288"/>
                    <a:pt x="1535" y="2470"/>
                  </a:cubicBezTo>
                  <a:cubicBezTo>
                    <a:pt x="1544" y="2471"/>
                    <a:pt x="1552" y="2472"/>
                    <a:pt x="1561" y="2472"/>
                  </a:cubicBezTo>
                  <a:cubicBezTo>
                    <a:pt x="1664" y="2472"/>
                    <a:pt x="1712" y="2361"/>
                    <a:pt x="1656" y="2267"/>
                  </a:cubicBezTo>
                  <a:cubicBezTo>
                    <a:pt x="1413" y="1964"/>
                    <a:pt x="1110" y="1762"/>
                    <a:pt x="908" y="1418"/>
                  </a:cubicBezTo>
                  <a:cubicBezTo>
                    <a:pt x="705" y="1033"/>
                    <a:pt x="604" y="608"/>
                    <a:pt x="523" y="184"/>
                  </a:cubicBezTo>
                  <a:cubicBezTo>
                    <a:pt x="507" y="56"/>
                    <a:pt x="418"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6279975" y="2892275"/>
              <a:ext cx="49750" cy="33325"/>
            </a:xfrm>
            <a:custGeom>
              <a:avLst/>
              <a:gdLst/>
              <a:ahLst/>
              <a:cxnLst/>
              <a:rect l="l" t="t" r="r" b="b"/>
              <a:pathLst>
                <a:path w="1990" h="1333" extrusionOk="0">
                  <a:moveTo>
                    <a:pt x="1563" y="0"/>
                  </a:moveTo>
                  <a:cubicBezTo>
                    <a:pt x="1458" y="0"/>
                    <a:pt x="1358" y="49"/>
                    <a:pt x="1310" y="167"/>
                  </a:cubicBezTo>
                  <a:cubicBezTo>
                    <a:pt x="1229" y="369"/>
                    <a:pt x="1128" y="571"/>
                    <a:pt x="925" y="713"/>
                  </a:cubicBezTo>
                  <a:cubicBezTo>
                    <a:pt x="861" y="758"/>
                    <a:pt x="798" y="774"/>
                    <a:pt x="736" y="774"/>
                  </a:cubicBezTo>
                  <a:cubicBezTo>
                    <a:pt x="603" y="774"/>
                    <a:pt x="470" y="700"/>
                    <a:pt x="318" y="672"/>
                  </a:cubicBezTo>
                  <a:cubicBezTo>
                    <a:pt x="309" y="671"/>
                    <a:pt x="300" y="671"/>
                    <a:pt x="291" y="671"/>
                  </a:cubicBezTo>
                  <a:cubicBezTo>
                    <a:pt x="139" y="671"/>
                    <a:pt x="0" y="824"/>
                    <a:pt x="96" y="996"/>
                  </a:cubicBezTo>
                  <a:cubicBezTo>
                    <a:pt x="225" y="1225"/>
                    <a:pt x="506" y="1333"/>
                    <a:pt x="781" y="1333"/>
                  </a:cubicBezTo>
                  <a:cubicBezTo>
                    <a:pt x="895" y="1333"/>
                    <a:pt x="1007" y="1315"/>
                    <a:pt x="1107" y="1279"/>
                  </a:cubicBezTo>
                  <a:cubicBezTo>
                    <a:pt x="1512" y="1138"/>
                    <a:pt x="1755" y="794"/>
                    <a:pt x="1896" y="409"/>
                  </a:cubicBezTo>
                  <a:cubicBezTo>
                    <a:pt x="1990" y="183"/>
                    <a:pt x="1767" y="0"/>
                    <a:pt x="1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6183950" y="2864625"/>
              <a:ext cx="39250" cy="88600"/>
            </a:xfrm>
            <a:custGeom>
              <a:avLst/>
              <a:gdLst/>
              <a:ahLst/>
              <a:cxnLst/>
              <a:rect l="l" t="t" r="r" b="b"/>
              <a:pathLst>
                <a:path w="1570" h="3544" extrusionOk="0">
                  <a:moveTo>
                    <a:pt x="1202" y="1"/>
                  </a:moveTo>
                  <a:cubicBezTo>
                    <a:pt x="1104" y="1"/>
                    <a:pt x="1004" y="57"/>
                    <a:pt x="983" y="160"/>
                  </a:cubicBezTo>
                  <a:cubicBezTo>
                    <a:pt x="842" y="646"/>
                    <a:pt x="882" y="1172"/>
                    <a:pt x="801" y="1657"/>
                  </a:cubicBezTo>
                  <a:cubicBezTo>
                    <a:pt x="720" y="2304"/>
                    <a:pt x="477" y="2770"/>
                    <a:pt x="93" y="3275"/>
                  </a:cubicBezTo>
                  <a:cubicBezTo>
                    <a:pt x="1" y="3368"/>
                    <a:pt x="60" y="3544"/>
                    <a:pt x="194" y="3544"/>
                  </a:cubicBezTo>
                  <a:cubicBezTo>
                    <a:pt x="207" y="3544"/>
                    <a:pt x="220" y="3542"/>
                    <a:pt x="235" y="3538"/>
                  </a:cubicBezTo>
                  <a:cubicBezTo>
                    <a:pt x="1287" y="3195"/>
                    <a:pt x="1570" y="1070"/>
                    <a:pt x="1408" y="160"/>
                  </a:cubicBezTo>
                  <a:cubicBezTo>
                    <a:pt x="1388" y="51"/>
                    <a:pt x="1296"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6153175" y="3008850"/>
              <a:ext cx="139625" cy="46300"/>
            </a:xfrm>
            <a:custGeom>
              <a:avLst/>
              <a:gdLst/>
              <a:ahLst/>
              <a:cxnLst/>
              <a:rect l="l" t="t" r="r" b="b"/>
              <a:pathLst>
                <a:path w="5585" h="1852" extrusionOk="0">
                  <a:moveTo>
                    <a:pt x="494" y="0"/>
                  </a:moveTo>
                  <a:cubicBezTo>
                    <a:pt x="234" y="0"/>
                    <a:pt x="1" y="384"/>
                    <a:pt x="252" y="602"/>
                  </a:cubicBezTo>
                  <a:cubicBezTo>
                    <a:pt x="1017" y="1276"/>
                    <a:pt x="2382" y="1851"/>
                    <a:pt x="3620" y="1851"/>
                  </a:cubicBezTo>
                  <a:cubicBezTo>
                    <a:pt x="4312" y="1851"/>
                    <a:pt x="4965" y="1671"/>
                    <a:pt x="5451" y="1229"/>
                  </a:cubicBezTo>
                  <a:cubicBezTo>
                    <a:pt x="5584" y="1096"/>
                    <a:pt x="5457" y="894"/>
                    <a:pt x="5307" y="894"/>
                  </a:cubicBezTo>
                  <a:cubicBezTo>
                    <a:pt x="5274" y="894"/>
                    <a:pt x="5241" y="904"/>
                    <a:pt x="5208" y="925"/>
                  </a:cubicBezTo>
                  <a:cubicBezTo>
                    <a:pt x="4879" y="1152"/>
                    <a:pt x="4429" y="1226"/>
                    <a:pt x="3971" y="1226"/>
                  </a:cubicBezTo>
                  <a:cubicBezTo>
                    <a:pt x="3528" y="1226"/>
                    <a:pt x="3078" y="1157"/>
                    <a:pt x="2720" y="1087"/>
                  </a:cubicBezTo>
                  <a:cubicBezTo>
                    <a:pt x="1931" y="925"/>
                    <a:pt x="1284" y="521"/>
                    <a:pt x="656" y="55"/>
                  </a:cubicBezTo>
                  <a:cubicBezTo>
                    <a:pt x="604" y="17"/>
                    <a:pt x="54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6309450" y="2952450"/>
              <a:ext cx="108300" cy="76975"/>
            </a:xfrm>
            <a:custGeom>
              <a:avLst/>
              <a:gdLst/>
              <a:ahLst/>
              <a:cxnLst/>
              <a:rect l="l" t="t" r="r" b="b"/>
              <a:pathLst>
                <a:path w="4332" h="3079" extrusionOk="0">
                  <a:moveTo>
                    <a:pt x="569" y="1"/>
                  </a:moveTo>
                  <a:cubicBezTo>
                    <a:pt x="291" y="1"/>
                    <a:pt x="0" y="220"/>
                    <a:pt x="110" y="551"/>
                  </a:cubicBezTo>
                  <a:cubicBezTo>
                    <a:pt x="373" y="1462"/>
                    <a:pt x="1081" y="2291"/>
                    <a:pt x="1951" y="2655"/>
                  </a:cubicBezTo>
                  <a:cubicBezTo>
                    <a:pt x="2308" y="2792"/>
                    <a:pt x="2980" y="3078"/>
                    <a:pt x="3521" y="3078"/>
                  </a:cubicBezTo>
                  <a:cubicBezTo>
                    <a:pt x="3779" y="3078"/>
                    <a:pt x="4006" y="3014"/>
                    <a:pt x="4156" y="2837"/>
                  </a:cubicBezTo>
                  <a:cubicBezTo>
                    <a:pt x="4331" y="2663"/>
                    <a:pt x="4170" y="2432"/>
                    <a:pt x="3942" y="2432"/>
                  </a:cubicBezTo>
                  <a:cubicBezTo>
                    <a:pt x="3933" y="2432"/>
                    <a:pt x="3923" y="2432"/>
                    <a:pt x="3914" y="2433"/>
                  </a:cubicBezTo>
                  <a:cubicBezTo>
                    <a:pt x="3836" y="2443"/>
                    <a:pt x="3758" y="2448"/>
                    <a:pt x="3680" y="2448"/>
                  </a:cubicBezTo>
                  <a:cubicBezTo>
                    <a:pt x="2522" y="2448"/>
                    <a:pt x="1245" y="1370"/>
                    <a:pt x="980" y="309"/>
                  </a:cubicBezTo>
                  <a:cubicBezTo>
                    <a:pt x="924" y="94"/>
                    <a:pt x="749" y="1"/>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6342925" y="2958525"/>
              <a:ext cx="21900" cy="47700"/>
            </a:xfrm>
            <a:custGeom>
              <a:avLst/>
              <a:gdLst/>
              <a:ahLst/>
              <a:cxnLst/>
              <a:rect l="l" t="t" r="r" b="b"/>
              <a:pathLst>
                <a:path w="876" h="1908" extrusionOk="0">
                  <a:moveTo>
                    <a:pt x="601" y="1"/>
                  </a:moveTo>
                  <a:cubicBezTo>
                    <a:pt x="480" y="1"/>
                    <a:pt x="352" y="98"/>
                    <a:pt x="329" y="248"/>
                  </a:cubicBezTo>
                  <a:cubicBezTo>
                    <a:pt x="289" y="470"/>
                    <a:pt x="329" y="713"/>
                    <a:pt x="309" y="936"/>
                  </a:cubicBezTo>
                  <a:cubicBezTo>
                    <a:pt x="268" y="1199"/>
                    <a:pt x="167" y="1401"/>
                    <a:pt x="66" y="1644"/>
                  </a:cubicBezTo>
                  <a:cubicBezTo>
                    <a:pt x="0" y="1776"/>
                    <a:pt x="96" y="1908"/>
                    <a:pt x="221" y="1908"/>
                  </a:cubicBezTo>
                  <a:cubicBezTo>
                    <a:pt x="249" y="1908"/>
                    <a:pt x="279" y="1901"/>
                    <a:pt x="309" y="1886"/>
                  </a:cubicBezTo>
                  <a:cubicBezTo>
                    <a:pt x="572" y="1765"/>
                    <a:pt x="673" y="1421"/>
                    <a:pt x="734" y="1158"/>
                  </a:cubicBezTo>
                  <a:cubicBezTo>
                    <a:pt x="815" y="855"/>
                    <a:pt x="875" y="491"/>
                    <a:pt x="815" y="187"/>
                  </a:cubicBezTo>
                  <a:cubicBezTo>
                    <a:pt x="780" y="56"/>
                    <a:pt x="692"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6651550" y="2732400"/>
              <a:ext cx="78825" cy="98625"/>
            </a:xfrm>
            <a:custGeom>
              <a:avLst/>
              <a:gdLst/>
              <a:ahLst/>
              <a:cxnLst/>
              <a:rect l="l" t="t" r="r" b="b"/>
              <a:pathLst>
                <a:path w="3153" h="3945" extrusionOk="0">
                  <a:moveTo>
                    <a:pt x="2685" y="1"/>
                  </a:moveTo>
                  <a:cubicBezTo>
                    <a:pt x="2525" y="1"/>
                    <a:pt x="2360" y="83"/>
                    <a:pt x="2287" y="270"/>
                  </a:cubicBezTo>
                  <a:cubicBezTo>
                    <a:pt x="1821" y="1423"/>
                    <a:pt x="1336" y="2880"/>
                    <a:pt x="183" y="3507"/>
                  </a:cubicBezTo>
                  <a:cubicBezTo>
                    <a:pt x="1" y="3588"/>
                    <a:pt x="61" y="3851"/>
                    <a:pt x="244" y="3912"/>
                  </a:cubicBezTo>
                  <a:cubicBezTo>
                    <a:pt x="315" y="3934"/>
                    <a:pt x="386" y="3944"/>
                    <a:pt x="456" y="3944"/>
                  </a:cubicBezTo>
                  <a:cubicBezTo>
                    <a:pt x="1021" y="3944"/>
                    <a:pt x="1533" y="3276"/>
                    <a:pt x="1821" y="2880"/>
                  </a:cubicBezTo>
                  <a:cubicBezTo>
                    <a:pt x="2347" y="2172"/>
                    <a:pt x="2772" y="1302"/>
                    <a:pt x="3056" y="472"/>
                  </a:cubicBezTo>
                  <a:cubicBezTo>
                    <a:pt x="3152" y="182"/>
                    <a:pt x="2924" y="1"/>
                    <a:pt x="2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6699100" y="2731375"/>
              <a:ext cx="60625" cy="52625"/>
            </a:xfrm>
            <a:custGeom>
              <a:avLst/>
              <a:gdLst/>
              <a:ahLst/>
              <a:cxnLst/>
              <a:rect l="l" t="t" r="r" b="b"/>
              <a:pathLst>
                <a:path w="2425" h="2105" extrusionOk="0">
                  <a:moveTo>
                    <a:pt x="2099" y="0"/>
                  </a:moveTo>
                  <a:cubicBezTo>
                    <a:pt x="2031" y="0"/>
                    <a:pt x="1960" y="22"/>
                    <a:pt x="1902" y="68"/>
                  </a:cubicBezTo>
                  <a:cubicBezTo>
                    <a:pt x="1578" y="311"/>
                    <a:pt x="1376" y="756"/>
                    <a:pt x="1113" y="1060"/>
                  </a:cubicBezTo>
                  <a:cubicBezTo>
                    <a:pt x="971" y="1242"/>
                    <a:pt x="810" y="1404"/>
                    <a:pt x="628" y="1525"/>
                  </a:cubicBezTo>
                  <a:cubicBezTo>
                    <a:pt x="445" y="1626"/>
                    <a:pt x="263" y="1545"/>
                    <a:pt x="102" y="1626"/>
                  </a:cubicBezTo>
                  <a:cubicBezTo>
                    <a:pt x="21" y="1667"/>
                    <a:pt x="0" y="1748"/>
                    <a:pt x="21" y="1808"/>
                  </a:cubicBezTo>
                  <a:cubicBezTo>
                    <a:pt x="57" y="2027"/>
                    <a:pt x="202" y="2104"/>
                    <a:pt x="383" y="2104"/>
                  </a:cubicBezTo>
                  <a:cubicBezTo>
                    <a:pt x="704" y="2104"/>
                    <a:pt x="1140" y="1864"/>
                    <a:pt x="1295" y="1748"/>
                  </a:cubicBezTo>
                  <a:cubicBezTo>
                    <a:pt x="1700" y="1404"/>
                    <a:pt x="2205" y="857"/>
                    <a:pt x="2367" y="331"/>
                  </a:cubicBezTo>
                  <a:cubicBezTo>
                    <a:pt x="2425" y="130"/>
                    <a:pt x="2268" y="0"/>
                    <a:pt x="2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6727425" y="2803950"/>
              <a:ext cx="83400" cy="105150"/>
            </a:xfrm>
            <a:custGeom>
              <a:avLst/>
              <a:gdLst/>
              <a:ahLst/>
              <a:cxnLst/>
              <a:rect l="l" t="t" r="r" b="b"/>
              <a:pathLst>
                <a:path w="3336" h="4206" extrusionOk="0">
                  <a:moveTo>
                    <a:pt x="2919" y="1"/>
                  </a:moveTo>
                  <a:cubicBezTo>
                    <a:pt x="2749" y="1"/>
                    <a:pt x="2576" y="107"/>
                    <a:pt x="2549" y="342"/>
                  </a:cubicBezTo>
                  <a:cubicBezTo>
                    <a:pt x="2387" y="1677"/>
                    <a:pt x="1639" y="3416"/>
                    <a:pt x="243" y="3781"/>
                  </a:cubicBezTo>
                  <a:cubicBezTo>
                    <a:pt x="0" y="3841"/>
                    <a:pt x="81" y="4165"/>
                    <a:pt x="304" y="4205"/>
                  </a:cubicBezTo>
                  <a:lnTo>
                    <a:pt x="304" y="4185"/>
                  </a:lnTo>
                  <a:cubicBezTo>
                    <a:pt x="363" y="4191"/>
                    <a:pt x="421" y="4194"/>
                    <a:pt x="478" y="4194"/>
                  </a:cubicBezTo>
                  <a:cubicBezTo>
                    <a:pt x="2137" y="4194"/>
                    <a:pt x="2905" y="1694"/>
                    <a:pt x="3257" y="443"/>
                  </a:cubicBezTo>
                  <a:cubicBezTo>
                    <a:pt x="3336" y="163"/>
                    <a:pt x="3129" y="1"/>
                    <a:pt x="2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6761300" y="2793375"/>
              <a:ext cx="23800" cy="71725"/>
            </a:xfrm>
            <a:custGeom>
              <a:avLst/>
              <a:gdLst/>
              <a:ahLst/>
              <a:cxnLst/>
              <a:rect l="l" t="t" r="r" b="b"/>
              <a:pathLst>
                <a:path w="952" h="2869" extrusionOk="0">
                  <a:moveTo>
                    <a:pt x="430" y="0"/>
                  </a:moveTo>
                  <a:cubicBezTo>
                    <a:pt x="340" y="0"/>
                    <a:pt x="256" y="46"/>
                    <a:pt x="203" y="158"/>
                  </a:cubicBezTo>
                  <a:cubicBezTo>
                    <a:pt x="1" y="643"/>
                    <a:pt x="21" y="1250"/>
                    <a:pt x="102" y="1736"/>
                  </a:cubicBezTo>
                  <a:cubicBezTo>
                    <a:pt x="163" y="2100"/>
                    <a:pt x="284" y="2808"/>
                    <a:pt x="749" y="2868"/>
                  </a:cubicBezTo>
                  <a:cubicBezTo>
                    <a:pt x="850" y="2868"/>
                    <a:pt x="911" y="2767"/>
                    <a:pt x="931" y="2686"/>
                  </a:cubicBezTo>
                  <a:cubicBezTo>
                    <a:pt x="952" y="2525"/>
                    <a:pt x="871" y="2423"/>
                    <a:pt x="810" y="2282"/>
                  </a:cubicBezTo>
                  <a:cubicBezTo>
                    <a:pt x="729" y="2079"/>
                    <a:pt x="689" y="1877"/>
                    <a:pt x="689" y="1655"/>
                  </a:cubicBezTo>
                  <a:cubicBezTo>
                    <a:pt x="648" y="1230"/>
                    <a:pt x="729" y="825"/>
                    <a:pt x="790" y="400"/>
                  </a:cubicBezTo>
                  <a:cubicBezTo>
                    <a:pt x="817" y="196"/>
                    <a:pt x="614"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6583775" y="2928675"/>
              <a:ext cx="37075" cy="99275"/>
            </a:xfrm>
            <a:custGeom>
              <a:avLst/>
              <a:gdLst/>
              <a:ahLst/>
              <a:cxnLst/>
              <a:rect l="l" t="t" r="r" b="b"/>
              <a:pathLst>
                <a:path w="1483" h="3971" extrusionOk="0">
                  <a:moveTo>
                    <a:pt x="1072" y="1"/>
                  </a:moveTo>
                  <a:cubicBezTo>
                    <a:pt x="939" y="1"/>
                    <a:pt x="805" y="69"/>
                    <a:pt x="749" y="228"/>
                  </a:cubicBezTo>
                  <a:cubicBezTo>
                    <a:pt x="406" y="1199"/>
                    <a:pt x="1" y="2999"/>
                    <a:pt x="689" y="3890"/>
                  </a:cubicBezTo>
                  <a:cubicBezTo>
                    <a:pt x="719" y="3940"/>
                    <a:pt x="785" y="3971"/>
                    <a:pt x="846" y="3971"/>
                  </a:cubicBezTo>
                  <a:cubicBezTo>
                    <a:pt x="906" y="3971"/>
                    <a:pt x="962" y="3940"/>
                    <a:pt x="972" y="3869"/>
                  </a:cubicBezTo>
                  <a:cubicBezTo>
                    <a:pt x="1053" y="3404"/>
                    <a:pt x="932" y="2939"/>
                    <a:pt x="952" y="2474"/>
                  </a:cubicBezTo>
                  <a:cubicBezTo>
                    <a:pt x="952" y="1745"/>
                    <a:pt x="1174" y="1078"/>
                    <a:pt x="1397" y="410"/>
                  </a:cubicBezTo>
                  <a:cubicBezTo>
                    <a:pt x="1483" y="164"/>
                    <a:pt x="1278"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6592900" y="2940075"/>
              <a:ext cx="45300" cy="50450"/>
            </a:xfrm>
            <a:custGeom>
              <a:avLst/>
              <a:gdLst/>
              <a:ahLst/>
              <a:cxnLst/>
              <a:rect l="l" t="t" r="r" b="b"/>
              <a:pathLst>
                <a:path w="1812" h="2018" extrusionOk="0">
                  <a:moveTo>
                    <a:pt x="1476" y="1"/>
                  </a:moveTo>
                  <a:cubicBezTo>
                    <a:pt x="1322" y="1"/>
                    <a:pt x="1159" y="87"/>
                    <a:pt x="1093" y="257"/>
                  </a:cubicBezTo>
                  <a:cubicBezTo>
                    <a:pt x="910" y="763"/>
                    <a:pt x="870" y="1350"/>
                    <a:pt x="243" y="1552"/>
                  </a:cubicBezTo>
                  <a:cubicBezTo>
                    <a:pt x="41" y="1613"/>
                    <a:pt x="0" y="1957"/>
                    <a:pt x="243" y="1997"/>
                  </a:cubicBezTo>
                  <a:cubicBezTo>
                    <a:pt x="304" y="2011"/>
                    <a:pt x="365" y="2017"/>
                    <a:pt x="424" y="2017"/>
                  </a:cubicBezTo>
                  <a:cubicBezTo>
                    <a:pt x="1170" y="2017"/>
                    <a:pt x="1763" y="1013"/>
                    <a:pt x="1801" y="338"/>
                  </a:cubicBezTo>
                  <a:cubicBezTo>
                    <a:pt x="1811" y="112"/>
                    <a:pt x="1650" y="1"/>
                    <a:pt x="1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6469475" y="2910900"/>
              <a:ext cx="55150" cy="51225"/>
            </a:xfrm>
            <a:custGeom>
              <a:avLst/>
              <a:gdLst/>
              <a:ahLst/>
              <a:cxnLst/>
              <a:rect l="l" t="t" r="r" b="b"/>
              <a:pathLst>
                <a:path w="2206" h="2049" extrusionOk="0">
                  <a:moveTo>
                    <a:pt x="507" y="1"/>
                  </a:moveTo>
                  <a:cubicBezTo>
                    <a:pt x="414" y="1"/>
                    <a:pt x="320" y="46"/>
                    <a:pt x="264" y="130"/>
                  </a:cubicBezTo>
                  <a:cubicBezTo>
                    <a:pt x="1" y="514"/>
                    <a:pt x="547" y="1182"/>
                    <a:pt x="790" y="1485"/>
                  </a:cubicBezTo>
                  <a:cubicBezTo>
                    <a:pt x="1011" y="1724"/>
                    <a:pt x="1434" y="2048"/>
                    <a:pt x="1815" y="2048"/>
                  </a:cubicBezTo>
                  <a:cubicBezTo>
                    <a:pt x="1887" y="2048"/>
                    <a:pt x="1957" y="2037"/>
                    <a:pt x="2024" y="2011"/>
                  </a:cubicBezTo>
                  <a:cubicBezTo>
                    <a:pt x="2145" y="1950"/>
                    <a:pt x="2206" y="1768"/>
                    <a:pt x="2064" y="1708"/>
                  </a:cubicBezTo>
                  <a:lnTo>
                    <a:pt x="2044" y="1687"/>
                  </a:lnTo>
                  <a:cubicBezTo>
                    <a:pt x="1923" y="1627"/>
                    <a:pt x="1761" y="1586"/>
                    <a:pt x="1640" y="1526"/>
                  </a:cubicBezTo>
                  <a:cubicBezTo>
                    <a:pt x="1457" y="1404"/>
                    <a:pt x="1296" y="1222"/>
                    <a:pt x="1195" y="1060"/>
                  </a:cubicBezTo>
                  <a:cubicBezTo>
                    <a:pt x="1053" y="899"/>
                    <a:pt x="972" y="696"/>
                    <a:pt x="891" y="494"/>
                  </a:cubicBezTo>
                  <a:cubicBezTo>
                    <a:pt x="830" y="312"/>
                    <a:pt x="810" y="150"/>
                    <a:pt x="628" y="29"/>
                  </a:cubicBezTo>
                  <a:cubicBezTo>
                    <a:pt x="590" y="10"/>
                    <a:pt x="549"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6584300" y="2851275"/>
              <a:ext cx="28225" cy="46225"/>
            </a:xfrm>
            <a:custGeom>
              <a:avLst/>
              <a:gdLst/>
              <a:ahLst/>
              <a:cxnLst/>
              <a:rect l="l" t="t" r="r" b="b"/>
              <a:pathLst>
                <a:path w="1129" h="1849" extrusionOk="0">
                  <a:moveTo>
                    <a:pt x="429" y="1"/>
                  </a:moveTo>
                  <a:cubicBezTo>
                    <a:pt x="346" y="1"/>
                    <a:pt x="257" y="42"/>
                    <a:pt x="202" y="107"/>
                  </a:cubicBezTo>
                  <a:cubicBezTo>
                    <a:pt x="0" y="391"/>
                    <a:pt x="162" y="896"/>
                    <a:pt x="263" y="1180"/>
                  </a:cubicBezTo>
                  <a:cubicBezTo>
                    <a:pt x="364" y="1483"/>
                    <a:pt x="546" y="1786"/>
                    <a:pt x="911" y="1847"/>
                  </a:cubicBezTo>
                  <a:cubicBezTo>
                    <a:pt x="917" y="1848"/>
                    <a:pt x="923" y="1848"/>
                    <a:pt x="928" y="1848"/>
                  </a:cubicBezTo>
                  <a:cubicBezTo>
                    <a:pt x="1059" y="1848"/>
                    <a:pt x="1129" y="1641"/>
                    <a:pt x="1032" y="1544"/>
                  </a:cubicBezTo>
                  <a:cubicBezTo>
                    <a:pt x="850" y="1362"/>
                    <a:pt x="769" y="1159"/>
                    <a:pt x="708" y="917"/>
                  </a:cubicBezTo>
                  <a:cubicBezTo>
                    <a:pt x="668" y="654"/>
                    <a:pt x="728" y="350"/>
                    <a:pt x="607" y="107"/>
                  </a:cubicBezTo>
                  <a:cubicBezTo>
                    <a:pt x="569" y="32"/>
                    <a:pt x="501"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6562075" y="2758300"/>
              <a:ext cx="68275" cy="42925"/>
            </a:xfrm>
            <a:custGeom>
              <a:avLst/>
              <a:gdLst/>
              <a:ahLst/>
              <a:cxnLst/>
              <a:rect l="l" t="t" r="r" b="b"/>
              <a:pathLst>
                <a:path w="2731" h="1717" extrusionOk="0">
                  <a:moveTo>
                    <a:pt x="301" y="0"/>
                  </a:moveTo>
                  <a:cubicBezTo>
                    <a:pt x="152" y="0"/>
                    <a:pt x="1" y="98"/>
                    <a:pt x="19" y="246"/>
                  </a:cubicBezTo>
                  <a:cubicBezTo>
                    <a:pt x="60" y="751"/>
                    <a:pt x="687" y="1136"/>
                    <a:pt x="1091" y="1379"/>
                  </a:cubicBezTo>
                  <a:cubicBezTo>
                    <a:pt x="1389" y="1562"/>
                    <a:pt x="1785" y="1717"/>
                    <a:pt x="2155" y="1717"/>
                  </a:cubicBezTo>
                  <a:cubicBezTo>
                    <a:pt x="2314" y="1717"/>
                    <a:pt x="2469" y="1688"/>
                    <a:pt x="2609" y="1621"/>
                  </a:cubicBezTo>
                  <a:cubicBezTo>
                    <a:pt x="2730" y="1581"/>
                    <a:pt x="2730" y="1358"/>
                    <a:pt x="2609" y="1298"/>
                  </a:cubicBezTo>
                  <a:lnTo>
                    <a:pt x="2609" y="1318"/>
                  </a:lnTo>
                  <a:cubicBezTo>
                    <a:pt x="2224" y="1095"/>
                    <a:pt x="1800" y="1075"/>
                    <a:pt x="1415" y="832"/>
                  </a:cubicBezTo>
                  <a:cubicBezTo>
                    <a:pt x="1051" y="610"/>
                    <a:pt x="748" y="84"/>
                    <a:pt x="343" y="3"/>
                  </a:cubicBezTo>
                  <a:cubicBezTo>
                    <a:pt x="329" y="1"/>
                    <a:pt x="315"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67"/>
        <p:cNvGrpSpPr/>
        <p:nvPr/>
      </p:nvGrpSpPr>
      <p:grpSpPr>
        <a:xfrm>
          <a:off x="0" y="0"/>
          <a:ext cx="0" cy="0"/>
          <a:chOff x="0" y="0"/>
          <a:chExt cx="0" cy="0"/>
        </a:xfrm>
      </p:grpSpPr>
      <p:sp>
        <p:nvSpPr>
          <p:cNvPr id="1068" name="Google Shape;1068;p35"/>
          <p:cNvSpPr txBox="1">
            <a:spLocks noGrp="1"/>
          </p:cNvSpPr>
          <p:nvPr>
            <p:ph type="title"/>
          </p:nvPr>
        </p:nvSpPr>
        <p:spPr>
          <a:xfrm>
            <a:off x="1479450" y="110525"/>
            <a:ext cx="59436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a:ea typeface="Alegreya"/>
                <a:cs typeface="Alegreya"/>
                <a:sym typeface="Alegreya"/>
              </a:rPr>
              <a:t>Mercury </a:t>
            </a:r>
            <a:endParaRPr>
              <a:latin typeface="Alegreya"/>
              <a:ea typeface="Alegreya"/>
              <a:cs typeface="Alegreya"/>
              <a:sym typeface="Alegreya"/>
            </a:endParaRPr>
          </a:p>
        </p:txBody>
      </p:sp>
      <p:graphicFrame>
        <p:nvGraphicFramePr>
          <p:cNvPr id="1069" name="Google Shape;1069;p35"/>
          <p:cNvGraphicFramePr/>
          <p:nvPr/>
        </p:nvGraphicFramePr>
        <p:xfrm>
          <a:off x="1479450" y="2161175"/>
          <a:ext cx="5943600" cy="2627580"/>
        </p:xfrm>
        <a:graphic>
          <a:graphicData uri="http://schemas.openxmlformats.org/drawingml/2006/table">
            <a:tbl>
              <a:tblPr>
                <a:noFill/>
                <a:tableStyleId>{A1F83882-3AE3-4A44-9589-8B3B08EC1C02}</a:tableStyleId>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239775">
                <a:tc>
                  <a:txBody>
                    <a:bodyPr/>
                    <a:lstStyle/>
                    <a:p>
                      <a:pPr marL="0" lvl="0" indent="0" algn="l" rtl="0">
                        <a:spcBef>
                          <a:spcPts val="0"/>
                        </a:spcBef>
                        <a:spcAft>
                          <a:spcPts val="0"/>
                        </a:spcAft>
                        <a:buNone/>
                      </a:pPr>
                      <a:endParaRPr sz="1100">
                        <a:solidFill>
                          <a:schemeClr val="dk1"/>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Estimate </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P value </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tcPr>
                </a:tc>
                <a:extLst>
                  <a:ext uri="{0D108BD9-81ED-4DB2-BD59-A6C34878D82A}">
                    <a16:rowId xmlns:a16="http://schemas.microsoft.com/office/drawing/2014/main" val="10000"/>
                  </a:ext>
                </a:extLst>
              </a:tr>
              <a:tr h="239775">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Benthopelagic</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0.536542</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2e-16***</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9775">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Pelagic</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0.694841</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2e-16***</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9775">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Pelagic- neritic</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0.043402</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0.216349</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9775">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Pelagic- oceanic </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-0.842412</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0.000902***</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9775">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Trophic average </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0.435831</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2e-16***</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9775">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Lifespan</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-0.004027</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0.261505</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6510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Year</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0.138256</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2e-16***</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
        <p:nvSpPr>
          <p:cNvPr id="1070" name="Google Shape;1070;p35"/>
          <p:cNvSpPr txBox="1"/>
          <p:nvPr/>
        </p:nvSpPr>
        <p:spPr>
          <a:xfrm>
            <a:off x="3923625" y="544350"/>
            <a:ext cx="20808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t> </a:t>
            </a:r>
            <a:r>
              <a:rPr lang="en" sz="1100">
                <a:latin typeface="Alegreya"/>
                <a:ea typeface="Alegreya"/>
                <a:cs typeface="Alegreya"/>
                <a:sym typeface="Alegreya"/>
              </a:rPr>
              <a:t> </a:t>
            </a:r>
            <a:r>
              <a:rPr lang="en" sz="1100">
                <a:solidFill>
                  <a:schemeClr val="dk1"/>
                </a:solidFill>
                <a:latin typeface="Alegreya"/>
                <a:ea typeface="Alegreya"/>
                <a:cs typeface="Alegreya"/>
                <a:sym typeface="Alegreya"/>
              </a:rPr>
              <a:t>Mercury</a:t>
            </a:r>
            <a:r>
              <a:rPr lang="en" sz="1100">
                <a:solidFill>
                  <a:schemeClr val="dk1"/>
                </a:solidFill>
                <a:latin typeface="Geologica"/>
                <a:ea typeface="Geologica"/>
                <a:cs typeface="Geologica"/>
                <a:sym typeface="Geologica"/>
              </a:rPr>
              <a:t>  </a:t>
            </a:r>
            <a:r>
              <a:rPr lang="en" sz="1100">
                <a:latin typeface="Geologica"/>
                <a:ea typeface="Geologica"/>
                <a:cs typeface="Geologica"/>
                <a:sym typeface="Geologica"/>
              </a:rPr>
              <a:t>  </a:t>
            </a:r>
            <a:r>
              <a:rPr lang="en" sz="1100" b="1"/>
              <a:t> </a:t>
            </a:r>
            <a:r>
              <a:rPr lang="en" sz="1100"/>
              <a:t>           </a:t>
            </a:r>
            <a:endParaRPr sz="1100"/>
          </a:p>
        </p:txBody>
      </p:sp>
      <p:sp>
        <p:nvSpPr>
          <p:cNvPr id="1071" name="Google Shape;1071;p35"/>
          <p:cNvSpPr txBox="1"/>
          <p:nvPr/>
        </p:nvSpPr>
        <p:spPr>
          <a:xfrm>
            <a:off x="687775" y="925025"/>
            <a:ext cx="8062500" cy="107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Alegreya"/>
                <a:ea typeface="Alegreya"/>
                <a:cs typeface="Alegreya"/>
                <a:sym typeface="Alegreya"/>
              </a:rPr>
              <a:t>Table 1. Mercury concentration estimate (regression coefficient/slope), and p values, in relation to benthopelagic, pelagic, pelagic-neritic, pelagic-oceanic, trophic average, lifespan, and year. All data is from fish species in the Ontario, Canada Lakes. The data for trophic average, lifespan, and year were scaled and demersal is the reference group for habitats. Note: *** indicates statistically significant results. </a:t>
            </a:r>
            <a:r>
              <a:rPr lang="en" sz="1200">
                <a:latin typeface="Alegreya"/>
                <a:ea typeface="Alegreya"/>
                <a:cs typeface="Alegreya"/>
                <a:sym typeface="Alegreya"/>
              </a:rPr>
              <a:t>          </a:t>
            </a:r>
            <a:endParaRPr sz="1200">
              <a:latin typeface="Alegreya"/>
              <a:ea typeface="Alegreya"/>
              <a:cs typeface="Alegreya"/>
              <a:sym typeface="Alegrey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75"/>
        <p:cNvGrpSpPr/>
        <p:nvPr/>
      </p:nvGrpSpPr>
      <p:grpSpPr>
        <a:xfrm>
          <a:off x="0" y="0"/>
          <a:ext cx="0" cy="0"/>
          <a:chOff x="0" y="0"/>
          <a:chExt cx="0" cy="0"/>
        </a:xfrm>
      </p:grpSpPr>
      <p:sp>
        <p:nvSpPr>
          <p:cNvPr id="1076" name="Google Shape;1076;p36"/>
          <p:cNvSpPr txBox="1">
            <a:spLocks noGrp="1"/>
          </p:cNvSpPr>
          <p:nvPr>
            <p:ph type="title"/>
          </p:nvPr>
        </p:nvSpPr>
        <p:spPr>
          <a:xfrm>
            <a:off x="2186750" y="245050"/>
            <a:ext cx="46644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a:ea typeface="Alegreya"/>
                <a:cs typeface="Alegreya"/>
                <a:sym typeface="Alegreya"/>
              </a:rPr>
              <a:t>PCB </a:t>
            </a:r>
            <a:endParaRPr>
              <a:latin typeface="Alegreya"/>
              <a:ea typeface="Alegreya"/>
              <a:cs typeface="Alegreya"/>
              <a:sym typeface="Alegreya"/>
            </a:endParaRPr>
          </a:p>
        </p:txBody>
      </p:sp>
      <p:graphicFrame>
        <p:nvGraphicFramePr>
          <p:cNvPr id="1077" name="Google Shape;1077;p36"/>
          <p:cNvGraphicFramePr/>
          <p:nvPr/>
        </p:nvGraphicFramePr>
        <p:xfrm>
          <a:off x="1897575" y="2424775"/>
          <a:ext cx="5943600" cy="2357120"/>
        </p:xfrm>
        <a:graphic>
          <a:graphicData uri="http://schemas.openxmlformats.org/drawingml/2006/table">
            <a:tbl>
              <a:tblPr>
                <a:noFill/>
                <a:tableStyleId>{A1F83882-3AE3-4A44-9589-8B3B08EC1C02}</a:tableStyleId>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Estimate </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P value </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Benthopelagic</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0.03858</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0.282</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Pelagic</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-0.56732</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2.95e-14***</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Pelagic- neritic</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1.17833</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2e-16***</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Pelagic- oceanic </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0.89299</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0.283</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Trophic average </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0.10658</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2e-16***</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Lifespan</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-0.16724</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2e-16***</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Year</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1.67130</a:t>
                      </a:r>
                      <a:endParaRPr sz="1100">
                        <a:solidFill>
                          <a:schemeClr val="dk1"/>
                        </a:solidFill>
                        <a:latin typeface="Alegreya"/>
                        <a:ea typeface="Alegreya"/>
                        <a:cs typeface="Alegreya"/>
                        <a:sym typeface="Alegreya"/>
                      </a:endParaRPr>
                    </a:p>
                  </a:txBody>
                  <a:tcPr marL="63500" marR="63500" marT="63500" marB="63500">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2e-16***</a:t>
                      </a:r>
                      <a:endParaRPr sz="1100">
                        <a:solidFill>
                          <a:schemeClr val="dk1"/>
                        </a:solidFill>
                        <a:latin typeface="Alegreya"/>
                        <a:ea typeface="Alegreya"/>
                        <a:cs typeface="Alegreya"/>
                        <a:sym typeface="Alegreya"/>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
        <p:nvSpPr>
          <p:cNvPr id="1078" name="Google Shape;1078;p36"/>
          <p:cNvSpPr txBox="1"/>
          <p:nvPr/>
        </p:nvSpPr>
        <p:spPr>
          <a:xfrm>
            <a:off x="3664450" y="1903613"/>
            <a:ext cx="2872200" cy="74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Alegreya"/>
                <a:ea typeface="Alegreya"/>
                <a:cs typeface="Alegreya"/>
                <a:sym typeface="Alegreya"/>
              </a:rPr>
              <a:t>Polychlorinated Biphenyl</a:t>
            </a:r>
            <a:r>
              <a:rPr lang="en" sz="1100">
                <a:latin typeface="Alegreya"/>
                <a:ea typeface="Alegreya"/>
                <a:cs typeface="Alegreya"/>
                <a:sym typeface="Alegreya"/>
              </a:rPr>
              <a:t>      </a:t>
            </a:r>
            <a:r>
              <a:rPr lang="en" sz="1100" b="1">
                <a:latin typeface="Alegreya"/>
                <a:ea typeface="Alegreya"/>
                <a:cs typeface="Alegreya"/>
                <a:sym typeface="Alegreya"/>
              </a:rPr>
              <a:t>  </a:t>
            </a:r>
            <a:r>
              <a:rPr lang="en" sz="1100"/>
              <a:t>       </a:t>
            </a:r>
            <a:endParaRPr sz="1100"/>
          </a:p>
        </p:txBody>
      </p:sp>
      <p:sp>
        <p:nvSpPr>
          <p:cNvPr id="1079" name="Google Shape;1079;p36"/>
          <p:cNvSpPr txBox="1"/>
          <p:nvPr/>
        </p:nvSpPr>
        <p:spPr>
          <a:xfrm>
            <a:off x="623825" y="998238"/>
            <a:ext cx="86067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dk1"/>
                </a:solidFill>
                <a:latin typeface="Alegreya"/>
                <a:ea typeface="Alegreya"/>
                <a:cs typeface="Alegreya"/>
                <a:sym typeface="Alegreya"/>
              </a:rPr>
              <a:t>Table 2. Polychlorinated Biphenyl concentration estimate (regression coefficient/slope), and p values, in relation to benthopelagic, pelagic, pelagic-neritic, pelagic-oceanic, trophic average, lifespan, and year. All data is from fish species in the Ontario, Canada Lakes. The data for trophic average, lifespan, and year were scaled and demersal is the reference group for habitats. Note: *** indicates statistically significant results.</a:t>
            </a:r>
            <a:endParaRPr sz="1200">
              <a:solidFill>
                <a:schemeClr val="dk1"/>
              </a:solidFill>
              <a:latin typeface="Alegreya"/>
              <a:ea typeface="Alegreya"/>
              <a:cs typeface="Alegreya"/>
              <a:sym typeface="Alegrey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83"/>
        <p:cNvGrpSpPr/>
        <p:nvPr/>
      </p:nvGrpSpPr>
      <p:grpSpPr>
        <a:xfrm>
          <a:off x="0" y="0"/>
          <a:ext cx="0" cy="0"/>
          <a:chOff x="0" y="0"/>
          <a:chExt cx="0" cy="0"/>
        </a:xfrm>
      </p:grpSpPr>
      <p:sp>
        <p:nvSpPr>
          <p:cNvPr id="1084" name="Google Shape;1084;p37"/>
          <p:cNvSpPr txBox="1">
            <a:spLocks noGrp="1"/>
          </p:cNvSpPr>
          <p:nvPr>
            <p:ph type="title"/>
          </p:nvPr>
        </p:nvSpPr>
        <p:spPr>
          <a:xfrm>
            <a:off x="1440000" y="-964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i="1">
                <a:latin typeface="Alegreya"/>
                <a:ea typeface="Alegreya"/>
                <a:cs typeface="Alegreya"/>
                <a:sym typeface="Alegreya"/>
              </a:rPr>
              <a:t>Results: </a:t>
            </a:r>
            <a:r>
              <a:rPr lang="en" sz="3000">
                <a:latin typeface="Alegreya"/>
                <a:ea typeface="Alegreya"/>
                <a:cs typeface="Alegreya"/>
                <a:sym typeface="Alegreya"/>
              </a:rPr>
              <a:t>Hypothesis 1 - Prediction: Time</a:t>
            </a:r>
            <a:endParaRPr sz="3000">
              <a:latin typeface="Alegreya"/>
              <a:ea typeface="Alegreya"/>
              <a:cs typeface="Alegreya"/>
              <a:sym typeface="Alegreya"/>
            </a:endParaRPr>
          </a:p>
          <a:p>
            <a:pPr marL="0" lvl="0" indent="0" algn="l" rtl="0">
              <a:spcBef>
                <a:spcPts val="0"/>
              </a:spcBef>
              <a:spcAft>
                <a:spcPts val="0"/>
              </a:spcAft>
              <a:buNone/>
            </a:pPr>
            <a:endParaRPr sz="1800">
              <a:latin typeface="Alegreya"/>
              <a:ea typeface="Alegreya"/>
              <a:cs typeface="Alegreya"/>
              <a:sym typeface="Alegreya"/>
            </a:endParaRPr>
          </a:p>
          <a:p>
            <a:pPr marL="0" lvl="0" indent="0" algn="ctr" rtl="0">
              <a:spcBef>
                <a:spcPts val="0"/>
              </a:spcBef>
              <a:spcAft>
                <a:spcPts val="0"/>
              </a:spcAft>
              <a:buNone/>
            </a:pPr>
            <a:endParaRPr>
              <a:latin typeface="Alegreya"/>
              <a:ea typeface="Alegreya"/>
              <a:cs typeface="Alegreya"/>
              <a:sym typeface="Alegreya"/>
            </a:endParaRPr>
          </a:p>
        </p:txBody>
      </p:sp>
      <p:sp>
        <p:nvSpPr>
          <p:cNvPr id="1085" name="Google Shape;1085;p37"/>
          <p:cNvSpPr/>
          <p:nvPr/>
        </p:nvSpPr>
        <p:spPr>
          <a:xfrm>
            <a:off x="-738765" y="3676801"/>
            <a:ext cx="1240801" cy="1709304"/>
          </a:xfrm>
          <a:custGeom>
            <a:avLst/>
            <a:gdLst/>
            <a:ahLst/>
            <a:cxnLst/>
            <a:rect l="l" t="t" r="r" b="b"/>
            <a:pathLst>
              <a:path w="17967" h="24751" extrusionOk="0">
                <a:moveTo>
                  <a:pt x="12039" y="1"/>
                </a:moveTo>
                <a:cubicBezTo>
                  <a:pt x="12024" y="1"/>
                  <a:pt x="12011" y="2"/>
                  <a:pt x="11997" y="5"/>
                </a:cubicBezTo>
                <a:cubicBezTo>
                  <a:pt x="11823" y="27"/>
                  <a:pt x="11706" y="173"/>
                  <a:pt x="11695" y="352"/>
                </a:cubicBezTo>
                <a:cubicBezTo>
                  <a:pt x="11695" y="391"/>
                  <a:pt x="11695" y="430"/>
                  <a:pt x="11706" y="474"/>
                </a:cubicBezTo>
                <a:cubicBezTo>
                  <a:pt x="11773" y="748"/>
                  <a:pt x="11929" y="1000"/>
                  <a:pt x="12125" y="1240"/>
                </a:cubicBezTo>
                <a:cubicBezTo>
                  <a:pt x="12371" y="1553"/>
                  <a:pt x="12678" y="1850"/>
                  <a:pt x="12919" y="2157"/>
                </a:cubicBezTo>
                <a:cubicBezTo>
                  <a:pt x="12969" y="2224"/>
                  <a:pt x="13019" y="2297"/>
                  <a:pt x="13070" y="2369"/>
                </a:cubicBezTo>
                <a:cubicBezTo>
                  <a:pt x="13087" y="2397"/>
                  <a:pt x="13098" y="2420"/>
                  <a:pt x="13115" y="2448"/>
                </a:cubicBezTo>
                <a:cubicBezTo>
                  <a:pt x="13148" y="2492"/>
                  <a:pt x="13176" y="2543"/>
                  <a:pt x="13204" y="2587"/>
                </a:cubicBezTo>
                <a:cubicBezTo>
                  <a:pt x="13221" y="2621"/>
                  <a:pt x="13237" y="2655"/>
                  <a:pt x="13254" y="2688"/>
                </a:cubicBezTo>
                <a:cubicBezTo>
                  <a:pt x="13282" y="2727"/>
                  <a:pt x="13305" y="2772"/>
                  <a:pt x="13321" y="2817"/>
                </a:cubicBezTo>
                <a:cubicBezTo>
                  <a:pt x="13344" y="2850"/>
                  <a:pt x="13360" y="2889"/>
                  <a:pt x="13377" y="2928"/>
                </a:cubicBezTo>
                <a:cubicBezTo>
                  <a:pt x="13394" y="2962"/>
                  <a:pt x="13411" y="3001"/>
                  <a:pt x="13428" y="3040"/>
                </a:cubicBezTo>
                <a:cubicBezTo>
                  <a:pt x="13444" y="3085"/>
                  <a:pt x="13467" y="3130"/>
                  <a:pt x="13483" y="3169"/>
                </a:cubicBezTo>
                <a:cubicBezTo>
                  <a:pt x="13489" y="3186"/>
                  <a:pt x="13495" y="3197"/>
                  <a:pt x="13500" y="3208"/>
                </a:cubicBezTo>
                <a:cubicBezTo>
                  <a:pt x="13578" y="3415"/>
                  <a:pt x="13651" y="3627"/>
                  <a:pt x="13713" y="3840"/>
                </a:cubicBezTo>
                <a:cubicBezTo>
                  <a:pt x="13746" y="3963"/>
                  <a:pt x="13780" y="4091"/>
                  <a:pt x="13813" y="4214"/>
                </a:cubicBezTo>
                <a:cubicBezTo>
                  <a:pt x="14082" y="5282"/>
                  <a:pt x="14205" y="6377"/>
                  <a:pt x="14177" y="7462"/>
                </a:cubicBezTo>
                <a:cubicBezTo>
                  <a:pt x="14160" y="8261"/>
                  <a:pt x="14065" y="9077"/>
                  <a:pt x="13707" y="9765"/>
                </a:cubicBezTo>
                <a:cubicBezTo>
                  <a:pt x="13366" y="10430"/>
                  <a:pt x="12751" y="10967"/>
                  <a:pt x="12013" y="11039"/>
                </a:cubicBezTo>
                <a:cubicBezTo>
                  <a:pt x="11969" y="11044"/>
                  <a:pt x="11924" y="11046"/>
                  <a:pt x="11879" y="11046"/>
                </a:cubicBezTo>
                <a:cubicBezTo>
                  <a:pt x="11690" y="11046"/>
                  <a:pt x="11498" y="11003"/>
                  <a:pt x="11354" y="10877"/>
                </a:cubicBezTo>
                <a:cubicBezTo>
                  <a:pt x="11141" y="10693"/>
                  <a:pt x="11080" y="10385"/>
                  <a:pt x="11035" y="10106"/>
                </a:cubicBezTo>
                <a:cubicBezTo>
                  <a:pt x="10873" y="9077"/>
                  <a:pt x="10756" y="7881"/>
                  <a:pt x="11454" y="7171"/>
                </a:cubicBezTo>
                <a:cubicBezTo>
                  <a:pt x="11779" y="6841"/>
                  <a:pt x="12242" y="6679"/>
                  <a:pt x="12550" y="6327"/>
                </a:cubicBezTo>
                <a:cubicBezTo>
                  <a:pt x="12606" y="6266"/>
                  <a:pt x="12651" y="6187"/>
                  <a:pt x="12690" y="6109"/>
                </a:cubicBezTo>
                <a:cubicBezTo>
                  <a:pt x="12864" y="5715"/>
                  <a:pt x="12540" y="5348"/>
                  <a:pt x="12206" y="5348"/>
                </a:cubicBezTo>
                <a:cubicBezTo>
                  <a:pt x="12081" y="5348"/>
                  <a:pt x="11954" y="5400"/>
                  <a:pt x="11851" y="5522"/>
                </a:cubicBezTo>
                <a:cubicBezTo>
                  <a:pt x="11695" y="5707"/>
                  <a:pt x="11561" y="5919"/>
                  <a:pt x="11421" y="6109"/>
                </a:cubicBezTo>
                <a:cubicBezTo>
                  <a:pt x="11415" y="6115"/>
                  <a:pt x="11410" y="6126"/>
                  <a:pt x="11398" y="6131"/>
                </a:cubicBezTo>
                <a:cubicBezTo>
                  <a:pt x="11244" y="6331"/>
                  <a:pt x="11037" y="6418"/>
                  <a:pt x="10827" y="6418"/>
                </a:cubicBezTo>
                <a:cubicBezTo>
                  <a:pt x="10346" y="6418"/>
                  <a:pt x="9857" y="5961"/>
                  <a:pt x="9990" y="5377"/>
                </a:cubicBezTo>
                <a:cubicBezTo>
                  <a:pt x="10280" y="4113"/>
                  <a:pt x="9900" y="2778"/>
                  <a:pt x="9425" y="1531"/>
                </a:cubicBezTo>
                <a:cubicBezTo>
                  <a:pt x="9358" y="1365"/>
                  <a:pt x="9237" y="1164"/>
                  <a:pt x="9072" y="1164"/>
                </a:cubicBezTo>
                <a:cubicBezTo>
                  <a:pt x="9059" y="1164"/>
                  <a:pt x="9047" y="1165"/>
                  <a:pt x="9034" y="1168"/>
                </a:cubicBezTo>
                <a:cubicBezTo>
                  <a:pt x="8950" y="1184"/>
                  <a:pt x="8889" y="1251"/>
                  <a:pt x="8838" y="1324"/>
                </a:cubicBezTo>
                <a:cubicBezTo>
                  <a:pt x="8296" y="2079"/>
                  <a:pt x="8665" y="3174"/>
                  <a:pt x="8922" y="4119"/>
                </a:cubicBezTo>
                <a:cubicBezTo>
                  <a:pt x="9090" y="4723"/>
                  <a:pt x="9202" y="5338"/>
                  <a:pt x="9252" y="5953"/>
                </a:cubicBezTo>
                <a:cubicBezTo>
                  <a:pt x="9269" y="6103"/>
                  <a:pt x="9263" y="6282"/>
                  <a:pt x="9146" y="6366"/>
                </a:cubicBezTo>
                <a:cubicBezTo>
                  <a:pt x="9103" y="6398"/>
                  <a:pt x="9049" y="6410"/>
                  <a:pt x="8994" y="6410"/>
                </a:cubicBezTo>
                <a:cubicBezTo>
                  <a:pt x="8963" y="6410"/>
                  <a:pt x="8930" y="6406"/>
                  <a:pt x="8900" y="6400"/>
                </a:cubicBezTo>
                <a:cubicBezTo>
                  <a:pt x="8458" y="6310"/>
                  <a:pt x="8190" y="5846"/>
                  <a:pt x="7905" y="5477"/>
                </a:cubicBezTo>
                <a:cubicBezTo>
                  <a:pt x="7759" y="5287"/>
                  <a:pt x="7564" y="5114"/>
                  <a:pt x="7357" y="5019"/>
                </a:cubicBezTo>
                <a:cubicBezTo>
                  <a:pt x="7303" y="4994"/>
                  <a:pt x="7249" y="4982"/>
                  <a:pt x="7198" y="4982"/>
                </a:cubicBezTo>
                <a:cubicBezTo>
                  <a:pt x="6952" y="4982"/>
                  <a:pt x="6761" y="5244"/>
                  <a:pt x="6854" y="5517"/>
                </a:cubicBezTo>
                <a:cubicBezTo>
                  <a:pt x="7022" y="6003"/>
                  <a:pt x="7368" y="6433"/>
                  <a:pt x="7743" y="6785"/>
                </a:cubicBezTo>
                <a:cubicBezTo>
                  <a:pt x="8246" y="7255"/>
                  <a:pt x="8816" y="7630"/>
                  <a:pt x="9291" y="8127"/>
                </a:cubicBezTo>
                <a:cubicBezTo>
                  <a:pt x="10174" y="9055"/>
                  <a:pt x="10638" y="10525"/>
                  <a:pt x="9956" y="11626"/>
                </a:cubicBezTo>
                <a:cubicBezTo>
                  <a:pt x="9635" y="12144"/>
                  <a:pt x="9086" y="12463"/>
                  <a:pt x="8513" y="12463"/>
                </a:cubicBezTo>
                <a:cubicBezTo>
                  <a:pt x="8287" y="12463"/>
                  <a:pt x="8058" y="12414"/>
                  <a:pt x="7838" y="12308"/>
                </a:cubicBezTo>
                <a:cubicBezTo>
                  <a:pt x="7066" y="11945"/>
                  <a:pt x="6770" y="11084"/>
                  <a:pt x="6541" y="10296"/>
                </a:cubicBezTo>
                <a:cubicBezTo>
                  <a:pt x="6418" y="9877"/>
                  <a:pt x="6306" y="9385"/>
                  <a:pt x="6535" y="9038"/>
                </a:cubicBezTo>
                <a:cubicBezTo>
                  <a:pt x="6664" y="8854"/>
                  <a:pt x="6859" y="8747"/>
                  <a:pt x="7010" y="8585"/>
                </a:cubicBezTo>
                <a:cubicBezTo>
                  <a:pt x="7279" y="8300"/>
                  <a:pt x="7351" y="7842"/>
                  <a:pt x="7223" y="7456"/>
                </a:cubicBezTo>
                <a:cubicBezTo>
                  <a:pt x="7172" y="7293"/>
                  <a:pt x="7032" y="7212"/>
                  <a:pt x="6893" y="7212"/>
                </a:cubicBezTo>
                <a:cubicBezTo>
                  <a:pt x="6756" y="7212"/>
                  <a:pt x="6621" y="7290"/>
                  <a:pt x="6574" y="7445"/>
                </a:cubicBezTo>
                <a:cubicBezTo>
                  <a:pt x="6541" y="7557"/>
                  <a:pt x="6524" y="7680"/>
                  <a:pt x="6507" y="7792"/>
                </a:cubicBezTo>
                <a:cubicBezTo>
                  <a:pt x="6496" y="7881"/>
                  <a:pt x="6474" y="7982"/>
                  <a:pt x="6440" y="8071"/>
                </a:cubicBezTo>
                <a:cubicBezTo>
                  <a:pt x="6393" y="8192"/>
                  <a:pt x="6292" y="8245"/>
                  <a:pt x="6188" y="8245"/>
                </a:cubicBezTo>
                <a:cubicBezTo>
                  <a:pt x="6032" y="8245"/>
                  <a:pt x="5871" y="8124"/>
                  <a:pt x="5881" y="7926"/>
                </a:cubicBezTo>
                <a:cubicBezTo>
                  <a:pt x="5898" y="7467"/>
                  <a:pt x="6099" y="7015"/>
                  <a:pt x="6267" y="6584"/>
                </a:cubicBezTo>
                <a:cubicBezTo>
                  <a:pt x="6384" y="6294"/>
                  <a:pt x="6485" y="5958"/>
                  <a:pt x="6502" y="5634"/>
                </a:cubicBezTo>
                <a:cubicBezTo>
                  <a:pt x="6517" y="5376"/>
                  <a:pt x="6317" y="5233"/>
                  <a:pt x="6125" y="5233"/>
                </a:cubicBezTo>
                <a:cubicBezTo>
                  <a:pt x="5963" y="5233"/>
                  <a:pt x="5807" y="5333"/>
                  <a:pt x="5786" y="5550"/>
                </a:cubicBezTo>
                <a:cubicBezTo>
                  <a:pt x="5769" y="5701"/>
                  <a:pt x="5769" y="5858"/>
                  <a:pt x="5769" y="6003"/>
                </a:cubicBezTo>
                <a:cubicBezTo>
                  <a:pt x="5767" y="6269"/>
                  <a:pt x="5577" y="6401"/>
                  <a:pt x="5380" y="6401"/>
                </a:cubicBezTo>
                <a:cubicBezTo>
                  <a:pt x="5177" y="6401"/>
                  <a:pt x="4967" y="6259"/>
                  <a:pt x="4953" y="5980"/>
                </a:cubicBezTo>
                <a:lnTo>
                  <a:pt x="4819" y="3605"/>
                </a:lnTo>
                <a:cubicBezTo>
                  <a:pt x="4808" y="3416"/>
                  <a:pt x="4654" y="3297"/>
                  <a:pt x="4502" y="3297"/>
                </a:cubicBezTo>
                <a:cubicBezTo>
                  <a:pt x="4416" y="3297"/>
                  <a:pt x="4330" y="3335"/>
                  <a:pt x="4271" y="3420"/>
                </a:cubicBezTo>
                <a:lnTo>
                  <a:pt x="4271" y="3426"/>
                </a:lnTo>
                <a:cubicBezTo>
                  <a:pt x="4154" y="3594"/>
                  <a:pt x="4154" y="3823"/>
                  <a:pt x="4159" y="4041"/>
                </a:cubicBezTo>
                <a:cubicBezTo>
                  <a:pt x="4255" y="6305"/>
                  <a:pt x="5177" y="8479"/>
                  <a:pt x="5971" y="10631"/>
                </a:cubicBezTo>
                <a:cubicBezTo>
                  <a:pt x="6239" y="11341"/>
                  <a:pt x="6468" y="12236"/>
                  <a:pt x="5915" y="12744"/>
                </a:cubicBezTo>
                <a:cubicBezTo>
                  <a:pt x="5726" y="12915"/>
                  <a:pt x="5489" y="12996"/>
                  <a:pt x="5242" y="12996"/>
                </a:cubicBezTo>
                <a:cubicBezTo>
                  <a:pt x="5020" y="12996"/>
                  <a:pt x="4791" y="12930"/>
                  <a:pt x="4584" y="12806"/>
                </a:cubicBezTo>
                <a:cubicBezTo>
                  <a:pt x="3886" y="12386"/>
                  <a:pt x="3612" y="11565"/>
                  <a:pt x="3539" y="10782"/>
                </a:cubicBezTo>
                <a:cubicBezTo>
                  <a:pt x="3472" y="10128"/>
                  <a:pt x="3517" y="9474"/>
                  <a:pt x="3416" y="8826"/>
                </a:cubicBezTo>
                <a:cubicBezTo>
                  <a:pt x="3349" y="8376"/>
                  <a:pt x="3067" y="7836"/>
                  <a:pt x="2663" y="7836"/>
                </a:cubicBezTo>
                <a:cubicBezTo>
                  <a:pt x="2630" y="7836"/>
                  <a:pt x="2596" y="7840"/>
                  <a:pt x="2561" y="7848"/>
                </a:cubicBezTo>
                <a:cubicBezTo>
                  <a:pt x="2287" y="7915"/>
                  <a:pt x="2130" y="8200"/>
                  <a:pt x="2164" y="8496"/>
                </a:cubicBezTo>
                <a:cubicBezTo>
                  <a:pt x="2248" y="9284"/>
                  <a:pt x="3069" y="9664"/>
                  <a:pt x="3120" y="10452"/>
                </a:cubicBezTo>
                <a:cubicBezTo>
                  <a:pt x="3137" y="10715"/>
                  <a:pt x="2997" y="10972"/>
                  <a:pt x="2756" y="11045"/>
                </a:cubicBezTo>
                <a:cubicBezTo>
                  <a:pt x="2708" y="11060"/>
                  <a:pt x="2661" y="11067"/>
                  <a:pt x="2617" y="11067"/>
                </a:cubicBezTo>
                <a:cubicBezTo>
                  <a:pt x="2399" y="11067"/>
                  <a:pt x="2237" y="10899"/>
                  <a:pt x="2102" y="10732"/>
                </a:cubicBezTo>
                <a:cubicBezTo>
                  <a:pt x="1616" y="10128"/>
                  <a:pt x="1275" y="9401"/>
                  <a:pt x="1119" y="8647"/>
                </a:cubicBezTo>
                <a:cubicBezTo>
                  <a:pt x="1042" y="8260"/>
                  <a:pt x="886" y="7746"/>
                  <a:pt x="511" y="7746"/>
                </a:cubicBezTo>
                <a:cubicBezTo>
                  <a:pt x="501" y="7746"/>
                  <a:pt x="491" y="7746"/>
                  <a:pt x="481" y="7747"/>
                </a:cubicBezTo>
                <a:cubicBezTo>
                  <a:pt x="191" y="7764"/>
                  <a:pt x="1" y="8066"/>
                  <a:pt x="57" y="8367"/>
                </a:cubicBezTo>
                <a:cubicBezTo>
                  <a:pt x="342" y="9877"/>
                  <a:pt x="1230" y="11285"/>
                  <a:pt x="2460" y="12185"/>
                </a:cubicBezTo>
                <a:cubicBezTo>
                  <a:pt x="2958" y="12554"/>
                  <a:pt x="3606" y="13029"/>
                  <a:pt x="3422" y="13644"/>
                </a:cubicBezTo>
                <a:cubicBezTo>
                  <a:pt x="3325" y="13959"/>
                  <a:pt x="3031" y="14140"/>
                  <a:pt x="2715" y="14140"/>
                </a:cubicBezTo>
                <a:cubicBezTo>
                  <a:pt x="2627" y="14140"/>
                  <a:pt x="2537" y="14126"/>
                  <a:pt x="2449" y="14097"/>
                </a:cubicBezTo>
                <a:cubicBezTo>
                  <a:pt x="1951" y="13929"/>
                  <a:pt x="1365" y="13258"/>
                  <a:pt x="861" y="12923"/>
                </a:cubicBezTo>
                <a:cubicBezTo>
                  <a:pt x="812" y="12892"/>
                  <a:pt x="759" y="12878"/>
                  <a:pt x="708" y="12878"/>
                </a:cubicBezTo>
                <a:cubicBezTo>
                  <a:pt x="523" y="12878"/>
                  <a:pt x="357" y="13061"/>
                  <a:pt x="431" y="13258"/>
                </a:cubicBezTo>
                <a:cubicBezTo>
                  <a:pt x="750" y="14108"/>
                  <a:pt x="1426" y="14829"/>
                  <a:pt x="2225" y="15232"/>
                </a:cubicBezTo>
                <a:cubicBezTo>
                  <a:pt x="2858" y="15552"/>
                  <a:pt x="3553" y="15693"/>
                  <a:pt x="4243" y="15693"/>
                </a:cubicBezTo>
                <a:cubicBezTo>
                  <a:pt x="4638" y="15693"/>
                  <a:pt x="5031" y="15647"/>
                  <a:pt x="5412" y="15562"/>
                </a:cubicBezTo>
                <a:cubicBezTo>
                  <a:pt x="5946" y="15442"/>
                  <a:pt x="6487" y="15246"/>
                  <a:pt x="7032" y="15246"/>
                </a:cubicBezTo>
                <a:cubicBezTo>
                  <a:pt x="7178" y="15246"/>
                  <a:pt x="7323" y="15260"/>
                  <a:pt x="7469" y="15293"/>
                </a:cubicBezTo>
                <a:cubicBezTo>
                  <a:pt x="8229" y="15461"/>
                  <a:pt x="8771" y="16081"/>
                  <a:pt x="9202" y="16797"/>
                </a:cubicBezTo>
                <a:cubicBezTo>
                  <a:pt x="9174" y="16797"/>
                  <a:pt x="9157" y="16791"/>
                  <a:pt x="9157" y="16791"/>
                </a:cubicBezTo>
                <a:lnTo>
                  <a:pt x="9157" y="16791"/>
                </a:lnTo>
                <a:cubicBezTo>
                  <a:pt x="9157" y="16791"/>
                  <a:pt x="10348" y="20319"/>
                  <a:pt x="10895" y="22840"/>
                </a:cubicBezTo>
                <a:cubicBezTo>
                  <a:pt x="11206" y="24280"/>
                  <a:pt x="12242" y="24750"/>
                  <a:pt x="13168" y="24750"/>
                </a:cubicBezTo>
                <a:cubicBezTo>
                  <a:pt x="13860" y="24750"/>
                  <a:pt x="14491" y="24488"/>
                  <a:pt x="14713" y="24170"/>
                </a:cubicBezTo>
                <a:cubicBezTo>
                  <a:pt x="15205" y="23471"/>
                  <a:pt x="14003" y="18138"/>
                  <a:pt x="13852" y="17328"/>
                </a:cubicBezTo>
                <a:cubicBezTo>
                  <a:pt x="13841" y="16562"/>
                  <a:pt x="13830" y="15796"/>
                  <a:pt x="13819" y="15030"/>
                </a:cubicBezTo>
                <a:cubicBezTo>
                  <a:pt x="13819" y="14762"/>
                  <a:pt x="13813" y="14483"/>
                  <a:pt x="13836" y="14214"/>
                </a:cubicBezTo>
                <a:cubicBezTo>
                  <a:pt x="13864" y="13879"/>
                  <a:pt x="13925" y="13555"/>
                  <a:pt x="14070" y="13258"/>
                </a:cubicBezTo>
                <a:cubicBezTo>
                  <a:pt x="14188" y="13024"/>
                  <a:pt x="14378" y="12817"/>
                  <a:pt x="14596" y="12683"/>
                </a:cubicBezTo>
                <a:lnTo>
                  <a:pt x="14596" y="12688"/>
                </a:lnTo>
                <a:cubicBezTo>
                  <a:pt x="14769" y="12582"/>
                  <a:pt x="14959" y="12515"/>
                  <a:pt x="15155" y="12509"/>
                </a:cubicBezTo>
                <a:cubicBezTo>
                  <a:pt x="15188" y="12509"/>
                  <a:pt x="15222" y="12515"/>
                  <a:pt x="15261" y="12515"/>
                </a:cubicBezTo>
                <a:lnTo>
                  <a:pt x="15278" y="12515"/>
                </a:lnTo>
                <a:cubicBezTo>
                  <a:pt x="15306" y="12521"/>
                  <a:pt x="15339" y="12526"/>
                  <a:pt x="15367" y="12532"/>
                </a:cubicBezTo>
                <a:cubicBezTo>
                  <a:pt x="15378" y="12537"/>
                  <a:pt x="15384" y="12537"/>
                  <a:pt x="15395" y="12537"/>
                </a:cubicBezTo>
                <a:cubicBezTo>
                  <a:pt x="15429" y="12549"/>
                  <a:pt x="15468" y="12560"/>
                  <a:pt x="15507" y="12577"/>
                </a:cubicBezTo>
                <a:cubicBezTo>
                  <a:pt x="15708" y="12655"/>
                  <a:pt x="15882" y="12800"/>
                  <a:pt x="16083" y="12873"/>
                </a:cubicBezTo>
                <a:cubicBezTo>
                  <a:pt x="16177" y="12908"/>
                  <a:pt x="16271" y="12924"/>
                  <a:pt x="16365" y="12924"/>
                </a:cubicBezTo>
                <a:cubicBezTo>
                  <a:pt x="16522" y="12924"/>
                  <a:pt x="16677" y="12879"/>
                  <a:pt x="16821" y="12806"/>
                </a:cubicBezTo>
                <a:cubicBezTo>
                  <a:pt x="17050" y="12683"/>
                  <a:pt x="17245" y="12487"/>
                  <a:pt x="17385" y="12264"/>
                </a:cubicBezTo>
                <a:cubicBezTo>
                  <a:pt x="17553" y="11984"/>
                  <a:pt x="17654" y="11660"/>
                  <a:pt x="17687" y="11330"/>
                </a:cubicBezTo>
                <a:cubicBezTo>
                  <a:pt x="17704" y="11129"/>
                  <a:pt x="17698" y="10922"/>
                  <a:pt x="17670" y="10726"/>
                </a:cubicBezTo>
                <a:cubicBezTo>
                  <a:pt x="17659" y="10682"/>
                  <a:pt x="17648" y="10637"/>
                  <a:pt x="17631" y="10598"/>
                </a:cubicBezTo>
                <a:cubicBezTo>
                  <a:pt x="17581" y="10486"/>
                  <a:pt x="17486" y="10408"/>
                  <a:pt x="17380" y="10369"/>
                </a:cubicBezTo>
                <a:cubicBezTo>
                  <a:pt x="17331" y="10350"/>
                  <a:pt x="17280" y="10340"/>
                  <a:pt x="17229" y="10340"/>
                </a:cubicBezTo>
                <a:cubicBezTo>
                  <a:pt x="17130" y="10340"/>
                  <a:pt x="17033" y="10378"/>
                  <a:pt x="16955" y="10464"/>
                </a:cubicBezTo>
                <a:cubicBezTo>
                  <a:pt x="16832" y="10598"/>
                  <a:pt x="16703" y="10732"/>
                  <a:pt x="16552" y="10832"/>
                </a:cubicBezTo>
                <a:cubicBezTo>
                  <a:pt x="16435" y="10916"/>
                  <a:pt x="16284" y="10972"/>
                  <a:pt x="16139" y="10989"/>
                </a:cubicBezTo>
                <a:cubicBezTo>
                  <a:pt x="16102" y="10993"/>
                  <a:pt x="16066" y="10996"/>
                  <a:pt x="16030" y="10996"/>
                </a:cubicBezTo>
                <a:cubicBezTo>
                  <a:pt x="15739" y="10996"/>
                  <a:pt x="15467" y="10850"/>
                  <a:pt x="15412" y="10492"/>
                </a:cubicBezTo>
                <a:cubicBezTo>
                  <a:pt x="15406" y="10452"/>
                  <a:pt x="15406" y="10408"/>
                  <a:pt x="15406" y="10369"/>
                </a:cubicBezTo>
                <a:cubicBezTo>
                  <a:pt x="15412" y="10240"/>
                  <a:pt x="15457" y="10117"/>
                  <a:pt x="15518" y="10005"/>
                </a:cubicBezTo>
                <a:lnTo>
                  <a:pt x="15518" y="10011"/>
                </a:lnTo>
                <a:cubicBezTo>
                  <a:pt x="15574" y="9916"/>
                  <a:pt x="15636" y="9826"/>
                  <a:pt x="15703" y="9737"/>
                </a:cubicBezTo>
                <a:cubicBezTo>
                  <a:pt x="15786" y="9625"/>
                  <a:pt x="15882" y="9524"/>
                  <a:pt x="15977" y="9424"/>
                </a:cubicBezTo>
                <a:cubicBezTo>
                  <a:pt x="16407" y="8988"/>
                  <a:pt x="16921" y="8630"/>
                  <a:pt x="17290" y="8133"/>
                </a:cubicBezTo>
                <a:cubicBezTo>
                  <a:pt x="17793" y="7445"/>
                  <a:pt x="17967" y="6512"/>
                  <a:pt x="17771" y="5645"/>
                </a:cubicBezTo>
                <a:cubicBezTo>
                  <a:pt x="17724" y="5437"/>
                  <a:pt x="17558" y="5333"/>
                  <a:pt x="17395" y="5333"/>
                </a:cubicBezTo>
                <a:cubicBezTo>
                  <a:pt x="17229" y="5333"/>
                  <a:pt x="17067" y="5440"/>
                  <a:pt x="17033" y="5651"/>
                </a:cubicBezTo>
                <a:cubicBezTo>
                  <a:pt x="17027" y="5667"/>
                  <a:pt x="17027" y="5690"/>
                  <a:pt x="17027" y="5712"/>
                </a:cubicBezTo>
                <a:cubicBezTo>
                  <a:pt x="17005" y="5891"/>
                  <a:pt x="16972" y="6076"/>
                  <a:pt x="16927" y="6249"/>
                </a:cubicBezTo>
                <a:cubicBezTo>
                  <a:pt x="16860" y="6539"/>
                  <a:pt x="16765" y="6825"/>
                  <a:pt x="16642" y="7093"/>
                </a:cubicBezTo>
                <a:cubicBezTo>
                  <a:pt x="16569" y="7244"/>
                  <a:pt x="16468" y="7395"/>
                  <a:pt x="16345" y="7507"/>
                </a:cubicBezTo>
                <a:cubicBezTo>
                  <a:pt x="16306" y="7540"/>
                  <a:pt x="16273" y="7568"/>
                  <a:pt x="16234" y="7590"/>
                </a:cubicBezTo>
                <a:cubicBezTo>
                  <a:pt x="16195" y="7613"/>
                  <a:pt x="16155" y="7630"/>
                  <a:pt x="16111" y="7646"/>
                </a:cubicBezTo>
                <a:cubicBezTo>
                  <a:pt x="16094" y="7652"/>
                  <a:pt x="16072" y="7657"/>
                  <a:pt x="16049" y="7657"/>
                </a:cubicBezTo>
                <a:cubicBezTo>
                  <a:pt x="16027" y="7660"/>
                  <a:pt x="16004" y="7662"/>
                  <a:pt x="15982" y="7662"/>
                </a:cubicBezTo>
                <a:cubicBezTo>
                  <a:pt x="15960" y="7662"/>
                  <a:pt x="15937" y="7660"/>
                  <a:pt x="15915" y="7657"/>
                </a:cubicBezTo>
                <a:cubicBezTo>
                  <a:pt x="15870" y="7652"/>
                  <a:pt x="15826" y="7635"/>
                  <a:pt x="15775" y="7613"/>
                </a:cubicBezTo>
                <a:cubicBezTo>
                  <a:pt x="15680" y="7562"/>
                  <a:pt x="15602" y="7490"/>
                  <a:pt x="15546" y="7400"/>
                </a:cubicBezTo>
                <a:cubicBezTo>
                  <a:pt x="15485" y="7311"/>
                  <a:pt x="15445" y="7205"/>
                  <a:pt x="15429" y="7098"/>
                </a:cubicBezTo>
                <a:cubicBezTo>
                  <a:pt x="15132" y="5466"/>
                  <a:pt x="15960" y="3795"/>
                  <a:pt x="15418" y="2230"/>
                </a:cubicBezTo>
                <a:cubicBezTo>
                  <a:pt x="15390" y="2163"/>
                  <a:pt x="15362" y="2090"/>
                  <a:pt x="15323" y="2028"/>
                </a:cubicBezTo>
                <a:cubicBezTo>
                  <a:pt x="15259" y="1919"/>
                  <a:pt x="15154" y="1867"/>
                  <a:pt x="15051" y="1867"/>
                </a:cubicBezTo>
                <a:cubicBezTo>
                  <a:pt x="14918" y="1867"/>
                  <a:pt x="14789" y="1952"/>
                  <a:pt x="14758" y="2107"/>
                </a:cubicBezTo>
                <a:cubicBezTo>
                  <a:pt x="14702" y="2386"/>
                  <a:pt x="14780" y="2722"/>
                  <a:pt x="14853" y="3057"/>
                </a:cubicBezTo>
                <a:cubicBezTo>
                  <a:pt x="14887" y="3197"/>
                  <a:pt x="14920" y="3342"/>
                  <a:pt x="14937" y="3482"/>
                </a:cubicBezTo>
                <a:cubicBezTo>
                  <a:pt x="14948" y="3532"/>
                  <a:pt x="14942" y="3577"/>
                  <a:pt x="14937" y="3616"/>
                </a:cubicBezTo>
                <a:cubicBezTo>
                  <a:pt x="14920" y="3700"/>
                  <a:pt x="14870" y="3761"/>
                  <a:pt x="14814" y="3806"/>
                </a:cubicBezTo>
                <a:cubicBezTo>
                  <a:pt x="14797" y="3817"/>
                  <a:pt x="14780" y="3828"/>
                  <a:pt x="14764" y="3840"/>
                </a:cubicBezTo>
                <a:cubicBezTo>
                  <a:pt x="14730" y="3856"/>
                  <a:pt x="14691" y="3868"/>
                  <a:pt x="14657" y="3868"/>
                </a:cubicBezTo>
                <a:cubicBezTo>
                  <a:pt x="14638" y="3871"/>
                  <a:pt x="14619" y="3872"/>
                  <a:pt x="14600" y="3872"/>
                </a:cubicBezTo>
                <a:cubicBezTo>
                  <a:pt x="14483" y="3872"/>
                  <a:pt x="14365" y="3813"/>
                  <a:pt x="14288" y="3683"/>
                </a:cubicBezTo>
                <a:cubicBezTo>
                  <a:pt x="13780" y="2828"/>
                  <a:pt x="13595" y="1755"/>
                  <a:pt x="13109" y="860"/>
                </a:cubicBezTo>
                <a:cubicBezTo>
                  <a:pt x="12891" y="458"/>
                  <a:pt x="12483" y="61"/>
                  <a:pt x="12086" y="5"/>
                </a:cubicBezTo>
                <a:cubicBezTo>
                  <a:pt x="12069" y="2"/>
                  <a:pt x="12054" y="1"/>
                  <a:pt x="1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132174" y="4155048"/>
            <a:ext cx="849714" cy="1170429"/>
          </a:xfrm>
          <a:custGeom>
            <a:avLst/>
            <a:gdLst/>
            <a:ahLst/>
            <a:cxnLst/>
            <a:rect l="l" t="t" r="r" b="b"/>
            <a:pathLst>
              <a:path w="12304" h="16948" extrusionOk="0">
                <a:moveTo>
                  <a:pt x="4031" y="0"/>
                </a:moveTo>
                <a:cubicBezTo>
                  <a:pt x="3757" y="39"/>
                  <a:pt x="3477" y="313"/>
                  <a:pt x="3326" y="587"/>
                </a:cubicBezTo>
                <a:cubicBezTo>
                  <a:pt x="2991" y="1196"/>
                  <a:pt x="2868" y="1934"/>
                  <a:pt x="2521" y="2521"/>
                </a:cubicBezTo>
                <a:cubicBezTo>
                  <a:pt x="2467" y="2611"/>
                  <a:pt x="2381" y="2652"/>
                  <a:pt x="2300" y="2652"/>
                </a:cubicBezTo>
                <a:cubicBezTo>
                  <a:pt x="2290" y="2652"/>
                  <a:pt x="2280" y="2651"/>
                  <a:pt x="2270" y="2650"/>
                </a:cubicBezTo>
                <a:cubicBezTo>
                  <a:pt x="2242" y="2644"/>
                  <a:pt x="2220" y="2639"/>
                  <a:pt x="2197" y="2627"/>
                </a:cubicBezTo>
                <a:cubicBezTo>
                  <a:pt x="2186" y="2622"/>
                  <a:pt x="2175" y="2611"/>
                  <a:pt x="2164" y="2605"/>
                </a:cubicBezTo>
                <a:cubicBezTo>
                  <a:pt x="2119" y="2577"/>
                  <a:pt x="2091" y="2532"/>
                  <a:pt x="2080" y="2476"/>
                </a:cubicBezTo>
                <a:cubicBezTo>
                  <a:pt x="2069" y="2449"/>
                  <a:pt x="2069" y="2415"/>
                  <a:pt x="2074" y="2381"/>
                </a:cubicBezTo>
                <a:cubicBezTo>
                  <a:pt x="2091" y="2286"/>
                  <a:pt x="2108" y="2191"/>
                  <a:pt x="2130" y="2091"/>
                </a:cubicBezTo>
                <a:cubicBezTo>
                  <a:pt x="2180" y="1862"/>
                  <a:pt x="2236" y="1632"/>
                  <a:pt x="2197" y="1442"/>
                </a:cubicBezTo>
                <a:cubicBezTo>
                  <a:pt x="2178" y="1335"/>
                  <a:pt x="2090" y="1276"/>
                  <a:pt x="1998" y="1276"/>
                </a:cubicBezTo>
                <a:cubicBezTo>
                  <a:pt x="1928" y="1276"/>
                  <a:pt x="1855" y="1311"/>
                  <a:pt x="1812" y="1386"/>
                </a:cubicBezTo>
                <a:cubicBezTo>
                  <a:pt x="1784" y="1431"/>
                  <a:pt x="1767" y="1481"/>
                  <a:pt x="1750" y="1526"/>
                </a:cubicBezTo>
                <a:cubicBezTo>
                  <a:pt x="1376" y="2599"/>
                  <a:pt x="1940" y="3745"/>
                  <a:pt x="1739" y="4858"/>
                </a:cubicBezTo>
                <a:cubicBezTo>
                  <a:pt x="1728" y="4930"/>
                  <a:pt x="1700" y="5003"/>
                  <a:pt x="1661" y="5065"/>
                </a:cubicBezTo>
                <a:cubicBezTo>
                  <a:pt x="1621" y="5126"/>
                  <a:pt x="1566" y="5176"/>
                  <a:pt x="1499" y="5210"/>
                </a:cubicBezTo>
                <a:cubicBezTo>
                  <a:pt x="1471" y="5227"/>
                  <a:pt x="1437" y="5238"/>
                  <a:pt x="1403" y="5243"/>
                </a:cubicBezTo>
                <a:cubicBezTo>
                  <a:pt x="1390" y="5246"/>
                  <a:pt x="1376" y="5248"/>
                  <a:pt x="1361" y="5248"/>
                </a:cubicBezTo>
                <a:cubicBezTo>
                  <a:pt x="1346" y="5248"/>
                  <a:pt x="1331" y="5246"/>
                  <a:pt x="1314" y="5243"/>
                </a:cubicBezTo>
                <a:cubicBezTo>
                  <a:pt x="1303" y="5238"/>
                  <a:pt x="1286" y="5238"/>
                  <a:pt x="1275" y="5232"/>
                </a:cubicBezTo>
                <a:cubicBezTo>
                  <a:pt x="1241" y="5227"/>
                  <a:pt x="1219" y="5210"/>
                  <a:pt x="1191" y="5193"/>
                </a:cubicBezTo>
                <a:cubicBezTo>
                  <a:pt x="1163" y="5182"/>
                  <a:pt x="1135" y="5160"/>
                  <a:pt x="1113" y="5137"/>
                </a:cubicBezTo>
                <a:cubicBezTo>
                  <a:pt x="1029" y="5065"/>
                  <a:pt x="962" y="4958"/>
                  <a:pt x="912" y="4852"/>
                </a:cubicBezTo>
                <a:cubicBezTo>
                  <a:pt x="822" y="4673"/>
                  <a:pt x="761" y="4478"/>
                  <a:pt x="710" y="4282"/>
                </a:cubicBezTo>
                <a:cubicBezTo>
                  <a:pt x="682" y="4159"/>
                  <a:pt x="660" y="4036"/>
                  <a:pt x="649" y="3907"/>
                </a:cubicBezTo>
                <a:cubicBezTo>
                  <a:pt x="643" y="3896"/>
                  <a:pt x="643" y="3880"/>
                  <a:pt x="643" y="3868"/>
                </a:cubicBezTo>
                <a:cubicBezTo>
                  <a:pt x="621" y="3724"/>
                  <a:pt x="508" y="3652"/>
                  <a:pt x="394" y="3652"/>
                </a:cubicBezTo>
                <a:cubicBezTo>
                  <a:pt x="282" y="3652"/>
                  <a:pt x="168" y="3722"/>
                  <a:pt x="135" y="3863"/>
                </a:cubicBezTo>
                <a:cubicBezTo>
                  <a:pt x="0" y="4455"/>
                  <a:pt x="118" y="5098"/>
                  <a:pt x="464" y="5568"/>
                </a:cubicBezTo>
                <a:cubicBezTo>
                  <a:pt x="716" y="5909"/>
                  <a:pt x="1074" y="6155"/>
                  <a:pt x="1364" y="6456"/>
                </a:cubicBezTo>
                <a:cubicBezTo>
                  <a:pt x="1431" y="6524"/>
                  <a:pt x="1493" y="6591"/>
                  <a:pt x="1554" y="6669"/>
                </a:cubicBezTo>
                <a:cubicBezTo>
                  <a:pt x="1599" y="6725"/>
                  <a:pt x="1638" y="6786"/>
                  <a:pt x="1677" y="6853"/>
                </a:cubicBezTo>
                <a:cubicBezTo>
                  <a:pt x="1717" y="6926"/>
                  <a:pt x="1750" y="7010"/>
                  <a:pt x="1750" y="7099"/>
                </a:cubicBezTo>
                <a:cubicBezTo>
                  <a:pt x="1756" y="7127"/>
                  <a:pt x="1750" y="7155"/>
                  <a:pt x="1750" y="7183"/>
                </a:cubicBezTo>
                <a:cubicBezTo>
                  <a:pt x="1710" y="7427"/>
                  <a:pt x="1525" y="7529"/>
                  <a:pt x="1327" y="7529"/>
                </a:cubicBezTo>
                <a:cubicBezTo>
                  <a:pt x="1302" y="7529"/>
                  <a:pt x="1277" y="7527"/>
                  <a:pt x="1253" y="7524"/>
                </a:cubicBezTo>
                <a:cubicBezTo>
                  <a:pt x="1146" y="7513"/>
                  <a:pt x="1051" y="7474"/>
                  <a:pt x="967" y="7418"/>
                </a:cubicBezTo>
                <a:cubicBezTo>
                  <a:pt x="861" y="7345"/>
                  <a:pt x="777" y="7256"/>
                  <a:pt x="694" y="7161"/>
                </a:cubicBezTo>
                <a:cubicBezTo>
                  <a:pt x="638" y="7105"/>
                  <a:pt x="570" y="7079"/>
                  <a:pt x="503" y="7079"/>
                </a:cubicBezTo>
                <a:cubicBezTo>
                  <a:pt x="469" y="7079"/>
                  <a:pt x="435" y="7086"/>
                  <a:pt x="403" y="7099"/>
                </a:cubicBezTo>
                <a:cubicBezTo>
                  <a:pt x="330" y="7122"/>
                  <a:pt x="263" y="7178"/>
                  <a:pt x="230" y="7256"/>
                </a:cubicBezTo>
                <a:cubicBezTo>
                  <a:pt x="218" y="7284"/>
                  <a:pt x="207" y="7312"/>
                  <a:pt x="202" y="7340"/>
                </a:cubicBezTo>
                <a:cubicBezTo>
                  <a:pt x="179" y="7479"/>
                  <a:pt x="179" y="7619"/>
                  <a:pt x="190" y="7753"/>
                </a:cubicBezTo>
                <a:cubicBezTo>
                  <a:pt x="213" y="7983"/>
                  <a:pt x="280" y="8206"/>
                  <a:pt x="397" y="8396"/>
                </a:cubicBezTo>
                <a:cubicBezTo>
                  <a:pt x="492" y="8547"/>
                  <a:pt x="626" y="8687"/>
                  <a:pt x="783" y="8765"/>
                </a:cubicBezTo>
                <a:cubicBezTo>
                  <a:pt x="882" y="8818"/>
                  <a:pt x="989" y="8849"/>
                  <a:pt x="1099" y="8849"/>
                </a:cubicBezTo>
                <a:cubicBezTo>
                  <a:pt x="1163" y="8849"/>
                  <a:pt x="1228" y="8838"/>
                  <a:pt x="1292" y="8815"/>
                </a:cubicBezTo>
                <a:cubicBezTo>
                  <a:pt x="1431" y="8765"/>
                  <a:pt x="1549" y="8664"/>
                  <a:pt x="1683" y="8609"/>
                </a:cubicBezTo>
                <a:cubicBezTo>
                  <a:pt x="1711" y="8597"/>
                  <a:pt x="1733" y="8592"/>
                  <a:pt x="1761" y="8586"/>
                </a:cubicBezTo>
                <a:cubicBezTo>
                  <a:pt x="1767" y="8581"/>
                  <a:pt x="1772" y="8581"/>
                  <a:pt x="1778" y="8581"/>
                </a:cubicBezTo>
                <a:cubicBezTo>
                  <a:pt x="1800" y="8575"/>
                  <a:pt x="1823" y="8569"/>
                  <a:pt x="1839" y="8569"/>
                </a:cubicBezTo>
                <a:lnTo>
                  <a:pt x="1856" y="8569"/>
                </a:lnTo>
                <a:cubicBezTo>
                  <a:pt x="1879" y="8569"/>
                  <a:pt x="1901" y="8564"/>
                  <a:pt x="1923" y="8564"/>
                </a:cubicBezTo>
                <a:cubicBezTo>
                  <a:pt x="2057" y="8569"/>
                  <a:pt x="2192" y="8614"/>
                  <a:pt x="2309" y="8687"/>
                </a:cubicBezTo>
                <a:cubicBezTo>
                  <a:pt x="2309" y="8687"/>
                  <a:pt x="2309" y="8687"/>
                  <a:pt x="2309" y="8681"/>
                </a:cubicBezTo>
                <a:cubicBezTo>
                  <a:pt x="2460" y="8776"/>
                  <a:pt x="2589" y="8916"/>
                  <a:pt x="2667" y="9078"/>
                </a:cubicBezTo>
                <a:cubicBezTo>
                  <a:pt x="2767" y="9279"/>
                  <a:pt x="2812" y="9503"/>
                  <a:pt x="2829" y="9732"/>
                </a:cubicBezTo>
                <a:cubicBezTo>
                  <a:pt x="2846" y="9917"/>
                  <a:pt x="2840" y="10107"/>
                  <a:pt x="2840" y="10291"/>
                </a:cubicBezTo>
                <a:cubicBezTo>
                  <a:pt x="2834" y="10817"/>
                  <a:pt x="2823" y="11342"/>
                  <a:pt x="2818" y="11862"/>
                </a:cubicBezTo>
                <a:cubicBezTo>
                  <a:pt x="2717" y="12421"/>
                  <a:pt x="1890" y="16071"/>
                  <a:pt x="2225" y="16546"/>
                </a:cubicBezTo>
                <a:cubicBezTo>
                  <a:pt x="2378" y="16766"/>
                  <a:pt x="2811" y="16947"/>
                  <a:pt x="3285" y="16947"/>
                </a:cubicBezTo>
                <a:cubicBezTo>
                  <a:pt x="3919" y="16947"/>
                  <a:pt x="4627" y="16623"/>
                  <a:pt x="4841" y="15635"/>
                </a:cubicBezTo>
                <a:cubicBezTo>
                  <a:pt x="5216" y="13913"/>
                  <a:pt x="6032" y="11499"/>
                  <a:pt x="6032" y="11499"/>
                </a:cubicBezTo>
                <a:lnTo>
                  <a:pt x="6004" y="11499"/>
                </a:lnTo>
                <a:cubicBezTo>
                  <a:pt x="6295" y="11012"/>
                  <a:pt x="6669" y="10587"/>
                  <a:pt x="7189" y="10470"/>
                </a:cubicBezTo>
                <a:cubicBezTo>
                  <a:pt x="7289" y="10448"/>
                  <a:pt x="7389" y="10438"/>
                  <a:pt x="7489" y="10438"/>
                </a:cubicBezTo>
                <a:cubicBezTo>
                  <a:pt x="7862" y="10438"/>
                  <a:pt x="8232" y="10571"/>
                  <a:pt x="8598" y="10654"/>
                </a:cubicBezTo>
                <a:cubicBezTo>
                  <a:pt x="8860" y="10714"/>
                  <a:pt x="9133" y="10746"/>
                  <a:pt x="9406" y="10746"/>
                </a:cubicBezTo>
                <a:cubicBezTo>
                  <a:pt x="9877" y="10746"/>
                  <a:pt x="10350" y="10650"/>
                  <a:pt x="10778" y="10431"/>
                </a:cubicBezTo>
                <a:cubicBezTo>
                  <a:pt x="11326" y="10151"/>
                  <a:pt x="11790" y="9659"/>
                  <a:pt x="12008" y="9078"/>
                </a:cubicBezTo>
                <a:cubicBezTo>
                  <a:pt x="12060" y="8943"/>
                  <a:pt x="11945" y="8817"/>
                  <a:pt x="11820" y="8817"/>
                </a:cubicBezTo>
                <a:cubicBezTo>
                  <a:pt x="11785" y="8817"/>
                  <a:pt x="11750" y="8827"/>
                  <a:pt x="11717" y="8849"/>
                </a:cubicBezTo>
                <a:cubicBezTo>
                  <a:pt x="11370" y="9078"/>
                  <a:pt x="10968" y="9536"/>
                  <a:pt x="10627" y="9648"/>
                </a:cubicBezTo>
                <a:cubicBezTo>
                  <a:pt x="10564" y="9670"/>
                  <a:pt x="10500" y="9680"/>
                  <a:pt x="10437" y="9680"/>
                </a:cubicBezTo>
                <a:cubicBezTo>
                  <a:pt x="10222" y="9680"/>
                  <a:pt x="10027" y="9557"/>
                  <a:pt x="9962" y="9341"/>
                </a:cubicBezTo>
                <a:cubicBezTo>
                  <a:pt x="9833" y="8922"/>
                  <a:pt x="10275" y="8592"/>
                  <a:pt x="10621" y="8340"/>
                </a:cubicBezTo>
                <a:cubicBezTo>
                  <a:pt x="11460" y="7725"/>
                  <a:pt x="12069" y="6764"/>
                  <a:pt x="12265" y="5730"/>
                </a:cubicBezTo>
                <a:cubicBezTo>
                  <a:pt x="12304" y="5523"/>
                  <a:pt x="12175" y="5316"/>
                  <a:pt x="11974" y="5299"/>
                </a:cubicBezTo>
                <a:cubicBezTo>
                  <a:pt x="11968" y="5299"/>
                  <a:pt x="11962" y="5299"/>
                  <a:pt x="11956" y="5299"/>
                </a:cubicBezTo>
                <a:cubicBezTo>
                  <a:pt x="11701" y="5299"/>
                  <a:pt x="11593" y="5652"/>
                  <a:pt x="11538" y="5920"/>
                </a:cubicBezTo>
                <a:cubicBezTo>
                  <a:pt x="11432" y="6434"/>
                  <a:pt x="11197" y="6932"/>
                  <a:pt x="10867" y="7345"/>
                </a:cubicBezTo>
                <a:cubicBezTo>
                  <a:pt x="10774" y="7462"/>
                  <a:pt x="10661" y="7578"/>
                  <a:pt x="10510" y="7578"/>
                </a:cubicBezTo>
                <a:cubicBezTo>
                  <a:pt x="10480" y="7578"/>
                  <a:pt x="10448" y="7574"/>
                  <a:pt x="10414" y="7563"/>
                </a:cubicBezTo>
                <a:cubicBezTo>
                  <a:pt x="10252" y="7513"/>
                  <a:pt x="10157" y="7334"/>
                  <a:pt x="10168" y="7155"/>
                </a:cubicBezTo>
                <a:cubicBezTo>
                  <a:pt x="10202" y="6613"/>
                  <a:pt x="10767" y="6356"/>
                  <a:pt x="10822" y="5814"/>
                </a:cubicBezTo>
                <a:cubicBezTo>
                  <a:pt x="10845" y="5612"/>
                  <a:pt x="10739" y="5417"/>
                  <a:pt x="10549" y="5372"/>
                </a:cubicBezTo>
                <a:cubicBezTo>
                  <a:pt x="10524" y="5366"/>
                  <a:pt x="10500" y="5364"/>
                  <a:pt x="10477" y="5364"/>
                </a:cubicBezTo>
                <a:cubicBezTo>
                  <a:pt x="10206" y="5364"/>
                  <a:pt x="10008" y="5734"/>
                  <a:pt x="9962" y="6037"/>
                </a:cubicBezTo>
                <a:cubicBezTo>
                  <a:pt x="9895" y="6484"/>
                  <a:pt x="9928" y="6937"/>
                  <a:pt x="9883" y="7384"/>
                </a:cubicBezTo>
                <a:cubicBezTo>
                  <a:pt x="9827" y="7915"/>
                  <a:pt x="9643" y="8480"/>
                  <a:pt x="9162" y="8771"/>
                </a:cubicBezTo>
                <a:cubicBezTo>
                  <a:pt x="9021" y="8853"/>
                  <a:pt x="8864" y="8898"/>
                  <a:pt x="8712" y="8898"/>
                </a:cubicBezTo>
                <a:cubicBezTo>
                  <a:pt x="8543" y="8898"/>
                  <a:pt x="8380" y="8843"/>
                  <a:pt x="8251" y="8726"/>
                </a:cubicBezTo>
                <a:cubicBezTo>
                  <a:pt x="7877" y="8379"/>
                  <a:pt x="8033" y="7765"/>
                  <a:pt x="8212" y="7278"/>
                </a:cubicBezTo>
                <a:cubicBezTo>
                  <a:pt x="8760" y="5802"/>
                  <a:pt x="9391" y="4316"/>
                  <a:pt x="9453" y="2762"/>
                </a:cubicBezTo>
                <a:cubicBezTo>
                  <a:pt x="9459" y="2616"/>
                  <a:pt x="9459" y="2460"/>
                  <a:pt x="9380" y="2342"/>
                </a:cubicBezTo>
                <a:lnTo>
                  <a:pt x="9380" y="2337"/>
                </a:lnTo>
                <a:cubicBezTo>
                  <a:pt x="9340" y="2281"/>
                  <a:pt x="9282" y="2255"/>
                  <a:pt x="9224" y="2255"/>
                </a:cubicBezTo>
                <a:cubicBezTo>
                  <a:pt x="9119" y="2255"/>
                  <a:pt x="9013" y="2336"/>
                  <a:pt x="9006" y="2465"/>
                </a:cubicBezTo>
                <a:lnTo>
                  <a:pt x="8911" y="4092"/>
                </a:lnTo>
                <a:cubicBezTo>
                  <a:pt x="8902" y="4283"/>
                  <a:pt x="8758" y="4381"/>
                  <a:pt x="8619" y="4381"/>
                </a:cubicBezTo>
                <a:cubicBezTo>
                  <a:pt x="8486" y="4381"/>
                  <a:pt x="8357" y="4292"/>
                  <a:pt x="8357" y="4109"/>
                </a:cubicBezTo>
                <a:cubicBezTo>
                  <a:pt x="8357" y="4008"/>
                  <a:pt x="8352" y="3902"/>
                  <a:pt x="8341" y="3796"/>
                </a:cubicBezTo>
                <a:cubicBezTo>
                  <a:pt x="8328" y="3648"/>
                  <a:pt x="8221" y="3579"/>
                  <a:pt x="8110" y="3579"/>
                </a:cubicBezTo>
                <a:cubicBezTo>
                  <a:pt x="7978" y="3579"/>
                  <a:pt x="7839" y="3678"/>
                  <a:pt x="7849" y="3857"/>
                </a:cubicBezTo>
                <a:cubicBezTo>
                  <a:pt x="7860" y="4075"/>
                  <a:pt x="7932" y="4304"/>
                  <a:pt x="8011" y="4506"/>
                </a:cubicBezTo>
                <a:cubicBezTo>
                  <a:pt x="8128" y="4802"/>
                  <a:pt x="8268" y="5115"/>
                  <a:pt x="8279" y="5422"/>
                </a:cubicBezTo>
                <a:cubicBezTo>
                  <a:pt x="8282" y="5560"/>
                  <a:pt x="8171" y="5645"/>
                  <a:pt x="8064" y="5645"/>
                </a:cubicBezTo>
                <a:cubicBezTo>
                  <a:pt x="7993" y="5645"/>
                  <a:pt x="7925" y="5608"/>
                  <a:pt x="7893" y="5523"/>
                </a:cubicBezTo>
                <a:cubicBezTo>
                  <a:pt x="7871" y="5461"/>
                  <a:pt x="7854" y="5394"/>
                  <a:pt x="7849" y="5333"/>
                </a:cubicBezTo>
                <a:cubicBezTo>
                  <a:pt x="7837" y="5260"/>
                  <a:pt x="7821" y="5171"/>
                  <a:pt x="7798" y="5093"/>
                </a:cubicBezTo>
                <a:cubicBezTo>
                  <a:pt x="7768" y="4988"/>
                  <a:pt x="7678" y="4935"/>
                  <a:pt x="7585" y="4935"/>
                </a:cubicBezTo>
                <a:cubicBezTo>
                  <a:pt x="7491" y="4935"/>
                  <a:pt x="7394" y="4990"/>
                  <a:pt x="7357" y="5104"/>
                </a:cubicBezTo>
                <a:cubicBezTo>
                  <a:pt x="7273" y="5372"/>
                  <a:pt x="7318" y="5679"/>
                  <a:pt x="7502" y="5875"/>
                </a:cubicBezTo>
                <a:cubicBezTo>
                  <a:pt x="7603" y="5987"/>
                  <a:pt x="7742" y="6060"/>
                  <a:pt x="7826" y="6188"/>
                </a:cubicBezTo>
                <a:cubicBezTo>
                  <a:pt x="7988" y="6429"/>
                  <a:pt x="7910" y="6758"/>
                  <a:pt x="7826" y="7049"/>
                </a:cubicBezTo>
                <a:cubicBezTo>
                  <a:pt x="7664" y="7591"/>
                  <a:pt x="7463" y="8178"/>
                  <a:pt x="6937" y="8424"/>
                </a:cubicBezTo>
                <a:cubicBezTo>
                  <a:pt x="6786" y="8497"/>
                  <a:pt x="6628" y="8531"/>
                  <a:pt x="6473" y="8531"/>
                </a:cubicBezTo>
                <a:cubicBezTo>
                  <a:pt x="6080" y="8531"/>
                  <a:pt x="5705" y="8313"/>
                  <a:pt x="5484" y="7960"/>
                </a:cubicBezTo>
                <a:cubicBezTo>
                  <a:pt x="5015" y="7206"/>
                  <a:pt x="5339" y="6199"/>
                  <a:pt x="5942" y="5562"/>
                </a:cubicBezTo>
                <a:cubicBezTo>
                  <a:pt x="6267" y="5221"/>
                  <a:pt x="6658" y="4964"/>
                  <a:pt x="6999" y="4645"/>
                </a:cubicBezTo>
                <a:cubicBezTo>
                  <a:pt x="7256" y="4405"/>
                  <a:pt x="7496" y="4109"/>
                  <a:pt x="7608" y="3773"/>
                </a:cubicBezTo>
                <a:cubicBezTo>
                  <a:pt x="7673" y="3587"/>
                  <a:pt x="7541" y="3409"/>
                  <a:pt x="7373" y="3409"/>
                </a:cubicBezTo>
                <a:cubicBezTo>
                  <a:pt x="7339" y="3409"/>
                  <a:pt x="7303" y="3416"/>
                  <a:pt x="7267" y="3432"/>
                </a:cubicBezTo>
                <a:cubicBezTo>
                  <a:pt x="7122" y="3499"/>
                  <a:pt x="6988" y="3617"/>
                  <a:pt x="6893" y="3745"/>
                </a:cubicBezTo>
                <a:cubicBezTo>
                  <a:pt x="6697" y="4003"/>
                  <a:pt x="6513" y="4321"/>
                  <a:pt x="6211" y="4377"/>
                </a:cubicBezTo>
                <a:cubicBezTo>
                  <a:pt x="6189" y="4383"/>
                  <a:pt x="6167" y="4386"/>
                  <a:pt x="6145" y="4386"/>
                </a:cubicBezTo>
                <a:cubicBezTo>
                  <a:pt x="6107" y="4386"/>
                  <a:pt x="6070" y="4376"/>
                  <a:pt x="6038" y="4355"/>
                </a:cubicBezTo>
                <a:cubicBezTo>
                  <a:pt x="5959" y="4299"/>
                  <a:pt x="5959" y="4176"/>
                  <a:pt x="5965" y="4075"/>
                </a:cubicBezTo>
                <a:cubicBezTo>
                  <a:pt x="6004" y="3650"/>
                  <a:pt x="6082" y="3231"/>
                  <a:pt x="6194" y="2817"/>
                </a:cubicBezTo>
                <a:cubicBezTo>
                  <a:pt x="6367" y="2169"/>
                  <a:pt x="6619" y="1420"/>
                  <a:pt x="6250" y="900"/>
                </a:cubicBezTo>
                <a:cubicBezTo>
                  <a:pt x="6216" y="855"/>
                  <a:pt x="6172" y="811"/>
                  <a:pt x="6116" y="800"/>
                </a:cubicBezTo>
                <a:cubicBezTo>
                  <a:pt x="6107" y="798"/>
                  <a:pt x="6099" y="797"/>
                  <a:pt x="6091" y="797"/>
                </a:cubicBezTo>
                <a:cubicBezTo>
                  <a:pt x="5980" y="797"/>
                  <a:pt x="5894" y="931"/>
                  <a:pt x="5847" y="1045"/>
                </a:cubicBezTo>
                <a:cubicBezTo>
                  <a:pt x="5523" y="1901"/>
                  <a:pt x="5266" y="2812"/>
                  <a:pt x="5462" y="3678"/>
                </a:cubicBezTo>
                <a:cubicBezTo>
                  <a:pt x="5551" y="4080"/>
                  <a:pt x="5217" y="4394"/>
                  <a:pt x="4887" y="4394"/>
                </a:cubicBezTo>
                <a:cubicBezTo>
                  <a:pt x="4744" y="4394"/>
                  <a:pt x="4601" y="4335"/>
                  <a:pt x="4495" y="4198"/>
                </a:cubicBezTo>
                <a:cubicBezTo>
                  <a:pt x="4489" y="4193"/>
                  <a:pt x="4489" y="4187"/>
                  <a:pt x="4484" y="4181"/>
                </a:cubicBezTo>
                <a:cubicBezTo>
                  <a:pt x="4383" y="4053"/>
                  <a:pt x="4293" y="3907"/>
                  <a:pt x="4187" y="3779"/>
                </a:cubicBezTo>
                <a:cubicBezTo>
                  <a:pt x="4117" y="3697"/>
                  <a:pt x="4031" y="3662"/>
                  <a:pt x="3944" y="3662"/>
                </a:cubicBezTo>
                <a:cubicBezTo>
                  <a:pt x="3714" y="3662"/>
                  <a:pt x="3489" y="3913"/>
                  <a:pt x="3611" y="4181"/>
                </a:cubicBezTo>
                <a:cubicBezTo>
                  <a:pt x="3639" y="4237"/>
                  <a:pt x="3673" y="4288"/>
                  <a:pt x="3712" y="4332"/>
                </a:cubicBezTo>
                <a:cubicBezTo>
                  <a:pt x="3919" y="4573"/>
                  <a:pt x="4238" y="4684"/>
                  <a:pt x="4461" y="4908"/>
                </a:cubicBezTo>
                <a:cubicBezTo>
                  <a:pt x="4936" y="5394"/>
                  <a:pt x="4858" y="6216"/>
                  <a:pt x="4746" y="6920"/>
                </a:cubicBezTo>
                <a:cubicBezTo>
                  <a:pt x="4713" y="7110"/>
                  <a:pt x="4674" y="7323"/>
                  <a:pt x="4528" y="7446"/>
                </a:cubicBezTo>
                <a:cubicBezTo>
                  <a:pt x="4429" y="7532"/>
                  <a:pt x="4297" y="7563"/>
                  <a:pt x="4167" y="7563"/>
                </a:cubicBezTo>
                <a:cubicBezTo>
                  <a:pt x="4136" y="7563"/>
                  <a:pt x="4106" y="7561"/>
                  <a:pt x="4075" y="7558"/>
                </a:cubicBezTo>
                <a:cubicBezTo>
                  <a:pt x="3572" y="7507"/>
                  <a:pt x="3153" y="7144"/>
                  <a:pt x="2918" y="6686"/>
                </a:cubicBezTo>
                <a:cubicBezTo>
                  <a:pt x="2672" y="6216"/>
                  <a:pt x="2605" y="5657"/>
                  <a:pt x="2594" y="5109"/>
                </a:cubicBezTo>
                <a:cubicBezTo>
                  <a:pt x="2577" y="4366"/>
                  <a:pt x="2661" y="3617"/>
                  <a:pt x="2846" y="2885"/>
                </a:cubicBezTo>
                <a:cubicBezTo>
                  <a:pt x="2862" y="2801"/>
                  <a:pt x="2890" y="2717"/>
                  <a:pt x="2913" y="2627"/>
                </a:cubicBezTo>
                <a:cubicBezTo>
                  <a:pt x="2957" y="2482"/>
                  <a:pt x="3002" y="2337"/>
                  <a:pt x="3058" y="2197"/>
                </a:cubicBezTo>
                <a:cubicBezTo>
                  <a:pt x="3064" y="2191"/>
                  <a:pt x="3064" y="2180"/>
                  <a:pt x="3069" y="2169"/>
                </a:cubicBezTo>
                <a:cubicBezTo>
                  <a:pt x="3080" y="2141"/>
                  <a:pt x="3097" y="2108"/>
                  <a:pt x="3108" y="2080"/>
                </a:cubicBezTo>
                <a:cubicBezTo>
                  <a:pt x="3120" y="2052"/>
                  <a:pt x="3131" y="2029"/>
                  <a:pt x="3142" y="2001"/>
                </a:cubicBezTo>
                <a:cubicBezTo>
                  <a:pt x="3153" y="1979"/>
                  <a:pt x="3170" y="1951"/>
                  <a:pt x="3181" y="1929"/>
                </a:cubicBezTo>
                <a:cubicBezTo>
                  <a:pt x="3198" y="1895"/>
                  <a:pt x="3209" y="1867"/>
                  <a:pt x="3226" y="1839"/>
                </a:cubicBezTo>
                <a:cubicBezTo>
                  <a:pt x="3237" y="1817"/>
                  <a:pt x="3248" y="1795"/>
                  <a:pt x="3265" y="1772"/>
                </a:cubicBezTo>
                <a:cubicBezTo>
                  <a:pt x="3282" y="1739"/>
                  <a:pt x="3304" y="1705"/>
                  <a:pt x="3321" y="1672"/>
                </a:cubicBezTo>
                <a:cubicBezTo>
                  <a:pt x="3332" y="1655"/>
                  <a:pt x="3343" y="1638"/>
                  <a:pt x="3354" y="1621"/>
                </a:cubicBezTo>
                <a:cubicBezTo>
                  <a:pt x="3388" y="1571"/>
                  <a:pt x="3421" y="1521"/>
                  <a:pt x="3461" y="1476"/>
                </a:cubicBezTo>
                <a:cubicBezTo>
                  <a:pt x="3623" y="1263"/>
                  <a:pt x="3829" y="1062"/>
                  <a:pt x="4003" y="850"/>
                </a:cubicBezTo>
                <a:cubicBezTo>
                  <a:pt x="4131" y="682"/>
                  <a:pt x="4243" y="509"/>
                  <a:pt x="4288" y="324"/>
                </a:cubicBezTo>
                <a:cubicBezTo>
                  <a:pt x="4293" y="296"/>
                  <a:pt x="4299" y="268"/>
                  <a:pt x="4293" y="241"/>
                </a:cubicBezTo>
                <a:cubicBezTo>
                  <a:pt x="4288" y="118"/>
                  <a:pt x="4204" y="17"/>
                  <a:pt x="4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7" name="Google Shape;1087;p37"/>
          <p:cNvGrpSpPr/>
          <p:nvPr/>
        </p:nvGrpSpPr>
        <p:grpSpPr>
          <a:xfrm rot="-520737">
            <a:off x="2465488" y="3758159"/>
            <a:ext cx="1116635" cy="503429"/>
            <a:chOff x="2706750" y="2282425"/>
            <a:chExt cx="1266899" cy="571175"/>
          </a:xfrm>
        </p:grpSpPr>
        <p:sp>
          <p:nvSpPr>
            <p:cNvPr id="1088" name="Google Shape;1088;p37"/>
            <p:cNvSpPr/>
            <p:nvPr/>
          </p:nvSpPr>
          <p:spPr>
            <a:xfrm>
              <a:off x="3754943" y="2647502"/>
              <a:ext cx="218706" cy="89551"/>
            </a:xfrm>
            <a:custGeom>
              <a:avLst/>
              <a:gdLst/>
              <a:ahLst/>
              <a:cxnLst/>
              <a:rect l="l" t="t" r="r" b="b"/>
              <a:pathLst>
                <a:path w="2706" h="1108" extrusionOk="0">
                  <a:moveTo>
                    <a:pt x="1073" y="1"/>
                  </a:moveTo>
                  <a:cubicBezTo>
                    <a:pt x="1029" y="1"/>
                    <a:pt x="978" y="1"/>
                    <a:pt x="922" y="6"/>
                  </a:cubicBezTo>
                  <a:cubicBezTo>
                    <a:pt x="900" y="12"/>
                    <a:pt x="872" y="12"/>
                    <a:pt x="844" y="17"/>
                  </a:cubicBezTo>
                  <a:cubicBezTo>
                    <a:pt x="816" y="23"/>
                    <a:pt x="788" y="28"/>
                    <a:pt x="760" y="34"/>
                  </a:cubicBezTo>
                  <a:cubicBezTo>
                    <a:pt x="621" y="62"/>
                    <a:pt x="492" y="118"/>
                    <a:pt x="375" y="185"/>
                  </a:cubicBezTo>
                  <a:lnTo>
                    <a:pt x="6" y="386"/>
                  </a:lnTo>
                  <a:cubicBezTo>
                    <a:pt x="0" y="386"/>
                    <a:pt x="0" y="392"/>
                    <a:pt x="0" y="392"/>
                  </a:cubicBezTo>
                  <a:cubicBezTo>
                    <a:pt x="0" y="397"/>
                    <a:pt x="0" y="397"/>
                    <a:pt x="0" y="397"/>
                  </a:cubicBezTo>
                  <a:cubicBezTo>
                    <a:pt x="0" y="397"/>
                    <a:pt x="0" y="403"/>
                    <a:pt x="0" y="409"/>
                  </a:cubicBezTo>
                  <a:cubicBezTo>
                    <a:pt x="134" y="554"/>
                    <a:pt x="296" y="671"/>
                    <a:pt x="481" y="761"/>
                  </a:cubicBezTo>
                  <a:lnTo>
                    <a:pt x="498" y="766"/>
                  </a:lnTo>
                  <a:cubicBezTo>
                    <a:pt x="531" y="783"/>
                    <a:pt x="570" y="800"/>
                    <a:pt x="609" y="817"/>
                  </a:cubicBezTo>
                  <a:cubicBezTo>
                    <a:pt x="621" y="817"/>
                    <a:pt x="632" y="822"/>
                    <a:pt x="643" y="828"/>
                  </a:cubicBezTo>
                  <a:cubicBezTo>
                    <a:pt x="660" y="833"/>
                    <a:pt x="682" y="839"/>
                    <a:pt x="699" y="845"/>
                  </a:cubicBezTo>
                  <a:cubicBezTo>
                    <a:pt x="721" y="850"/>
                    <a:pt x="744" y="861"/>
                    <a:pt x="772" y="867"/>
                  </a:cubicBezTo>
                  <a:cubicBezTo>
                    <a:pt x="777" y="867"/>
                    <a:pt x="783" y="873"/>
                    <a:pt x="794" y="873"/>
                  </a:cubicBezTo>
                  <a:cubicBezTo>
                    <a:pt x="850" y="928"/>
                    <a:pt x="928" y="979"/>
                    <a:pt x="1001" y="1018"/>
                  </a:cubicBezTo>
                  <a:cubicBezTo>
                    <a:pt x="1045" y="1040"/>
                    <a:pt x="1085" y="1057"/>
                    <a:pt x="1124" y="1068"/>
                  </a:cubicBezTo>
                  <a:cubicBezTo>
                    <a:pt x="1146" y="1079"/>
                    <a:pt x="1168" y="1085"/>
                    <a:pt x="1185" y="1091"/>
                  </a:cubicBezTo>
                  <a:cubicBezTo>
                    <a:pt x="1208" y="1096"/>
                    <a:pt x="1219" y="1102"/>
                    <a:pt x="1230" y="1107"/>
                  </a:cubicBezTo>
                  <a:lnTo>
                    <a:pt x="1247" y="1107"/>
                  </a:lnTo>
                  <a:cubicBezTo>
                    <a:pt x="1235" y="1107"/>
                    <a:pt x="1224" y="1102"/>
                    <a:pt x="1219" y="1102"/>
                  </a:cubicBezTo>
                  <a:cubicBezTo>
                    <a:pt x="1185" y="1085"/>
                    <a:pt x="1157" y="1068"/>
                    <a:pt x="1129" y="1051"/>
                  </a:cubicBezTo>
                  <a:cubicBezTo>
                    <a:pt x="1073" y="1007"/>
                    <a:pt x="1023" y="951"/>
                    <a:pt x="984" y="906"/>
                  </a:cubicBezTo>
                  <a:lnTo>
                    <a:pt x="984" y="906"/>
                  </a:lnTo>
                  <a:cubicBezTo>
                    <a:pt x="1001" y="912"/>
                    <a:pt x="1023" y="912"/>
                    <a:pt x="1040" y="912"/>
                  </a:cubicBezTo>
                  <a:lnTo>
                    <a:pt x="1045" y="912"/>
                  </a:lnTo>
                  <a:cubicBezTo>
                    <a:pt x="1068" y="917"/>
                    <a:pt x="1090" y="917"/>
                    <a:pt x="1113" y="917"/>
                  </a:cubicBezTo>
                  <a:lnTo>
                    <a:pt x="1135" y="917"/>
                  </a:lnTo>
                  <a:cubicBezTo>
                    <a:pt x="1152" y="923"/>
                    <a:pt x="1168" y="923"/>
                    <a:pt x="1180" y="923"/>
                  </a:cubicBezTo>
                  <a:lnTo>
                    <a:pt x="1353" y="923"/>
                  </a:lnTo>
                  <a:cubicBezTo>
                    <a:pt x="1370" y="923"/>
                    <a:pt x="1381" y="917"/>
                    <a:pt x="1392" y="917"/>
                  </a:cubicBezTo>
                  <a:lnTo>
                    <a:pt x="1426" y="917"/>
                  </a:lnTo>
                  <a:cubicBezTo>
                    <a:pt x="1437" y="917"/>
                    <a:pt x="1448" y="912"/>
                    <a:pt x="1459" y="912"/>
                  </a:cubicBezTo>
                  <a:lnTo>
                    <a:pt x="1493" y="912"/>
                  </a:lnTo>
                  <a:cubicBezTo>
                    <a:pt x="1498" y="912"/>
                    <a:pt x="1504" y="912"/>
                    <a:pt x="1509" y="906"/>
                  </a:cubicBezTo>
                  <a:cubicBezTo>
                    <a:pt x="1537" y="906"/>
                    <a:pt x="1565" y="900"/>
                    <a:pt x="1593" y="895"/>
                  </a:cubicBezTo>
                  <a:cubicBezTo>
                    <a:pt x="1616" y="906"/>
                    <a:pt x="1644" y="923"/>
                    <a:pt x="1671" y="934"/>
                  </a:cubicBezTo>
                  <a:lnTo>
                    <a:pt x="1694" y="940"/>
                  </a:lnTo>
                  <a:cubicBezTo>
                    <a:pt x="1744" y="962"/>
                    <a:pt x="1800" y="984"/>
                    <a:pt x="1845" y="1001"/>
                  </a:cubicBezTo>
                  <a:cubicBezTo>
                    <a:pt x="1856" y="1001"/>
                    <a:pt x="1862" y="1001"/>
                    <a:pt x="1867" y="1007"/>
                  </a:cubicBezTo>
                  <a:cubicBezTo>
                    <a:pt x="1945" y="1035"/>
                    <a:pt x="2001" y="1051"/>
                    <a:pt x="2001" y="1051"/>
                  </a:cubicBezTo>
                  <a:cubicBezTo>
                    <a:pt x="2024" y="900"/>
                    <a:pt x="2007" y="783"/>
                    <a:pt x="1979" y="705"/>
                  </a:cubicBezTo>
                  <a:lnTo>
                    <a:pt x="1979" y="705"/>
                  </a:lnTo>
                  <a:cubicBezTo>
                    <a:pt x="2001" y="710"/>
                    <a:pt x="2018" y="716"/>
                    <a:pt x="2040" y="727"/>
                  </a:cubicBezTo>
                  <a:cubicBezTo>
                    <a:pt x="2046" y="727"/>
                    <a:pt x="2052" y="727"/>
                    <a:pt x="2057" y="733"/>
                  </a:cubicBezTo>
                  <a:cubicBezTo>
                    <a:pt x="2096" y="750"/>
                    <a:pt x="2135" y="772"/>
                    <a:pt x="2175" y="800"/>
                  </a:cubicBezTo>
                  <a:cubicBezTo>
                    <a:pt x="2180" y="805"/>
                    <a:pt x="2180" y="805"/>
                    <a:pt x="2186" y="811"/>
                  </a:cubicBezTo>
                  <a:cubicBezTo>
                    <a:pt x="2203" y="822"/>
                    <a:pt x="2219" y="839"/>
                    <a:pt x="2236" y="856"/>
                  </a:cubicBezTo>
                  <a:cubicBezTo>
                    <a:pt x="2275" y="895"/>
                    <a:pt x="2331" y="940"/>
                    <a:pt x="2393" y="990"/>
                  </a:cubicBezTo>
                  <a:cubicBezTo>
                    <a:pt x="2393" y="990"/>
                    <a:pt x="2398" y="996"/>
                    <a:pt x="2398" y="996"/>
                  </a:cubicBezTo>
                  <a:cubicBezTo>
                    <a:pt x="2404" y="996"/>
                    <a:pt x="2409" y="1001"/>
                    <a:pt x="2415" y="1007"/>
                  </a:cubicBezTo>
                  <a:lnTo>
                    <a:pt x="2421" y="1007"/>
                  </a:lnTo>
                  <a:cubicBezTo>
                    <a:pt x="2432" y="1018"/>
                    <a:pt x="2443" y="1029"/>
                    <a:pt x="2460" y="1035"/>
                  </a:cubicBezTo>
                  <a:cubicBezTo>
                    <a:pt x="2460" y="1040"/>
                    <a:pt x="2465" y="1040"/>
                    <a:pt x="2465" y="1040"/>
                  </a:cubicBezTo>
                  <a:lnTo>
                    <a:pt x="2471" y="1046"/>
                  </a:lnTo>
                  <a:cubicBezTo>
                    <a:pt x="2482" y="1051"/>
                    <a:pt x="2488" y="1057"/>
                    <a:pt x="2493" y="1063"/>
                  </a:cubicBezTo>
                  <a:cubicBezTo>
                    <a:pt x="2510" y="1074"/>
                    <a:pt x="2527" y="1079"/>
                    <a:pt x="2544" y="1091"/>
                  </a:cubicBezTo>
                  <a:cubicBezTo>
                    <a:pt x="2544" y="1091"/>
                    <a:pt x="2544" y="1091"/>
                    <a:pt x="2544" y="1085"/>
                  </a:cubicBezTo>
                  <a:lnTo>
                    <a:pt x="2549" y="1085"/>
                  </a:lnTo>
                  <a:cubicBezTo>
                    <a:pt x="2549" y="1079"/>
                    <a:pt x="2549" y="1074"/>
                    <a:pt x="2549" y="1068"/>
                  </a:cubicBezTo>
                  <a:cubicBezTo>
                    <a:pt x="2549" y="1063"/>
                    <a:pt x="2549" y="1063"/>
                    <a:pt x="2549" y="1057"/>
                  </a:cubicBezTo>
                  <a:lnTo>
                    <a:pt x="2549" y="1051"/>
                  </a:lnTo>
                  <a:cubicBezTo>
                    <a:pt x="2555" y="1040"/>
                    <a:pt x="2555" y="1029"/>
                    <a:pt x="2555" y="1012"/>
                  </a:cubicBezTo>
                  <a:lnTo>
                    <a:pt x="2555" y="1007"/>
                  </a:lnTo>
                  <a:lnTo>
                    <a:pt x="2555" y="1001"/>
                  </a:lnTo>
                  <a:cubicBezTo>
                    <a:pt x="2555" y="984"/>
                    <a:pt x="2549" y="968"/>
                    <a:pt x="2549" y="945"/>
                  </a:cubicBezTo>
                  <a:cubicBezTo>
                    <a:pt x="2549" y="945"/>
                    <a:pt x="2549" y="945"/>
                    <a:pt x="2544" y="940"/>
                  </a:cubicBezTo>
                  <a:cubicBezTo>
                    <a:pt x="2544" y="923"/>
                    <a:pt x="2538" y="906"/>
                    <a:pt x="2532" y="889"/>
                  </a:cubicBezTo>
                  <a:cubicBezTo>
                    <a:pt x="2532" y="889"/>
                    <a:pt x="2532" y="889"/>
                    <a:pt x="2532" y="884"/>
                  </a:cubicBezTo>
                  <a:cubicBezTo>
                    <a:pt x="2527" y="867"/>
                    <a:pt x="2521" y="856"/>
                    <a:pt x="2516" y="839"/>
                  </a:cubicBezTo>
                  <a:cubicBezTo>
                    <a:pt x="2516" y="839"/>
                    <a:pt x="2516" y="833"/>
                    <a:pt x="2510" y="833"/>
                  </a:cubicBezTo>
                  <a:cubicBezTo>
                    <a:pt x="2504" y="817"/>
                    <a:pt x="2499" y="805"/>
                    <a:pt x="2488" y="789"/>
                  </a:cubicBezTo>
                  <a:cubicBezTo>
                    <a:pt x="2488" y="789"/>
                    <a:pt x="2488" y="783"/>
                    <a:pt x="2488" y="783"/>
                  </a:cubicBezTo>
                  <a:cubicBezTo>
                    <a:pt x="2482" y="772"/>
                    <a:pt x="2471" y="761"/>
                    <a:pt x="2465" y="744"/>
                  </a:cubicBezTo>
                  <a:lnTo>
                    <a:pt x="2465" y="750"/>
                  </a:lnTo>
                  <a:cubicBezTo>
                    <a:pt x="2443" y="716"/>
                    <a:pt x="2421" y="682"/>
                    <a:pt x="2387" y="649"/>
                  </a:cubicBezTo>
                  <a:cubicBezTo>
                    <a:pt x="2426" y="632"/>
                    <a:pt x="2460" y="610"/>
                    <a:pt x="2488" y="593"/>
                  </a:cubicBezTo>
                  <a:cubicBezTo>
                    <a:pt x="2488" y="593"/>
                    <a:pt x="2493" y="593"/>
                    <a:pt x="2493" y="587"/>
                  </a:cubicBezTo>
                  <a:cubicBezTo>
                    <a:pt x="2504" y="582"/>
                    <a:pt x="2516" y="576"/>
                    <a:pt x="2527" y="565"/>
                  </a:cubicBezTo>
                  <a:lnTo>
                    <a:pt x="2538" y="554"/>
                  </a:lnTo>
                  <a:lnTo>
                    <a:pt x="2544" y="554"/>
                  </a:lnTo>
                  <a:cubicBezTo>
                    <a:pt x="2549" y="548"/>
                    <a:pt x="2555" y="543"/>
                    <a:pt x="2560" y="537"/>
                  </a:cubicBezTo>
                  <a:cubicBezTo>
                    <a:pt x="2566" y="532"/>
                    <a:pt x="2566" y="532"/>
                    <a:pt x="2571" y="526"/>
                  </a:cubicBezTo>
                  <a:cubicBezTo>
                    <a:pt x="2577" y="520"/>
                    <a:pt x="2577" y="520"/>
                    <a:pt x="2583" y="520"/>
                  </a:cubicBezTo>
                  <a:cubicBezTo>
                    <a:pt x="2583" y="520"/>
                    <a:pt x="2583" y="515"/>
                    <a:pt x="2588" y="515"/>
                  </a:cubicBezTo>
                  <a:lnTo>
                    <a:pt x="2588" y="509"/>
                  </a:lnTo>
                  <a:cubicBezTo>
                    <a:pt x="2594" y="504"/>
                    <a:pt x="2594" y="504"/>
                    <a:pt x="2599" y="498"/>
                  </a:cubicBezTo>
                  <a:cubicBezTo>
                    <a:pt x="2605" y="492"/>
                    <a:pt x="2611" y="487"/>
                    <a:pt x="2616" y="481"/>
                  </a:cubicBezTo>
                  <a:cubicBezTo>
                    <a:pt x="2616" y="476"/>
                    <a:pt x="2622" y="476"/>
                    <a:pt x="2622" y="470"/>
                  </a:cubicBezTo>
                  <a:cubicBezTo>
                    <a:pt x="2627" y="464"/>
                    <a:pt x="2633" y="459"/>
                    <a:pt x="2639" y="453"/>
                  </a:cubicBezTo>
                  <a:cubicBezTo>
                    <a:pt x="2639" y="453"/>
                    <a:pt x="2644" y="448"/>
                    <a:pt x="2644" y="442"/>
                  </a:cubicBezTo>
                  <a:cubicBezTo>
                    <a:pt x="2650" y="437"/>
                    <a:pt x="2650" y="431"/>
                    <a:pt x="2655" y="425"/>
                  </a:cubicBezTo>
                  <a:cubicBezTo>
                    <a:pt x="2655" y="425"/>
                    <a:pt x="2661" y="420"/>
                    <a:pt x="2661" y="420"/>
                  </a:cubicBezTo>
                  <a:cubicBezTo>
                    <a:pt x="2666" y="409"/>
                    <a:pt x="2666" y="403"/>
                    <a:pt x="2672" y="397"/>
                  </a:cubicBezTo>
                  <a:cubicBezTo>
                    <a:pt x="2672" y="397"/>
                    <a:pt x="2672" y="392"/>
                    <a:pt x="2672" y="392"/>
                  </a:cubicBezTo>
                  <a:cubicBezTo>
                    <a:pt x="2678" y="386"/>
                    <a:pt x="2678" y="381"/>
                    <a:pt x="2683" y="375"/>
                  </a:cubicBezTo>
                  <a:cubicBezTo>
                    <a:pt x="2683" y="369"/>
                    <a:pt x="2683" y="369"/>
                    <a:pt x="2683" y="364"/>
                  </a:cubicBezTo>
                  <a:cubicBezTo>
                    <a:pt x="2683" y="364"/>
                    <a:pt x="2689" y="364"/>
                    <a:pt x="2689" y="358"/>
                  </a:cubicBezTo>
                  <a:cubicBezTo>
                    <a:pt x="2689" y="358"/>
                    <a:pt x="2689" y="358"/>
                    <a:pt x="2689" y="353"/>
                  </a:cubicBezTo>
                  <a:cubicBezTo>
                    <a:pt x="2689" y="353"/>
                    <a:pt x="2689" y="347"/>
                    <a:pt x="2694" y="347"/>
                  </a:cubicBezTo>
                  <a:cubicBezTo>
                    <a:pt x="2694" y="341"/>
                    <a:pt x="2694" y="341"/>
                    <a:pt x="2694" y="336"/>
                  </a:cubicBezTo>
                  <a:cubicBezTo>
                    <a:pt x="2694" y="336"/>
                    <a:pt x="2694" y="330"/>
                    <a:pt x="2700" y="330"/>
                  </a:cubicBezTo>
                  <a:cubicBezTo>
                    <a:pt x="2700" y="325"/>
                    <a:pt x="2700" y="325"/>
                    <a:pt x="2700" y="325"/>
                  </a:cubicBezTo>
                  <a:cubicBezTo>
                    <a:pt x="2700" y="319"/>
                    <a:pt x="2700" y="319"/>
                    <a:pt x="2700" y="319"/>
                  </a:cubicBezTo>
                  <a:cubicBezTo>
                    <a:pt x="2700" y="314"/>
                    <a:pt x="2700" y="314"/>
                    <a:pt x="2700" y="314"/>
                  </a:cubicBezTo>
                  <a:lnTo>
                    <a:pt x="2706" y="314"/>
                  </a:lnTo>
                  <a:lnTo>
                    <a:pt x="2706" y="308"/>
                  </a:lnTo>
                  <a:lnTo>
                    <a:pt x="2706" y="302"/>
                  </a:lnTo>
                  <a:cubicBezTo>
                    <a:pt x="2549" y="319"/>
                    <a:pt x="2415" y="364"/>
                    <a:pt x="2331" y="403"/>
                  </a:cubicBezTo>
                  <a:cubicBezTo>
                    <a:pt x="2257" y="432"/>
                    <a:pt x="2179" y="449"/>
                    <a:pt x="2101" y="449"/>
                  </a:cubicBezTo>
                  <a:cubicBezTo>
                    <a:pt x="2074" y="449"/>
                    <a:pt x="2046" y="446"/>
                    <a:pt x="2018" y="442"/>
                  </a:cubicBezTo>
                  <a:cubicBezTo>
                    <a:pt x="2018" y="425"/>
                    <a:pt x="2024" y="409"/>
                    <a:pt x="2024" y="392"/>
                  </a:cubicBezTo>
                  <a:cubicBezTo>
                    <a:pt x="2024" y="386"/>
                    <a:pt x="2029" y="381"/>
                    <a:pt x="2029" y="381"/>
                  </a:cubicBezTo>
                  <a:cubicBezTo>
                    <a:pt x="2035" y="341"/>
                    <a:pt x="2040" y="308"/>
                    <a:pt x="2046" y="274"/>
                  </a:cubicBezTo>
                  <a:cubicBezTo>
                    <a:pt x="2046" y="274"/>
                    <a:pt x="2046" y="269"/>
                    <a:pt x="2046" y="263"/>
                  </a:cubicBezTo>
                  <a:cubicBezTo>
                    <a:pt x="2046" y="263"/>
                    <a:pt x="2046" y="263"/>
                    <a:pt x="2046" y="258"/>
                  </a:cubicBezTo>
                  <a:cubicBezTo>
                    <a:pt x="2057" y="207"/>
                    <a:pt x="2063" y="168"/>
                    <a:pt x="2063" y="157"/>
                  </a:cubicBezTo>
                  <a:lnTo>
                    <a:pt x="2063" y="151"/>
                  </a:lnTo>
                  <a:lnTo>
                    <a:pt x="2046" y="151"/>
                  </a:lnTo>
                  <a:cubicBezTo>
                    <a:pt x="1985" y="151"/>
                    <a:pt x="1917" y="157"/>
                    <a:pt x="1856" y="157"/>
                  </a:cubicBezTo>
                  <a:cubicBezTo>
                    <a:pt x="1850" y="157"/>
                    <a:pt x="1839" y="157"/>
                    <a:pt x="1834" y="163"/>
                  </a:cubicBezTo>
                  <a:cubicBezTo>
                    <a:pt x="1789" y="163"/>
                    <a:pt x="1744" y="163"/>
                    <a:pt x="1699" y="168"/>
                  </a:cubicBezTo>
                  <a:cubicBezTo>
                    <a:pt x="1660" y="140"/>
                    <a:pt x="1610" y="118"/>
                    <a:pt x="1560" y="96"/>
                  </a:cubicBezTo>
                  <a:cubicBezTo>
                    <a:pt x="1543" y="90"/>
                    <a:pt x="1521" y="84"/>
                    <a:pt x="1504" y="73"/>
                  </a:cubicBezTo>
                  <a:cubicBezTo>
                    <a:pt x="1465" y="62"/>
                    <a:pt x="1426" y="51"/>
                    <a:pt x="1386" y="40"/>
                  </a:cubicBezTo>
                  <a:cubicBezTo>
                    <a:pt x="1364" y="34"/>
                    <a:pt x="1342" y="28"/>
                    <a:pt x="1319" y="23"/>
                  </a:cubicBezTo>
                  <a:cubicBezTo>
                    <a:pt x="1303" y="17"/>
                    <a:pt x="1280" y="17"/>
                    <a:pt x="1263" y="12"/>
                  </a:cubicBezTo>
                  <a:cubicBezTo>
                    <a:pt x="1213" y="6"/>
                    <a:pt x="1157" y="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3531710" y="2479875"/>
              <a:ext cx="218787" cy="90036"/>
            </a:xfrm>
            <a:custGeom>
              <a:avLst/>
              <a:gdLst/>
              <a:ahLst/>
              <a:cxnLst/>
              <a:rect l="l" t="t" r="r" b="b"/>
              <a:pathLst>
                <a:path w="2707" h="1114" extrusionOk="0">
                  <a:moveTo>
                    <a:pt x="1074" y="1"/>
                  </a:moveTo>
                  <a:cubicBezTo>
                    <a:pt x="1024" y="1"/>
                    <a:pt x="973" y="1"/>
                    <a:pt x="923" y="6"/>
                  </a:cubicBezTo>
                  <a:cubicBezTo>
                    <a:pt x="901" y="12"/>
                    <a:pt x="873" y="17"/>
                    <a:pt x="845" y="17"/>
                  </a:cubicBezTo>
                  <a:cubicBezTo>
                    <a:pt x="817" y="23"/>
                    <a:pt x="789" y="29"/>
                    <a:pt x="761" y="34"/>
                  </a:cubicBezTo>
                  <a:cubicBezTo>
                    <a:pt x="621" y="68"/>
                    <a:pt x="493" y="118"/>
                    <a:pt x="370" y="185"/>
                  </a:cubicBezTo>
                  <a:lnTo>
                    <a:pt x="6" y="386"/>
                  </a:lnTo>
                  <a:cubicBezTo>
                    <a:pt x="6" y="386"/>
                    <a:pt x="1" y="392"/>
                    <a:pt x="1" y="392"/>
                  </a:cubicBezTo>
                  <a:cubicBezTo>
                    <a:pt x="1" y="398"/>
                    <a:pt x="1" y="398"/>
                    <a:pt x="1" y="398"/>
                  </a:cubicBezTo>
                  <a:cubicBezTo>
                    <a:pt x="1" y="398"/>
                    <a:pt x="1" y="403"/>
                    <a:pt x="1" y="409"/>
                  </a:cubicBezTo>
                  <a:cubicBezTo>
                    <a:pt x="129" y="554"/>
                    <a:pt x="297" y="671"/>
                    <a:pt x="481" y="761"/>
                  </a:cubicBezTo>
                  <a:lnTo>
                    <a:pt x="498" y="766"/>
                  </a:lnTo>
                  <a:cubicBezTo>
                    <a:pt x="532" y="783"/>
                    <a:pt x="571" y="800"/>
                    <a:pt x="610" y="817"/>
                  </a:cubicBezTo>
                  <a:cubicBezTo>
                    <a:pt x="621" y="817"/>
                    <a:pt x="632" y="822"/>
                    <a:pt x="644" y="828"/>
                  </a:cubicBezTo>
                  <a:cubicBezTo>
                    <a:pt x="660" y="834"/>
                    <a:pt x="677" y="839"/>
                    <a:pt x="699" y="845"/>
                  </a:cubicBezTo>
                  <a:cubicBezTo>
                    <a:pt x="722" y="856"/>
                    <a:pt x="744" y="862"/>
                    <a:pt x="767" y="867"/>
                  </a:cubicBezTo>
                  <a:cubicBezTo>
                    <a:pt x="778" y="867"/>
                    <a:pt x="783" y="873"/>
                    <a:pt x="794" y="873"/>
                  </a:cubicBezTo>
                  <a:cubicBezTo>
                    <a:pt x="850" y="934"/>
                    <a:pt x="929" y="979"/>
                    <a:pt x="1001" y="1018"/>
                  </a:cubicBezTo>
                  <a:cubicBezTo>
                    <a:pt x="1046" y="1040"/>
                    <a:pt x="1085" y="1057"/>
                    <a:pt x="1124" y="1068"/>
                  </a:cubicBezTo>
                  <a:cubicBezTo>
                    <a:pt x="1147" y="1080"/>
                    <a:pt x="1169" y="1085"/>
                    <a:pt x="1186" y="1091"/>
                  </a:cubicBezTo>
                  <a:cubicBezTo>
                    <a:pt x="1196" y="1096"/>
                    <a:pt x="1204" y="1099"/>
                    <a:pt x="1211" y="1101"/>
                  </a:cubicBezTo>
                  <a:lnTo>
                    <a:pt x="1211" y="1101"/>
                  </a:lnTo>
                  <a:cubicBezTo>
                    <a:pt x="1184" y="1089"/>
                    <a:pt x="1157" y="1068"/>
                    <a:pt x="1130" y="1052"/>
                  </a:cubicBezTo>
                  <a:cubicBezTo>
                    <a:pt x="1074" y="1007"/>
                    <a:pt x="1024" y="951"/>
                    <a:pt x="985" y="906"/>
                  </a:cubicBezTo>
                  <a:lnTo>
                    <a:pt x="985" y="906"/>
                  </a:lnTo>
                  <a:cubicBezTo>
                    <a:pt x="1001" y="912"/>
                    <a:pt x="1024" y="912"/>
                    <a:pt x="1040" y="912"/>
                  </a:cubicBezTo>
                  <a:lnTo>
                    <a:pt x="1046" y="912"/>
                  </a:lnTo>
                  <a:cubicBezTo>
                    <a:pt x="1068" y="917"/>
                    <a:pt x="1091" y="917"/>
                    <a:pt x="1113" y="917"/>
                  </a:cubicBezTo>
                  <a:cubicBezTo>
                    <a:pt x="1119" y="917"/>
                    <a:pt x="1130" y="917"/>
                    <a:pt x="1135" y="923"/>
                  </a:cubicBezTo>
                  <a:lnTo>
                    <a:pt x="1353" y="923"/>
                  </a:lnTo>
                  <a:cubicBezTo>
                    <a:pt x="1370" y="923"/>
                    <a:pt x="1381" y="917"/>
                    <a:pt x="1393" y="917"/>
                  </a:cubicBezTo>
                  <a:lnTo>
                    <a:pt x="1426" y="917"/>
                  </a:lnTo>
                  <a:cubicBezTo>
                    <a:pt x="1437" y="917"/>
                    <a:pt x="1448" y="917"/>
                    <a:pt x="1460" y="912"/>
                  </a:cubicBezTo>
                  <a:lnTo>
                    <a:pt x="1510" y="912"/>
                  </a:lnTo>
                  <a:cubicBezTo>
                    <a:pt x="1538" y="906"/>
                    <a:pt x="1566" y="901"/>
                    <a:pt x="1594" y="895"/>
                  </a:cubicBezTo>
                  <a:cubicBezTo>
                    <a:pt x="1616" y="912"/>
                    <a:pt x="1644" y="923"/>
                    <a:pt x="1672" y="934"/>
                  </a:cubicBezTo>
                  <a:lnTo>
                    <a:pt x="1694" y="940"/>
                  </a:lnTo>
                  <a:cubicBezTo>
                    <a:pt x="1745" y="962"/>
                    <a:pt x="1801" y="984"/>
                    <a:pt x="1845" y="1001"/>
                  </a:cubicBezTo>
                  <a:cubicBezTo>
                    <a:pt x="1857" y="1001"/>
                    <a:pt x="1862" y="1001"/>
                    <a:pt x="1868" y="1007"/>
                  </a:cubicBezTo>
                  <a:cubicBezTo>
                    <a:pt x="1946" y="1035"/>
                    <a:pt x="2002" y="1052"/>
                    <a:pt x="2002" y="1052"/>
                  </a:cubicBezTo>
                  <a:cubicBezTo>
                    <a:pt x="2024" y="901"/>
                    <a:pt x="2007" y="783"/>
                    <a:pt x="1980" y="705"/>
                  </a:cubicBezTo>
                  <a:lnTo>
                    <a:pt x="1980" y="705"/>
                  </a:lnTo>
                  <a:cubicBezTo>
                    <a:pt x="2002" y="711"/>
                    <a:pt x="2019" y="716"/>
                    <a:pt x="2041" y="727"/>
                  </a:cubicBezTo>
                  <a:cubicBezTo>
                    <a:pt x="2047" y="727"/>
                    <a:pt x="2052" y="727"/>
                    <a:pt x="2058" y="733"/>
                  </a:cubicBezTo>
                  <a:cubicBezTo>
                    <a:pt x="2097" y="750"/>
                    <a:pt x="2136" y="772"/>
                    <a:pt x="2175" y="800"/>
                  </a:cubicBezTo>
                  <a:cubicBezTo>
                    <a:pt x="2181" y="806"/>
                    <a:pt x="2181" y="806"/>
                    <a:pt x="2186" y="811"/>
                  </a:cubicBezTo>
                  <a:cubicBezTo>
                    <a:pt x="2203" y="822"/>
                    <a:pt x="2220" y="839"/>
                    <a:pt x="2237" y="856"/>
                  </a:cubicBezTo>
                  <a:cubicBezTo>
                    <a:pt x="2276" y="895"/>
                    <a:pt x="2332" y="940"/>
                    <a:pt x="2393" y="990"/>
                  </a:cubicBezTo>
                  <a:cubicBezTo>
                    <a:pt x="2393" y="990"/>
                    <a:pt x="2399" y="996"/>
                    <a:pt x="2399" y="996"/>
                  </a:cubicBezTo>
                  <a:cubicBezTo>
                    <a:pt x="2404" y="996"/>
                    <a:pt x="2410" y="1001"/>
                    <a:pt x="2416" y="1007"/>
                  </a:cubicBezTo>
                  <a:lnTo>
                    <a:pt x="2421" y="1007"/>
                  </a:lnTo>
                  <a:cubicBezTo>
                    <a:pt x="2432" y="1018"/>
                    <a:pt x="2443" y="1029"/>
                    <a:pt x="2460" y="1035"/>
                  </a:cubicBezTo>
                  <a:cubicBezTo>
                    <a:pt x="2460" y="1040"/>
                    <a:pt x="2466" y="1040"/>
                    <a:pt x="2466" y="1040"/>
                  </a:cubicBezTo>
                  <a:lnTo>
                    <a:pt x="2471" y="1046"/>
                  </a:lnTo>
                  <a:cubicBezTo>
                    <a:pt x="2483" y="1052"/>
                    <a:pt x="2488" y="1057"/>
                    <a:pt x="2494" y="1063"/>
                  </a:cubicBezTo>
                  <a:cubicBezTo>
                    <a:pt x="2511" y="1074"/>
                    <a:pt x="2527" y="1080"/>
                    <a:pt x="2544" y="1091"/>
                  </a:cubicBezTo>
                  <a:cubicBezTo>
                    <a:pt x="2544" y="1091"/>
                    <a:pt x="2544" y="1091"/>
                    <a:pt x="2544" y="1085"/>
                  </a:cubicBezTo>
                  <a:cubicBezTo>
                    <a:pt x="2550" y="1080"/>
                    <a:pt x="2550" y="1074"/>
                    <a:pt x="2550" y="1068"/>
                  </a:cubicBezTo>
                  <a:cubicBezTo>
                    <a:pt x="2550" y="1063"/>
                    <a:pt x="2550" y="1063"/>
                    <a:pt x="2550" y="1057"/>
                  </a:cubicBezTo>
                  <a:lnTo>
                    <a:pt x="2550" y="1052"/>
                  </a:lnTo>
                  <a:cubicBezTo>
                    <a:pt x="2550" y="1040"/>
                    <a:pt x="2555" y="1029"/>
                    <a:pt x="2555" y="1012"/>
                  </a:cubicBezTo>
                  <a:lnTo>
                    <a:pt x="2555" y="1007"/>
                  </a:lnTo>
                  <a:lnTo>
                    <a:pt x="2555" y="1001"/>
                  </a:lnTo>
                  <a:cubicBezTo>
                    <a:pt x="2555" y="984"/>
                    <a:pt x="2550" y="968"/>
                    <a:pt x="2550" y="945"/>
                  </a:cubicBezTo>
                  <a:cubicBezTo>
                    <a:pt x="2550" y="945"/>
                    <a:pt x="2544" y="945"/>
                    <a:pt x="2544" y="940"/>
                  </a:cubicBezTo>
                  <a:cubicBezTo>
                    <a:pt x="2544" y="923"/>
                    <a:pt x="2539" y="906"/>
                    <a:pt x="2533" y="889"/>
                  </a:cubicBezTo>
                  <a:cubicBezTo>
                    <a:pt x="2533" y="889"/>
                    <a:pt x="2533" y="889"/>
                    <a:pt x="2533" y="884"/>
                  </a:cubicBezTo>
                  <a:cubicBezTo>
                    <a:pt x="2527" y="867"/>
                    <a:pt x="2522" y="856"/>
                    <a:pt x="2511" y="839"/>
                  </a:cubicBezTo>
                  <a:cubicBezTo>
                    <a:pt x="2511" y="834"/>
                    <a:pt x="2511" y="834"/>
                    <a:pt x="2511" y="834"/>
                  </a:cubicBezTo>
                  <a:cubicBezTo>
                    <a:pt x="2505" y="817"/>
                    <a:pt x="2499" y="806"/>
                    <a:pt x="2488" y="789"/>
                  </a:cubicBezTo>
                  <a:cubicBezTo>
                    <a:pt x="2488" y="789"/>
                    <a:pt x="2488" y="783"/>
                    <a:pt x="2488" y="783"/>
                  </a:cubicBezTo>
                  <a:cubicBezTo>
                    <a:pt x="2477" y="772"/>
                    <a:pt x="2471" y="761"/>
                    <a:pt x="2466" y="744"/>
                  </a:cubicBezTo>
                  <a:lnTo>
                    <a:pt x="2466" y="750"/>
                  </a:lnTo>
                  <a:cubicBezTo>
                    <a:pt x="2443" y="716"/>
                    <a:pt x="2421" y="683"/>
                    <a:pt x="2388" y="649"/>
                  </a:cubicBezTo>
                  <a:cubicBezTo>
                    <a:pt x="2427" y="632"/>
                    <a:pt x="2460" y="610"/>
                    <a:pt x="2488" y="593"/>
                  </a:cubicBezTo>
                  <a:cubicBezTo>
                    <a:pt x="2488" y="593"/>
                    <a:pt x="2488" y="593"/>
                    <a:pt x="2494" y="588"/>
                  </a:cubicBezTo>
                  <a:cubicBezTo>
                    <a:pt x="2505" y="582"/>
                    <a:pt x="2516" y="576"/>
                    <a:pt x="2527" y="565"/>
                  </a:cubicBezTo>
                  <a:lnTo>
                    <a:pt x="2539" y="554"/>
                  </a:lnTo>
                  <a:lnTo>
                    <a:pt x="2544" y="554"/>
                  </a:lnTo>
                  <a:cubicBezTo>
                    <a:pt x="2550" y="548"/>
                    <a:pt x="2555" y="543"/>
                    <a:pt x="2561" y="537"/>
                  </a:cubicBezTo>
                  <a:cubicBezTo>
                    <a:pt x="2566" y="532"/>
                    <a:pt x="2566" y="532"/>
                    <a:pt x="2572" y="526"/>
                  </a:cubicBezTo>
                  <a:cubicBezTo>
                    <a:pt x="2578" y="521"/>
                    <a:pt x="2578" y="521"/>
                    <a:pt x="2583" y="521"/>
                  </a:cubicBezTo>
                  <a:cubicBezTo>
                    <a:pt x="2583" y="521"/>
                    <a:pt x="2583" y="515"/>
                    <a:pt x="2583" y="515"/>
                  </a:cubicBezTo>
                  <a:lnTo>
                    <a:pt x="2589" y="509"/>
                  </a:lnTo>
                  <a:cubicBezTo>
                    <a:pt x="2594" y="504"/>
                    <a:pt x="2594" y="504"/>
                    <a:pt x="2600" y="498"/>
                  </a:cubicBezTo>
                  <a:cubicBezTo>
                    <a:pt x="2606" y="493"/>
                    <a:pt x="2611" y="487"/>
                    <a:pt x="2617" y="481"/>
                  </a:cubicBezTo>
                  <a:cubicBezTo>
                    <a:pt x="2617" y="476"/>
                    <a:pt x="2622" y="476"/>
                    <a:pt x="2622" y="470"/>
                  </a:cubicBezTo>
                  <a:cubicBezTo>
                    <a:pt x="2628" y="465"/>
                    <a:pt x="2634" y="459"/>
                    <a:pt x="2634" y="453"/>
                  </a:cubicBezTo>
                  <a:cubicBezTo>
                    <a:pt x="2639" y="453"/>
                    <a:pt x="2639" y="448"/>
                    <a:pt x="2645" y="442"/>
                  </a:cubicBezTo>
                  <a:cubicBezTo>
                    <a:pt x="2645" y="437"/>
                    <a:pt x="2650" y="431"/>
                    <a:pt x="2656" y="426"/>
                  </a:cubicBezTo>
                  <a:cubicBezTo>
                    <a:pt x="2656" y="426"/>
                    <a:pt x="2656" y="420"/>
                    <a:pt x="2661" y="420"/>
                  </a:cubicBezTo>
                  <a:cubicBezTo>
                    <a:pt x="2661" y="414"/>
                    <a:pt x="2667" y="403"/>
                    <a:pt x="2673" y="398"/>
                  </a:cubicBezTo>
                  <a:cubicBezTo>
                    <a:pt x="2673" y="398"/>
                    <a:pt x="2673" y="392"/>
                    <a:pt x="2673" y="392"/>
                  </a:cubicBezTo>
                  <a:cubicBezTo>
                    <a:pt x="2678" y="386"/>
                    <a:pt x="2678" y="381"/>
                    <a:pt x="2684" y="375"/>
                  </a:cubicBezTo>
                  <a:cubicBezTo>
                    <a:pt x="2684" y="370"/>
                    <a:pt x="2684" y="370"/>
                    <a:pt x="2684" y="364"/>
                  </a:cubicBezTo>
                  <a:cubicBezTo>
                    <a:pt x="2684" y="364"/>
                    <a:pt x="2689" y="364"/>
                    <a:pt x="2689" y="358"/>
                  </a:cubicBezTo>
                  <a:cubicBezTo>
                    <a:pt x="2689" y="358"/>
                    <a:pt x="2689" y="358"/>
                    <a:pt x="2689" y="353"/>
                  </a:cubicBezTo>
                  <a:cubicBezTo>
                    <a:pt x="2689" y="353"/>
                    <a:pt x="2689" y="347"/>
                    <a:pt x="2695" y="347"/>
                  </a:cubicBezTo>
                  <a:cubicBezTo>
                    <a:pt x="2695" y="342"/>
                    <a:pt x="2695" y="342"/>
                    <a:pt x="2695" y="336"/>
                  </a:cubicBezTo>
                  <a:cubicBezTo>
                    <a:pt x="2695" y="336"/>
                    <a:pt x="2695" y="330"/>
                    <a:pt x="2701" y="330"/>
                  </a:cubicBezTo>
                  <a:cubicBezTo>
                    <a:pt x="2701" y="325"/>
                    <a:pt x="2701" y="325"/>
                    <a:pt x="2701" y="325"/>
                  </a:cubicBezTo>
                  <a:cubicBezTo>
                    <a:pt x="2701" y="319"/>
                    <a:pt x="2701" y="319"/>
                    <a:pt x="2701" y="319"/>
                  </a:cubicBezTo>
                  <a:cubicBezTo>
                    <a:pt x="2701" y="314"/>
                    <a:pt x="2701" y="314"/>
                    <a:pt x="2701" y="314"/>
                  </a:cubicBezTo>
                  <a:lnTo>
                    <a:pt x="2706" y="314"/>
                  </a:lnTo>
                  <a:lnTo>
                    <a:pt x="2706" y="308"/>
                  </a:lnTo>
                  <a:lnTo>
                    <a:pt x="2706" y="303"/>
                  </a:lnTo>
                  <a:cubicBezTo>
                    <a:pt x="2544" y="319"/>
                    <a:pt x="2416" y="364"/>
                    <a:pt x="2326" y="403"/>
                  </a:cubicBezTo>
                  <a:cubicBezTo>
                    <a:pt x="2256" y="432"/>
                    <a:pt x="2180" y="449"/>
                    <a:pt x="2099" y="449"/>
                  </a:cubicBezTo>
                  <a:cubicBezTo>
                    <a:pt x="2071" y="449"/>
                    <a:pt x="2042" y="447"/>
                    <a:pt x="2013" y="442"/>
                  </a:cubicBezTo>
                  <a:cubicBezTo>
                    <a:pt x="2019" y="426"/>
                    <a:pt x="2024" y="409"/>
                    <a:pt x="2024" y="392"/>
                  </a:cubicBezTo>
                  <a:cubicBezTo>
                    <a:pt x="2024" y="386"/>
                    <a:pt x="2030" y="381"/>
                    <a:pt x="2030" y="381"/>
                  </a:cubicBezTo>
                  <a:cubicBezTo>
                    <a:pt x="2035" y="342"/>
                    <a:pt x="2041" y="308"/>
                    <a:pt x="2047" y="275"/>
                  </a:cubicBezTo>
                  <a:cubicBezTo>
                    <a:pt x="2047" y="275"/>
                    <a:pt x="2047" y="269"/>
                    <a:pt x="2047" y="263"/>
                  </a:cubicBezTo>
                  <a:cubicBezTo>
                    <a:pt x="2047" y="263"/>
                    <a:pt x="2047" y="263"/>
                    <a:pt x="2047" y="258"/>
                  </a:cubicBezTo>
                  <a:cubicBezTo>
                    <a:pt x="2058" y="207"/>
                    <a:pt x="2063" y="168"/>
                    <a:pt x="2063" y="157"/>
                  </a:cubicBezTo>
                  <a:lnTo>
                    <a:pt x="2063" y="152"/>
                  </a:lnTo>
                  <a:lnTo>
                    <a:pt x="2041" y="152"/>
                  </a:lnTo>
                  <a:cubicBezTo>
                    <a:pt x="1985" y="157"/>
                    <a:pt x="1918" y="157"/>
                    <a:pt x="1857" y="157"/>
                  </a:cubicBezTo>
                  <a:cubicBezTo>
                    <a:pt x="1851" y="157"/>
                    <a:pt x="1840" y="163"/>
                    <a:pt x="1834" y="163"/>
                  </a:cubicBezTo>
                  <a:cubicBezTo>
                    <a:pt x="1789" y="163"/>
                    <a:pt x="1745" y="168"/>
                    <a:pt x="1700" y="168"/>
                  </a:cubicBezTo>
                  <a:cubicBezTo>
                    <a:pt x="1661" y="146"/>
                    <a:pt x="1611" y="118"/>
                    <a:pt x="1560" y="96"/>
                  </a:cubicBezTo>
                  <a:cubicBezTo>
                    <a:pt x="1544" y="90"/>
                    <a:pt x="1521" y="85"/>
                    <a:pt x="1504" y="73"/>
                  </a:cubicBezTo>
                  <a:cubicBezTo>
                    <a:pt x="1465" y="62"/>
                    <a:pt x="1426" y="51"/>
                    <a:pt x="1381" y="40"/>
                  </a:cubicBezTo>
                  <a:cubicBezTo>
                    <a:pt x="1365" y="34"/>
                    <a:pt x="1342" y="29"/>
                    <a:pt x="1320" y="23"/>
                  </a:cubicBezTo>
                  <a:cubicBezTo>
                    <a:pt x="1298" y="23"/>
                    <a:pt x="1281" y="17"/>
                    <a:pt x="1258" y="12"/>
                  </a:cubicBezTo>
                  <a:cubicBezTo>
                    <a:pt x="1208" y="6"/>
                    <a:pt x="1158" y="1"/>
                    <a:pt x="1102" y="1"/>
                  </a:cubicBezTo>
                  <a:close/>
                  <a:moveTo>
                    <a:pt x="1211" y="1101"/>
                  </a:moveTo>
                  <a:lnTo>
                    <a:pt x="1211" y="1101"/>
                  </a:lnTo>
                  <a:cubicBezTo>
                    <a:pt x="1212" y="1101"/>
                    <a:pt x="1213" y="1102"/>
                    <a:pt x="1214" y="1102"/>
                  </a:cubicBezTo>
                  <a:cubicBezTo>
                    <a:pt x="1214" y="1102"/>
                    <a:pt x="1214" y="1102"/>
                    <a:pt x="1215" y="1102"/>
                  </a:cubicBezTo>
                  <a:lnTo>
                    <a:pt x="1215" y="1102"/>
                  </a:lnTo>
                  <a:cubicBezTo>
                    <a:pt x="1214" y="1102"/>
                    <a:pt x="1212" y="1101"/>
                    <a:pt x="1211" y="1101"/>
                  </a:cubicBezTo>
                  <a:close/>
                  <a:moveTo>
                    <a:pt x="1215" y="1102"/>
                  </a:moveTo>
                  <a:cubicBezTo>
                    <a:pt x="1221" y="1104"/>
                    <a:pt x="1226" y="1105"/>
                    <a:pt x="1230" y="1107"/>
                  </a:cubicBezTo>
                  <a:cubicBezTo>
                    <a:pt x="1233" y="1107"/>
                    <a:pt x="1235" y="1108"/>
                    <a:pt x="1237" y="1108"/>
                  </a:cubicBezTo>
                  <a:lnTo>
                    <a:pt x="1237" y="1108"/>
                  </a:lnTo>
                  <a:cubicBezTo>
                    <a:pt x="1230" y="1105"/>
                    <a:pt x="1222" y="1102"/>
                    <a:pt x="1215" y="1102"/>
                  </a:cubicBezTo>
                  <a:close/>
                  <a:moveTo>
                    <a:pt x="1237" y="1108"/>
                  </a:moveTo>
                  <a:lnTo>
                    <a:pt x="1237" y="1108"/>
                  </a:lnTo>
                  <a:cubicBezTo>
                    <a:pt x="1241" y="1110"/>
                    <a:pt x="1244" y="1111"/>
                    <a:pt x="1247" y="1113"/>
                  </a:cubicBezTo>
                  <a:cubicBezTo>
                    <a:pt x="1247" y="1113"/>
                    <a:pt x="1244" y="1110"/>
                    <a:pt x="1237" y="1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3464384" y="2719757"/>
              <a:ext cx="218787" cy="90036"/>
            </a:xfrm>
            <a:custGeom>
              <a:avLst/>
              <a:gdLst/>
              <a:ahLst/>
              <a:cxnLst/>
              <a:rect l="l" t="t" r="r" b="b"/>
              <a:pathLst>
                <a:path w="2707" h="1114" extrusionOk="0">
                  <a:moveTo>
                    <a:pt x="1074" y="1"/>
                  </a:moveTo>
                  <a:cubicBezTo>
                    <a:pt x="1024" y="1"/>
                    <a:pt x="973" y="6"/>
                    <a:pt x="923" y="12"/>
                  </a:cubicBezTo>
                  <a:cubicBezTo>
                    <a:pt x="895" y="12"/>
                    <a:pt x="873" y="18"/>
                    <a:pt x="845" y="18"/>
                  </a:cubicBezTo>
                  <a:cubicBezTo>
                    <a:pt x="817" y="23"/>
                    <a:pt x="789" y="29"/>
                    <a:pt x="761" y="34"/>
                  </a:cubicBezTo>
                  <a:cubicBezTo>
                    <a:pt x="621" y="68"/>
                    <a:pt x="493" y="118"/>
                    <a:pt x="370" y="185"/>
                  </a:cubicBezTo>
                  <a:lnTo>
                    <a:pt x="6" y="387"/>
                  </a:lnTo>
                  <a:cubicBezTo>
                    <a:pt x="6" y="387"/>
                    <a:pt x="1" y="392"/>
                    <a:pt x="1" y="398"/>
                  </a:cubicBezTo>
                  <a:cubicBezTo>
                    <a:pt x="1" y="398"/>
                    <a:pt x="1" y="398"/>
                    <a:pt x="1" y="403"/>
                  </a:cubicBezTo>
                  <a:cubicBezTo>
                    <a:pt x="1" y="403"/>
                    <a:pt x="1" y="403"/>
                    <a:pt x="1" y="409"/>
                  </a:cubicBezTo>
                  <a:cubicBezTo>
                    <a:pt x="135" y="554"/>
                    <a:pt x="297" y="677"/>
                    <a:pt x="482" y="761"/>
                  </a:cubicBezTo>
                  <a:lnTo>
                    <a:pt x="493" y="767"/>
                  </a:lnTo>
                  <a:cubicBezTo>
                    <a:pt x="532" y="783"/>
                    <a:pt x="571" y="800"/>
                    <a:pt x="610" y="817"/>
                  </a:cubicBezTo>
                  <a:cubicBezTo>
                    <a:pt x="621" y="823"/>
                    <a:pt x="632" y="823"/>
                    <a:pt x="644" y="828"/>
                  </a:cubicBezTo>
                  <a:cubicBezTo>
                    <a:pt x="660" y="834"/>
                    <a:pt x="677" y="839"/>
                    <a:pt x="700" y="845"/>
                  </a:cubicBezTo>
                  <a:cubicBezTo>
                    <a:pt x="722" y="856"/>
                    <a:pt x="744" y="862"/>
                    <a:pt x="767" y="867"/>
                  </a:cubicBezTo>
                  <a:cubicBezTo>
                    <a:pt x="778" y="867"/>
                    <a:pt x="783" y="873"/>
                    <a:pt x="795" y="873"/>
                  </a:cubicBezTo>
                  <a:cubicBezTo>
                    <a:pt x="850" y="934"/>
                    <a:pt x="929" y="979"/>
                    <a:pt x="1001" y="1018"/>
                  </a:cubicBezTo>
                  <a:cubicBezTo>
                    <a:pt x="1046" y="1041"/>
                    <a:pt x="1085" y="1057"/>
                    <a:pt x="1124" y="1074"/>
                  </a:cubicBezTo>
                  <a:cubicBezTo>
                    <a:pt x="1147" y="1080"/>
                    <a:pt x="1169" y="1091"/>
                    <a:pt x="1186" y="1097"/>
                  </a:cubicBezTo>
                  <a:cubicBezTo>
                    <a:pt x="1198" y="1100"/>
                    <a:pt x="1207" y="1101"/>
                    <a:pt x="1215" y="1103"/>
                  </a:cubicBezTo>
                  <a:lnTo>
                    <a:pt x="1215" y="1103"/>
                  </a:lnTo>
                  <a:cubicBezTo>
                    <a:pt x="1215" y="1102"/>
                    <a:pt x="1214" y="1102"/>
                    <a:pt x="1214" y="1102"/>
                  </a:cubicBezTo>
                  <a:cubicBezTo>
                    <a:pt x="1186" y="1091"/>
                    <a:pt x="1158" y="1074"/>
                    <a:pt x="1130" y="1052"/>
                  </a:cubicBezTo>
                  <a:cubicBezTo>
                    <a:pt x="1074" y="1007"/>
                    <a:pt x="1024" y="957"/>
                    <a:pt x="985" y="906"/>
                  </a:cubicBezTo>
                  <a:lnTo>
                    <a:pt x="985" y="906"/>
                  </a:lnTo>
                  <a:cubicBezTo>
                    <a:pt x="1001" y="912"/>
                    <a:pt x="1024" y="912"/>
                    <a:pt x="1041" y="918"/>
                  </a:cubicBezTo>
                  <a:lnTo>
                    <a:pt x="1113" y="918"/>
                  </a:lnTo>
                  <a:cubicBezTo>
                    <a:pt x="1119" y="918"/>
                    <a:pt x="1130" y="923"/>
                    <a:pt x="1136" y="923"/>
                  </a:cubicBezTo>
                  <a:lnTo>
                    <a:pt x="1354" y="923"/>
                  </a:lnTo>
                  <a:cubicBezTo>
                    <a:pt x="1370" y="923"/>
                    <a:pt x="1382" y="918"/>
                    <a:pt x="1393" y="918"/>
                  </a:cubicBezTo>
                  <a:lnTo>
                    <a:pt x="1426" y="918"/>
                  </a:lnTo>
                  <a:cubicBezTo>
                    <a:pt x="1437" y="918"/>
                    <a:pt x="1449" y="918"/>
                    <a:pt x="1460" y="912"/>
                  </a:cubicBezTo>
                  <a:lnTo>
                    <a:pt x="1493" y="912"/>
                  </a:lnTo>
                  <a:cubicBezTo>
                    <a:pt x="1499" y="912"/>
                    <a:pt x="1504" y="912"/>
                    <a:pt x="1510" y="906"/>
                  </a:cubicBezTo>
                  <a:cubicBezTo>
                    <a:pt x="1538" y="906"/>
                    <a:pt x="1566" y="901"/>
                    <a:pt x="1594" y="895"/>
                  </a:cubicBezTo>
                  <a:cubicBezTo>
                    <a:pt x="1616" y="906"/>
                    <a:pt x="1644" y="923"/>
                    <a:pt x="1672" y="934"/>
                  </a:cubicBezTo>
                  <a:lnTo>
                    <a:pt x="1695" y="940"/>
                  </a:lnTo>
                  <a:cubicBezTo>
                    <a:pt x="1750" y="962"/>
                    <a:pt x="1801" y="985"/>
                    <a:pt x="1845" y="1001"/>
                  </a:cubicBezTo>
                  <a:cubicBezTo>
                    <a:pt x="1857" y="1001"/>
                    <a:pt x="1862" y="1001"/>
                    <a:pt x="1868" y="1007"/>
                  </a:cubicBezTo>
                  <a:cubicBezTo>
                    <a:pt x="1946" y="1035"/>
                    <a:pt x="2002" y="1052"/>
                    <a:pt x="2002" y="1052"/>
                  </a:cubicBezTo>
                  <a:cubicBezTo>
                    <a:pt x="2024" y="901"/>
                    <a:pt x="2008" y="783"/>
                    <a:pt x="1980" y="705"/>
                  </a:cubicBezTo>
                  <a:lnTo>
                    <a:pt x="1980" y="705"/>
                  </a:lnTo>
                  <a:cubicBezTo>
                    <a:pt x="2002" y="711"/>
                    <a:pt x="2024" y="716"/>
                    <a:pt x="2041" y="728"/>
                  </a:cubicBezTo>
                  <a:cubicBezTo>
                    <a:pt x="2047" y="728"/>
                    <a:pt x="2052" y="728"/>
                    <a:pt x="2058" y="733"/>
                  </a:cubicBezTo>
                  <a:cubicBezTo>
                    <a:pt x="2097" y="750"/>
                    <a:pt x="2142" y="772"/>
                    <a:pt x="2175" y="800"/>
                  </a:cubicBezTo>
                  <a:cubicBezTo>
                    <a:pt x="2181" y="806"/>
                    <a:pt x="2181" y="806"/>
                    <a:pt x="2186" y="811"/>
                  </a:cubicBezTo>
                  <a:cubicBezTo>
                    <a:pt x="2203" y="823"/>
                    <a:pt x="2220" y="839"/>
                    <a:pt x="2237" y="856"/>
                  </a:cubicBezTo>
                  <a:cubicBezTo>
                    <a:pt x="2276" y="895"/>
                    <a:pt x="2332" y="940"/>
                    <a:pt x="2393" y="990"/>
                  </a:cubicBezTo>
                  <a:cubicBezTo>
                    <a:pt x="2399" y="990"/>
                    <a:pt x="2399" y="996"/>
                    <a:pt x="2399" y="996"/>
                  </a:cubicBezTo>
                  <a:cubicBezTo>
                    <a:pt x="2404" y="996"/>
                    <a:pt x="2410" y="1001"/>
                    <a:pt x="2416" y="1007"/>
                  </a:cubicBezTo>
                  <a:lnTo>
                    <a:pt x="2421" y="1007"/>
                  </a:lnTo>
                  <a:cubicBezTo>
                    <a:pt x="2432" y="1018"/>
                    <a:pt x="2449" y="1029"/>
                    <a:pt x="2460" y="1035"/>
                  </a:cubicBezTo>
                  <a:cubicBezTo>
                    <a:pt x="2460" y="1041"/>
                    <a:pt x="2466" y="1041"/>
                    <a:pt x="2466" y="1041"/>
                  </a:cubicBezTo>
                  <a:lnTo>
                    <a:pt x="2472" y="1046"/>
                  </a:lnTo>
                  <a:lnTo>
                    <a:pt x="2477" y="1046"/>
                  </a:lnTo>
                  <a:cubicBezTo>
                    <a:pt x="2483" y="1052"/>
                    <a:pt x="2488" y="1057"/>
                    <a:pt x="2494" y="1063"/>
                  </a:cubicBezTo>
                  <a:cubicBezTo>
                    <a:pt x="2511" y="1074"/>
                    <a:pt x="2527" y="1080"/>
                    <a:pt x="2544" y="1091"/>
                  </a:cubicBezTo>
                  <a:cubicBezTo>
                    <a:pt x="2544" y="1091"/>
                    <a:pt x="2544" y="1091"/>
                    <a:pt x="2550" y="1085"/>
                  </a:cubicBezTo>
                  <a:cubicBezTo>
                    <a:pt x="2550" y="1080"/>
                    <a:pt x="2550" y="1074"/>
                    <a:pt x="2550" y="1069"/>
                  </a:cubicBezTo>
                  <a:cubicBezTo>
                    <a:pt x="2550" y="1063"/>
                    <a:pt x="2555" y="1063"/>
                    <a:pt x="2555" y="1057"/>
                  </a:cubicBezTo>
                  <a:lnTo>
                    <a:pt x="2555" y="1052"/>
                  </a:lnTo>
                  <a:cubicBezTo>
                    <a:pt x="2555" y="1041"/>
                    <a:pt x="2555" y="1029"/>
                    <a:pt x="2555" y="1013"/>
                  </a:cubicBezTo>
                  <a:lnTo>
                    <a:pt x="2555" y="1007"/>
                  </a:lnTo>
                  <a:lnTo>
                    <a:pt x="2555" y="1001"/>
                  </a:lnTo>
                  <a:cubicBezTo>
                    <a:pt x="2555" y="985"/>
                    <a:pt x="2555" y="968"/>
                    <a:pt x="2550" y="946"/>
                  </a:cubicBezTo>
                  <a:cubicBezTo>
                    <a:pt x="2550" y="946"/>
                    <a:pt x="2550" y="946"/>
                    <a:pt x="2550" y="940"/>
                  </a:cubicBezTo>
                  <a:cubicBezTo>
                    <a:pt x="2544" y="923"/>
                    <a:pt x="2539" y="906"/>
                    <a:pt x="2533" y="890"/>
                  </a:cubicBezTo>
                  <a:cubicBezTo>
                    <a:pt x="2533" y="890"/>
                    <a:pt x="2533" y="890"/>
                    <a:pt x="2533" y="884"/>
                  </a:cubicBezTo>
                  <a:cubicBezTo>
                    <a:pt x="2527" y="867"/>
                    <a:pt x="2522" y="856"/>
                    <a:pt x="2516" y="839"/>
                  </a:cubicBezTo>
                  <a:cubicBezTo>
                    <a:pt x="2516" y="839"/>
                    <a:pt x="2516" y="834"/>
                    <a:pt x="2516" y="834"/>
                  </a:cubicBezTo>
                  <a:lnTo>
                    <a:pt x="2511" y="834"/>
                  </a:lnTo>
                  <a:cubicBezTo>
                    <a:pt x="2505" y="817"/>
                    <a:pt x="2499" y="806"/>
                    <a:pt x="2494" y="789"/>
                  </a:cubicBezTo>
                  <a:cubicBezTo>
                    <a:pt x="2494" y="789"/>
                    <a:pt x="2488" y="783"/>
                    <a:pt x="2488" y="783"/>
                  </a:cubicBezTo>
                  <a:cubicBezTo>
                    <a:pt x="2483" y="772"/>
                    <a:pt x="2477" y="761"/>
                    <a:pt x="2466" y="744"/>
                  </a:cubicBezTo>
                  <a:lnTo>
                    <a:pt x="2466" y="750"/>
                  </a:lnTo>
                  <a:cubicBezTo>
                    <a:pt x="2449" y="716"/>
                    <a:pt x="2421" y="683"/>
                    <a:pt x="2388" y="649"/>
                  </a:cubicBezTo>
                  <a:cubicBezTo>
                    <a:pt x="2427" y="633"/>
                    <a:pt x="2460" y="610"/>
                    <a:pt x="2488" y="593"/>
                  </a:cubicBezTo>
                  <a:cubicBezTo>
                    <a:pt x="2494" y="593"/>
                    <a:pt x="2494" y="588"/>
                    <a:pt x="2494" y="588"/>
                  </a:cubicBezTo>
                  <a:cubicBezTo>
                    <a:pt x="2505" y="582"/>
                    <a:pt x="2516" y="571"/>
                    <a:pt x="2527" y="565"/>
                  </a:cubicBezTo>
                  <a:lnTo>
                    <a:pt x="2539" y="554"/>
                  </a:lnTo>
                  <a:lnTo>
                    <a:pt x="2544" y="554"/>
                  </a:lnTo>
                  <a:cubicBezTo>
                    <a:pt x="2550" y="549"/>
                    <a:pt x="2555" y="543"/>
                    <a:pt x="2561" y="538"/>
                  </a:cubicBezTo>
                  <a:cubicBezTo>
                    <a:pt x="2567" y="532"/>
                    <a:pt x="2572" y="532"/>
                    <a:pt x="2572" y="526"/>
                  </a:cubicBezTo>
                  <a:cubicBezTo>
                    <a:pt x="2578" y="521"/>
                    <a:pt x="2578" y="521"/>
                    <a:pt x="2583" y="515"/>
                  </a:cubicBezTo>
                  <a:lnTo>
                    <a:pt x="2589" y="515"/>
                  </a:lnTo>
                  <a:lnTo>
                    <a:pt x="2589" y="510"/>
                  </a:lnTo>
                  <a:cubicBezTo>
                    <a:pt x="2595" y="504"/>
                    <a:pt x="2600" y="504"/>
                    <a:pt x="2600" y="498"/>
                  </a:cubicBezTo>
                  <a:cubicBezTo>
                    <a:pt x="2606" y="493"/>
                    <a:pt x="2611" y="487"/>
                    <a:pt x="2617" y="482"/>
                  </a:cubicBezTo>
                  <a:cubicBezTo>
                    <a:pt x="2622" y="476"/>
                    <a:pt x="2622" y="476"/>
                    <a:pt x="2628" y="470"/>
                  </a:cubicBezTo>
                  <a:cubicBezTo>
                    <a:pt x="2628" y="465"/>
                    <a:pt x="2634" y="459"/>
                    <a:pt x="2639" y="454"/>
                  </a:cubicBezTo>
                  <a:cubicBezTo>
                    <a:pt x="2639" y="454"/>
                    <a:pt x="2645" y="448"/>
                    <a:pt x="2645" y="442"/>
                  </a:cubicBezTo>
                  <a:cubicBezTo>
                    <a:pt x="2650" y="437"/>
                    <a:pt x="2650" y="431"/>
                    <a:pt x="2656" y="426"/>
                  </a:cubicBezTo>
                  <a:cubicBezTo>
                    <a:pt x="2656" y="426"/>
                    <a:pt x="2662" y="420"/>
                    <a:pt x="2662" y="420"/>
                  </a:cubicBezTo>
                  <a:cubicBezTo>
                    <a:pt x="2667" y="409"/>
                    <a:pt x="2673" y="403"/>
                    <a:pt x="2673" y="398"/>
                  </a:cubicBezTo>
                  <a:cubicBezTo>
                    <a:pt x="2673" y="398"/>
                    <a:pt x="2673" y="392"/>
                    <a:pt x="2678" y="392"/>
                  </a:cubicBezTo>
                  <a:cubicBezTo>
                    <a:pt x="2678" y="387"/>
                    <a:pt x="2684" y="381"/>
                    <a:pt x="2684" y="375"/>
                  </a:cubicBezTo>
                  <a:cubicBezTo>
                    <a:pt x="2684" y="370"/>
                    <a:pt x="2690" y="370"/>
                    <a:pt x="2690" y="364"/>
                  </a:cubicBezTo>
                  <a:cubicBezTo>
                    <a:pt x="2690" y="364"/>
                    <a:pt x="2690" y="364"/>
                    <a:pt x="2690" y="359"/>
                  </a:cubicBezTo>
                  <a:cubicBezTo>
                    <a:pt x="2690" y="359"/>
                    <a:pt x="2690" y="353"/>
                    <a:pt x="2695" y="353"/>
                  </a:cubicBezTo>
                  <a:cubicBezTo>
                    <a:pt x="2695" y="353"/>
                    <a:pt x="2695" y="347"/>
                    <a:pt x="2695" y="347"/>
                  </a:cubicBezTo>
                  <a:cubicBezTo>
                    <a:pt x="2695" y="342"/>
                    <a:pt x="2695" y="342"/>
                    <a:pt x="2695" y="336"/>
                  </a:cubicBezTo>
                  <a:cubicBezTo>
                    <a:pt x="2695" y="336"/>
                    <a:pt x="2701" y="331"/>
                    <a:pt x="2701" y="331"/>
                  </a:cubicBezTo>
                  <a:cubicBezTo>
                    <a:pt x="2701" y="325"/>
                    <a:pt x="2701" y="325"/>
                    <a:pt x="2701" y="320"/>
                  </a:cubicBezTo>
                  <a:cubicBezTo>
                    <a:pt x="2701" y="314"/>
                    <a:pt x="2706" y="314"/>
                    <a:pt x="2706" y="308"/>
                  </a:cubicBezTo>
                  <a:lnTo>
                    <a:pt x="2706" y="303"/>
                  </a:lnTo>
                  <a:cubicBezTo>
                    <a:pt x="2544" y="320"/>
                    <a:pt x="2416" y="364"/>
                    <a:pt x="2326" y="403"/>
                  </a:cubicBezTo>
                  <a:cubicBezTo>
                    <a:pt x="2256" y="432"/>
                    <a:pt x="2180" y="449"/>
                    <a:pt x="2100" y="449"/>
                  </a:cubicBezTo>
                  <a:cubicBezTo>
                    <a:pt x="2071" y="449"/>
                    <a:pt x="2042" y="447"/>
                    <a:pt x="2013" y="442"/>
                  </a:cubicBezTo>
                  <a:cubicBezTo>
                    <a:pt x="2019" y="426"/>
                    <a:pt x="2024" y="409"/>
                    <a:pt x="2024" y="392"/>
                  </a:cubicBezTo>
                  <a:cubicBezTo>
                    <a:pt x="2024" y="387"/>
                    <a:pt x="2030" y="387"/>
                    <a:pt x="2030" y="381"/>
                  </a:cubicBezTo>
                  <a:cubicBezTo>
                    <a:pt x="2036" y="347"/>
                    <a:pt x="2041" y="308"/>
                    <a:pt x="2047" y="275"/>
                  </a:cubicBezTo>
                  <a:cubicBezTo>
                    <a:pt x="2047" y="275"/>
                    <a:pt x="2047" y="269"/>
                    <a:pt x="2047" y="269"/>
                  </a:cubicBezTo>
                  <a:cubicBezTo>
                    <a:pt x="2047" y="264"/>
                    <a:pt x="2047" y="264"/>
                    <a:pt x="2047" y="264"/>
                  </a:cubicBezTo>
                  <a:cubicBezTo>
                    <a:pt x="2058" y="208"/>
                    <a:pt x="2063" y="169"/>
                    <a:pt x="2063" y="157"/>
                  </a:cubicBezTo>
                  <a:lnTo>
                    <a:pt x="2041" y="157"/>
                  </a:lnTo>
                  <a:cubicBezTo>
                    <a:pt x="1985" y="157"/>
                    <a:pt x="1918" y="157"/>
                    <a:pt x="1857" y="163"/>
                  </a:cubicBezTo>
                  <a:lnTo>
                    <a:pt x="1834" y="163"/>
                  </a:lnTo>
                  <a:cubicBezTo>
                    <a:pt x="1784" y="163"/>
                    <a:pt x="1745" y="169"/>
                    <a:pt x="1700" y="169"/>
                  </a:cubicBezTo>
                  <a:cubicBezTo>
                    <a:pt x="1661" y="146"/>
                    <a:pt x="1611" y="118"/>
                    <a:pt x="1560" y="96"/>
                  </a:cubicBezTo>
                  <a:cubicBezTo>
                    <a:pt x="1544" y="90"/>
                    <a:pt x="1521" y="85"/>
                    <a:pt x="1504" y="79"/>
                  </a:cubicBezTo>
                  <a:cubicBezTo>
                    <a:pt x="1465" y="62"/>
                    <a:pt x="1426" y="51"/>
                    <a:pt x="1382" y="40"/>
                  </a:cubicBezTo>
                  <a:cubicBezTo>
                    <a:pt x="1365" y="34"/>
                    <a:pt x="1342" y="29"/>
                    <a:pt x="1320" y="23"/>
                  </a:cubicBezTo>
                  <a:cubicBezTo>
                    <a:pt x="1298" y="23"/>
                    <a:pt x="1281" y="18"/>
                    <a:pt x="1259" y="18"/>
                  </a:cubicBezTo>
                  <a:cubicBezTo>
                    <a:pt x="1208" y="6"/>
                    <a:pt x="1158" y="1"/>
                    <a:pt x="1102" y="1"/>
                  </a:cubicBezTo>
                  <a:close/>
                  <a:moveTo>
                    <a:pt x="1215" y="1103"/>
                  </a:moveTo>
                  <a:lnTo>
                    <a:pt x="1215" y="1103"/>
                  </a:lnTo>
                  <a:cubicBezTo>
                    <a:pt x="1220" y="1105"/>
                    <a:pt x="1225" y="1106"/>
                    <a:pt x="1231" y="1108"/>
                  </a:cubicBezTo>
                  <a:lnTo>
                    <a:pt x="1231" y="1108"/>
                  </a:lnTo>
                  <a:cubicBezTo>
                    <a:pt x="1226" y="1105"/>
                    <a:pt x="1221" y="1104"/>
                    <a:pt x="1215" y="1103"/>
                  </a:cubicBezTo>
                  <a:close/>
                  <a:moveTo>
                    <a:pt x="1231" y="1108"/>
                  </a:moveTo>
                  <a:lnTo>
                    <a:pt x="1231" y="1108"/>
                  </a:lnTo>
                  <a:cubicBezTo>
                    <a:pt x="1236" y="1109"/>
                    <a:pt x="1242" y="1110"/>
                    <a:pt x="1247" y="1113"/>
                  </a:cubicBezTo>
                  <a:cubicBezTo>
                    <a:pt x="1247" y="1113"/>
                    <a:pt x="1242" y="1108"/>
                    <a:pt x="1231" y="1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a:off x="3313973" y="2567568"/>
              <a:ext cx="218706" cy="89955"/>
            </a:xfrm>
            <a:custGeom>
              <a:avLst/>
              <a:gdLst/>
              <a:ahLst/>
              <a:cxnLst/>
              <a:rect l="l" t="t" r="r" b="b"/>
              <a:pathLst>
                <a:path w="2706" h="1113" extrusionOk="0">
                  <a:moveTo>
                    <a:pt x="1074" y="0"/>
                  </a:moveTo>
                  <a:cubicBezTo>
                    <a:pt x="1029" y="0"/>
                    <a:pt x="979" y="0"/>
                    <a:pt x="923" y="6"/>
                  </a:cubicBezTo>
                  <a:cubicBezTo>
                    <a:pt x="900" y="11"/>
                    <a:pt x="872" y="17"/>
                    <a:pt x="844" y="17"/>
                  </a:cubicBezTo>
                  <a:cubicBezTo>
                    <a:pt x="817" y="22"/>
                    <a:pt x="789" y="28"/>
                    <a:pt x="761" y="34"/>
                  </a:cubicBezTo>
                  <a:cubicBezTo>
                    <a:pt x="621" y="67"/>
                    <a:pt x="492" y="117"/>
                    <a:pt x="375" y="185"/>
                  </a:cubicBezTo>
                  <a:lnTo>
                    <a:pt x="6" y="386"/>
                  </a:lnTo>
                  <a:cubicBezTo>
                    <a:pt x="6" y="386"/>
                    <a:pt x="0" y="391"/>
                    <a:pt x="0" y="391"/>
                  </a:cubicBezTo>
                  <a:cubicBezTo>
                    <a:pt x="0" y="397"/>
                    <a:pt x="0" y="397"/>
                    <a:pt x="0" y="397"/>
                  </a:cubicBezTo>
                  <a:cubicBezTo>
                    <a:pt x="0" y="397"/>
                    <a:pt x="0" y="403"/>
                    <a:pt x="0" y="408"/>
                  </a:cubicBezTo>
                  <a:cubicBezTo>
                    <a:pt x="135" y="554"/>
                    <a:pt x="297" y="671"/>
                    <a:pt x="481" y="760"/>
                  </a:cubicBezTo>
                  <a:lnTo>
                    <a:pt x="498" y="766"/>
                  </a:lnTo>
                  <a:cubicBezTo>
                    <a:pt x="531" y="783"/>
                    <a:pt x="571" y="799"/>
                    <a:pt x="610" y="816"/>
                  </a:cubicBezTo>
                  <a:cubicBezTo>
                    <a:pt x="621" y="816"/>
                    <a:pt x="632" y="822"/>
                    <a:pt x="643" y="827"/>
                  </a:cubicBezTo>
                  <a:cubicBezTo>
                    <a:pt x="660" y="833"/>
                    <a:pt x="682" y="839"/>
                    <a:pt x="699" y="844"/>
                  </a:cubicBezTo>
                  <a:cubicBezTo>
                    <a:pt x="721" y="855"/>
                    <a:pt x="744" y="861"/>
                    <a:pt x="772" y="867"/>
                  </a:cubicBezTo>
                  <a:cubicBezTo>
                    <a:pt x="777" y="867"/>
                    <a:pt x="783" y="872"/>
                    <a:pt x="794" y="872"/>
                  </a:cubicBezTo>
                  <a:cubicBezTo>
                    <a:pt x="850" y="934"/>
                    <a:pt x="928" y="978"/>
                    <a:pt x="1001" y="1017"/>
                  </a:cubicBezTo>
                  <a:cubicBezTo>
                    <a:pt x="1046" y="1040"/>
                    <a:pt x="1085" y="1057"/>
                    <a:pt x="1124" y="1068"/>
                  </a:cubicBezTo>
                  <a:cubicBezTo>
                    <a:pt x="1146" y="1079"/>
                    <a:pt x="1169" y="1085"/>
                    <a:pt x="1185" y="1090"/>
                  </a:cubicBezTo>
                  <a:cubicBezTo>
                    <a:pt x="1208" y="1101"/>
                    <a:pt x="1219" y="1101"/>
                    <a:pt x="1230" y="1107"/>
                  </a:cubicBezTo>
                  <a:cubicBezTo>
                    <a:pt x="1233" y="1107"/>
                    <a:pt x="1235" y="1107"/>
                    <a:pt x="1237" y="1108"/>
                  </a:cubicBezTo>
                  <a:lnTo>
                    <a:pt x="1237" y="1108"/>
                  </a:lnTo>
                  <a:cubicBezTo>
                    <a:pt x="1230" y="1104"/>
                    <a:pt x="1223" y="1101"/>
                    <a:pt x="1219" y="1101"/>
                  </a:cubicBezTo>
                  <a:cubicBezTo>
                    <a:pt x="1185" y="1090"/>
                    <a:pt x="1157" y="1068"/>
                    <a:pt x="1130" y="1051"/>
                  </a:cubicBezTo>
                  <a:cubicBezTo>
                    <a:pt x="1074" y="1006"/>
                    <a:pt x="1023" y="950"/>
                    <a:pt x="984" y="906"/>
                  </a:cubicBezTo>
                  <a:lnTo>
                    <a:pt x="984" y="906"/>
                  </a:lnTo>
                  <a:cubicBezTo>
                    <a:pt x="1001" y="911"/>
                    <a:pt x="1023" y="911"/>
                    <a:pt x="1040" y="911"/>
                  </a:cubicBezTo>
                  <a:lnTo>
                    <a:pt x="1046" y="911"/>
                  </a:lnTo>
                  <a:cubicBezTo>
                    <a:pt x="1068" y="917"/>
                    <a:pt x="1090" y="917"/>
                    <a:pt x="1113" y="917"/>
                  </a:cubicBezTo>
                  <a:cubicBezTo>
                    <a:pt x="1118" y="917"/>
                    <a:pt x="1130" y="917"/>
                    <a:pt x="1135" y="922"/>
                  </a:cubicBezTo>
                  <a:lnTo>
                    <a:pt x="1359" y="922"/>
                  </a:lnTo>
                  <a:cubicBezTo>
                    <a:pt x="1370" y="922"/>
                    <a:pt x="1381" y="917"/>
                    <a:pt x="1392" y="917"/>
                  </a:cubicBezTo>
                  <a:lnTo>
                    <a:pt x="1426" y="917"/>
                  </a:lnTo>
                  <a:cubicBezTo>
                    <a:pt x="1437" y="917"/>
                    <a:pt x="1448" y="911"/>
                    <a:pt x="1459" y="911"/>
                  </a:cubicBezTo>
                  <a:lnTo>
                    <a:pt x="1493" y="911"/>
                  </a:lnTo>
                  <a:cubicBezTo>
                    <a:pt x="1498" y="911"/>
                    <a:pt x="1504" y="906"/>
                    <a:pt x="1510" y="906"/>
                  </a:cubicBezTo>
                  <a:cubicBezTo>
                    <a:pt x="1538" y="906"/>
                    <a:pt x="1566" y="900"/>
                    <a:pt x="1593" y="894"/>
                  </a:cubicBezTo>
                  <a:cubicBezTo>
                    <a:pt x="1621" y="906"/>
                    <a:pt x="1644" y="917"/>
                    <a:pt x="1672" y="934"/>
                  </a:cubicBezTo>
                  <a:lnTo>
                    <a:pt x="1694" y="939"/>
                  </a:lnTo>
                  <a:cubicBezTo>
                    <a:pt x="1750" y="962"/>
                    <a:pt x="1800" y="978"/>
                    <a:pt x="1851" y="995"/>
                  </a:cubicBezTo>
                  <a:cubicBezTo>
                    <a:pt x="1856" y="1001"/>
                    <a:pt x="1862" y="1001"/>
                    <a:pt x="1867" y="1006"/>
                  </a:cubicBezTo>
                  <a:cubicBezTo>
                    <a:pt x="1946" y="1034"/>
                    <a:pt x="2002" y="1051"/>
                    <a:pt x="2002" y="1051"/>
                  </a:cubicBezTo>
                  <a:cubicBezTo>
                    <a:pt x="2024" y="900"/>
                    <a:pt x="2007" y="783"/>
                    <a:pt x="1979" y="704"/>
                  </a:cubicBezTo>
                  <a:lnTo>
                    <a:pt x="1979" y="704"/>
                  </a:lnTo>
                  <a:cubicBezTo>
                    <a:pt x="2002" y="710"/>
                    <a:pt x="2024" y="716"/>
                    <a:pt x="2046" y="721"/>
                  </a:cubicBezTo>
                  <a:cubicBezTo>
                    <a:pt x="2046" y="727"/>
                    <a:pt x="2052" y="727"/>
                    <a:pt x="2057" y="727"/>
                  </a:cubicBezTo>
                  <a:cubicBezTo>
                    <a:pt x="2102" y="749"/>
                    <a:pt x="2141" y="772"/>
                    <a:pt x="2175" y="799"/>
                  </a:cubicBezTo>
                  <a:cubicBezTo>
                    <a:pt x="2180" y="799"/>
                    <a:pt x="2186" y="805"/>
                    <a:pt x="2186" y="811"/>
                  </a:cubicBezTo>
                  <a:cubicBezTo>
                    <a:pt x="2208" y="822"/>
                    <a:pt x="2225" y="839"/>
                    <a:pt x="2236" y="855"/>
                  </a:cubicBezTo>
                  <a:cubicBezTo>
                    <a:pt x="2281" y="894"/>
                    <a:pt x="2331" y="939"/>
                    <a:pt x="2393" y="990"/>
                  </a:cubicBezTo>
                  <a:cubicBezTo>
                    <a:pt x="2398" y="990"/>
                    <a:pt x="2398" y="990"/>
                    <a:pt x="2398" y="995"/>
                  </a:cubicBezTo>
                  <a:cubicBezTo>
                    <a:pt x="2404" y="995"/>
                    <a:pt x="2410" y="1001"/>
                    <a:pt x="2415" y="1006"/>
                  </a:cubicBezTo>
                  <a:lnTo>
                    <a:pt x="2421" y="1006"/>
                  </a:lnTo>
                  <a:cubicBezTo>
                    <a:pt x="2432" y="1017"/>
                    <a:pt x="2443" y="1029"/>
                    <a:pt x="2460" y="1034"/>
                  </a:cubicBezTo>
                  <a:cubicBezTo>
                    <a:pt x="2460" y="1040"/>
                    <a:pt x="2466" y="1040"/>
                    <a:pt x="2466" y="1040"/>
                  </a:cubicBezTo>
                  <a:lnTo>
                    <a:pt x="2471" y="1045"/>
                  </a:lnTo>
                  <a:lnTo>
                    <a:pt x="2477" y="1045"/>
                  </a:lnTo>
                  <a:cubicBezTo>
                    <a:pt x="2482" y="1051"/>
                    <a:pt x="2488" y="1057"/>
                    <a:pt x="2493" y="1062"/>
                  </a:cubicBezTo>
                  <a:cubicBezTo>
                    <a:pt x="2510" y="1073"/>
                    <a:pt x="2527" y="1079"/>
                    <a:pt x="2544" y="1090"/>
                  </a:cubicBezTo>
                  <a:lnTo>
                    <a:pt x="2549" y="1090"/>
                  </a:lnTo>
                  <a:cubicBezTo>
                    <a:pt x="2549" y="1090"/>
                    <a:pt x="2549" y="1090"/>
                    <a:pt x="2549" y="1085"/>
                  </a:cubicBezTo>
                  <a:lnTo>
                    <a:pt x="2549" y="1079"/>
                  </a:lnTo>
                  <a:cubicBezTo>
                    <a:pt x="2549" y="1079"/>
                    <a:pt x="2549" y="1073"/>
                    <a:pt x="2549" y="1068"/>
                  </a:cubicBezTo>
                  <a:cubicBezTo>
                    <a:pt x="2549" y="1062"/>
                    <a:pt x="2549" y="1062"/>
                    <a:pt x="2555" y="1057"/>
                  </a:cubicBezTo>
                  <a:lnTo>
                    <a:pt x="2555" y="1051"/>
                  </a:lnTo>
                  <a:cubicBezTo>
                    <a:pt x="2555" y="1040"/>
                    <a:pt x="2555" y="1029"/>
                    <a:pt x="2555" y="1012"/>
                  </a:cubicBezTo>
                  <a:lnTo>
                    <a:pt x="2555" y="1006"/>
                  </a:lnTo>
                  <a:lnTo>
                    <a:pt x="2555" y="1001"/>
                  </a:lnTo>
                  <a:cubicBezTo>
                    <a:pt x="2555" y="984"/>
                    <a:pt x="2549" y="967"/>
                    <a:pt x="2549" y="945"/>
                  </a:cubicBezTo>
                  <a:cubicBezTo>
                    <a:pt x="2549" y="945"/>
                    <a:pt x="2549" y="939"/>
                    <a:pt x="2549" y="939"/>
                  </a:cubicBezTo>
                  <a:cubicBezTo>
                    <a:pt x="2544" y="922"/>
                    <a:pt x="2538" y="906"/>
                    <a:pt x="2533" y="889"/>
                  </a:cubicBezTo>
                  <a:cubicBezTo>
                    <a:pt x="2533" y="889"/>
                    <a:pt x="2533" y="883"/>
                    <a:pt x="2533" y="883"/>
                  </a:cubicBezTo>
                  <a:cubicBezTo>
                    <a:pt x="2527" y="867"/>
                    <a:pt x="2521" y="855"/>
                    <a:pt x="2516" y="839"/>
                  </a:cubicBezTo>
                  <a:lnTo>
                    <a:pt x="2516" y="833"/>
                  </a:lnTo>
                  <a:lnTo>
                    <a:pt x="2510" y="833"/>
                  </a:lnTo>
                  <a:cubicBezTo>
                    <a:pt x="2505" y="816"/>
                    <a:pt x="2499" y="805"/>
                    <a:pt x="2493" y="788"/>
                  </a:cubicBezTo>
                  <a:cubicBezTo>
                    <a:pt x="2493" y="788"/>
                    <a:pt x="2488" y="783"/>
                    <a:pt x="2488" y="783"/>
                  </a:cubicBezTo>
                  <a:cubicBezTo>
                    <a:pt x="2482" y="772"/>
                    <a:pt x="2477" y="755"/>
                    <a:pt x="2466" y="744"/>
                  </a:cubicBezTo>
                  <a:cubicBezTo>
                    <a:pt x="2443" y="716"/>
                    <a:pt x="2421" y="682"/>
                    <a:pt x="2387" y="649"/>
                  </a:cubicBezTo>
                  <a:cubicBezTo>
                    <a:pt x="2426" y="632"/>
                    <a:pt x="2460" y="609"/>
                    <a:pt x="2488" y="593"/>
                  </a:cubicBezTo>
                  <a:cubicBezTo>
                    <a:pt x="2488" y="593"/>
                    <a:pt x="2493" y="587"/>
                    <a:pt x="2493" y="587"/>
                  </a:cubicBezTo>
                  <a:cubicBezTo>
                    <a:pt x="2505" y="581"/>
                    <a:pt x="2516" y="570"/>
                    <a:pt x="2527" y="565"/>
                  </a:cubicBezTo>
                  <a:cubicBezTo>
                    <a:pt x="2533" y="559"/>
                    <a:pt x="2538" y="559"/>
                    <a:pt x="2538" y="554"/>
                  </a:cubicBezTo>
                  <a:lnTo>
                    <a:pt x="2544" y="554"/>
                  </a:lnTo>
                  <a:cubicBezTo>
                    <a:pt x="2549" y="548"/>
                    <a:pt x="2555" y="542"/>
                    <a:pt x="2561" y="537"/>
                  </a:cubicBezTo>
                  <a:cubicBezTo>
                    <a:pt x="2566" y="531"/>
                    <a:pt x="2572" y="531"/>
                    <a:pt x="2572" y="526"/>
                  </a:cubicBezTo>
                  <a:cubicBezTo>
                    <a:pt x="2577" y="520"/>
                    <a:pt x="2577" y="520"/>
                    <a:pt x="2583" y="514"/>
                  </a:cubicBezTo>
                  <a:lnTo>
                    <a:pt x="2588" y="514"/>
                  </a:lnTo>
                  <a:lnTo>
                    <a:pt x="2588" y="509"/>
                  </a:lnTo>
                  <a:cubicBezTo>
                    <a:pt x="2594" y="503"/>
                    <a:pt x="2600" y="503"/>
                    <a:pt x="2600" y="498"/>
                  </a:cubicBezTo>
                  <a:cubicBezTo>
                    <a:pt x="2605" y="492"/>
                    <a:pt x="2611" y="486"/>
                    <a:pt x="2616" y="481"/>
                  </a:cubicBezTo>
                  <a:cubicBezTo>
                    <a:pt x="2616" y="475"/>
                    <a:pt x="2622" y="475"/>
                    <a:pt x="2628" y="470"/>
                  </a:cubicBezTo>
                  <a:cubicBezTo>
                    <a:pt x="2628" y="464"/>
                    <a:pt x="2633" y="458"/>
                    <a:pt x="2639" y="453"/>
                  </a:cubicBezTo>
                  <a:cubicBezTo>
                    <a:pt x="2639" y="453"/>
                    <a:pt x="2644" y="447"/>
                    <a:pt x="2644" y="442"/>
                  </a:cubicBezTo>
                  <a:cubicBezTo>
                    <a:pt x="2650" y="436"/>
                    <a:pt x="2650" y="431"/>
                    <a:pt x="2656" y="425"/>
                  </a:cubicBezTo>
                  <a:cubicBezTo>
                    <a:pt x="2656" y="425"/>
                    <a:pt x="2661" y="419"/>
                    <a:pt x="2661" y="419"/>
                  </a:cubicBezTo>
                  <a:cubicBezTo>
                    <a:pt x="2667" y="408"/>
                    <a:pt x="2667" y="403"/>
                    <a:pt x="2672" y="397"/>
                  </a:cubicBezTo>
                  <a:cubicBezTo>
                    <a:pt x="2672" y="397"/>
                    <a:pt x="2672" y="391"/>
                    <a:pt x="2678" y="391"/>
                  </a:cubicBezTo>
                  <a:cubicBezTo>
                    <a:pt x="2678" y="386"/>
                    <a:pt x="2684" y="380"/>
                    <a:pt x="2684" y="375"/>
                  </a:cubicBezTo>
                  <a:cubicBezTo>
                    <a:pt x="2684" y="369"/>
                    <a:pt x="2684" y="369"/>
                    <a:pt x="2689" y="363"/>
                  </a:cubicBezTo>
                  <a:cubicBezTo>
                    <a:pt x="2689" y="363"/>
                    <a:pt x="2689" y="363"/>
                    <a:pt x="2689" y="358"/>
                  </a:cubicBezTo>
                  <a:cubicBezTo>
                    <a:pt x="2689" y="358"/>
                    <a:pt x="2689" y="352"/>
                    <a:pt x="2689" y="352"/>
                  </a:cubicBezTo>
                  <a:cubicBezTo>
                    <a:pt x="2689" y="352"/>
                    <a:pt x="2695" y="347"/>
                    <a:pt x="2695" y="347"/>
                  </a:cubicBezTo>
                  <a:cubicBezTo>
                    <a:pt x="2695" y="341"/>
                    <a:pt x="2695" y="341"/>
                    <a:pt x="2695" y="335"/>
                  </a:cubicBezTo>
                  <a:cubicBezTo>
                    <a:pt x="2695" y="335"/>
                    <a:pt x="2700" y="330"/>
                    <a:pt x="2700" y="330"/>
                  </a:cubicBezTo>
                  <a:cubicBezTo>
                    <a:pt x="2700" y="324"/>
                    <a:pt x="2700" y="324"/>
                    <a:pt x="2700" y="319"/>
                  </a:cubicBezTo>
                  <a:cubicBezTo>
                    <a:pt x="2700" y="313"/>
                    <a:pt x="2700" y="313"/>
                    <a:pt x="2706" y="308"/>
                  </a:cubicBezTo>
                  <a:lnTo>
                    <a:pt x="2706" y="302"/>
                  </a:lnTo>
                  <a:cubicBezTo>
                    <a:pt x="2549" y="319"/>
                    <a:pt x="2415" y="363"/>
                    <a:pt x="2331" y="403"/>
                  </a:cubicBezTo>
                  <a:cubicBezTo>
                    <a:pt x="2257" y="431"/>
                    <a:pt x="2180" y="448"/>
                    <a:pt x="2102" y="448"/>
                  </a:cubicBezTo>
                  <a:cubicBezTo>
                    <a:pt x="2074" y="448"/>
                    <a:pt x="2046" y="446"/>
                    <a:pt x="2018" y="442"/>
                  </a:cubicBezTo>
                  <a:cubicBezTo>
                    <a:pt x="2018" y="425"/>
                    <a:pt x="2024" y="408"/>
                    <a:pt x="2024" y="391"/>
                  </a:cubicBezTo>
                  <a:cubicBezTo>
                    <a:pt x="2024" y="386"/>
                    <a:pt x="2030" y="380"/>
                    <a:pt x="2030" y="380"/>
                  </a:cubicBezTo>
                  <a:cubicBezTo>
                    <a:pt x="2035" y="341"/>
                    <a:pt x="2041" y="308"/>
                    <a:pt x="2046" y="274"/>
                  </a:cubicBezTo>
                  <a:cubicBezTo>
                    <a:pt x="2046" y="274"/>
                    <a:pt x="2046" y="268"/>
                    <a:pt x="2046" y="263"/>
                  </a:cubicBezTo>
                  <a:cubicBezTo>
                    <a:pt x="2046" y="263"/>
                    <a:pt x="2046" y="263"/>
                    <a:pt x="2046" y="257"/>
                  </a:cubicBezTo>
                  <a:cubicBezTo>
                    <a:pt x="2057" y="207"/>
                    <a:pt x="2063" y="168"/>
                    <a:pt x="2063" y="157"/>
                  </a:cubicBezTo>
                  <a:lnTo>
                    <a:pt x="2063" y="151"/>
                  </a:lnTo>
                  <a:lnTo>
                    <a:pt x="2046" y="151"/>
                  </a:lnTo>
                  <a:cubicBezTo>
                    <a:pt x="1985" y="157"/>
                    <a:pt x="1918" y="157"/>
                    <a:pt x="1856" y="157"/>
                  </a:cubicBezTo>
                  <a:cubicBezTo>
                    <a:pt x="1851" y="157"/>
                    <a:pt x="1839" y="162"/>
                    <a:pt x="1834" y="162"/>
                  </a:cubicBezTo>
                  <a:cubicBezTo>
                    <a:pt x="1789" y="162"/>
                    <a:pt x="1744" y="162"/>
                    <a:pt x="1700" y="168"/>
                  </a:cubicBezTo>
                  <a:cubicBezTo>
                    <a:pt x="1661" y="145"/>
                    <a:pt x="1610" y="117"/>
                    <a:pt x="1560" y="95"/>
                  </a:cubicBezTo>
                  <a:cubicBezTo>
                    <a:pt x="1543" y="90"/>
                    <a:pt x="1521" y="84"/>
                    <a:pt x="1504" y="73"/>
                  </a:cubicBezTo>
                  <a:cubicBezTo>
                    <a:pt x="1465" y="62"/>
                    <a:pt x="1426" y="50"/>
                    <a:pt x="1387" y="39"/>
                  </a:cubicBezTo>
                  <a:cubicBezTo>
                    <a:pt x="1364" y="34"/>
                    <a:pt x="1342" y="28"/>
                    <a:pt x="1320" y="22"/>
                  </a:cubicBezTo>
                  <a:cubicBezTo>
                    <a:pt x="1303" y="22"/>
                    <a:pt x="1280" y="17"/>
                    <a:pt x="1264" y="11"/>
                  </a:cubicBezTo>
                  <a:cubicBezTo>
                    <a:pt x="1213" y="6"/>
                    <a:pt x="1157" y="0"/>
                    <a:pt x="1102" y="0"/>
                  </a:cubicBezTo>
                  <a:close/>
                  <a:moveTo>
                    <a:pt x="1237" y="1108"/>
                  </a:moveTo>
                  <a:lnTo>
                    <a:pt x="1237" y="1108"/>
                  </a:lnTo>
                  <a:cubicBezTo>
                    <a:pt x="1240" y="1109"/>
                    <a:pt x="1244" y="1111"/>
                    <a:pt x="1247" y="1112"/>
                  </a:cubicBezTo>
                  <a:cubicBezTo>
                    <a:pt x="1247" y="1112"/>
                    <a:pt x="1244" y="1109"/>
                    <a:pt x="1237" y="1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a:off x="3090740" y="2399941"/>
              <a:ext cx="218787" cy="89955"/>
            </a:xfrm>
            <a:custGeom>
              <a:avLst/>
              <a:gdLst/>
              <a:ahLst/>
              <a:cxnLst/>
              <a:rect l="l" t="t" r="r" b="b"/>
              <a:pathLst>
                <a:path w="2707" h="1113" extrusionOk="0">
                  <a:moveTo>
                    <a:pt x="1074" y="0"/>
                  </a:moveTo>
                  <a:cubicBezTo>
                    <a:pt x="1024" y="0"/>
                    <a:pt x="974" y="6"/>
                    <a:pt x="923" y="11"/>
                  </a:cubicBezTo>
                  <a:cubicBezTo>
                    <a:pt x="895" y="11"/>
                    <a:pt x="873" y="17"/>
                    <a:pt x="845" y="17"/>
                  </a:cubicBezTo>
                  <a:cubicBezTo>
                    <a:pt x="817" y="23"/>
                    <a:pt x="789" y="28"/>
                    <a:pt x="761" y="34"/>
                  </a:cubicBezTo>
                  <a:cubicBezTo>
                    <a:pt x="621" y="67"/>
                    <a:pt x="493" y="118"/>
                    <a:pt x="370" y="185"/>
                  </a:cubicBezTo>
                  <a:lnTo>
                    <a:pt x="1" y="386"/>
                  </a:lnTo>
                  <a:cubicBezTo>
                    <a:pt x="1" y="386"/>
                    <a:pt x="1" y="392"/>
                    <a:pt x="1" y="397"/>
                  </a:cubicBezTo>
                  <a:cubicBezTo>
                    <a:pt x="1" y="397"/>
                    <a:pt x="1" y="397"/>
                    <a:pt x="1" y="403"/>
                  </a:cubicBezTo>
                  <a:cubicBezTo>
                    <a:pt x="1" y="403"/>
                    <a:pt x="1" y="403"/>
                    <a:pt x="1" y="408"/>
                  </a:cubicBezTo>
                  <a:cubicBezTo>
                    <a:pt x="135" y="554"/>
                    <a:pt x="297" y="677"/>
                    <a:pt x="482" y="760"/>
                  </a:cubicBezTo>
                  <a:lnTo>
                    <a:pt x="493" y="766"/>
                  </a:lnTo>
                  <a:cubicBezTo>
                    <a:pt x="532" y="783"/>
                    <a:pt x="571" y="800"/>
                    <a:pt x="610" y="816"/>
                  </a:cubicBezTo>
                  <a:cubicBezTo>
                    <a:pt x="621" y="822"/>
                    <a:pt x="633" y="822"/>
                    <a:pt x="644" y="828"/>
                  </a:cubicBezTo>
                  <a:cubicBezTo>
                    <a:pt x="661" y="833"/>
                    <a:pt x="677" y="839"/>
                    <a:pt x="700" y="844"/>
                  </a:cubicBezTo>
                  <a:cubicBezTo>
                    <a:pt x="722" y="856"/>
                    <a:pt x="744" y="861"/>
                    <a:pt x="767" y="867"/>
                  </a:cubicBezTo>
                  <a:cubicBezTo>
                    <a:pt x="778" y="867"/>
                    <a:pt x="784" y="872"/>
                    <a:pt x="795" y="872"/>
                  </a:cubicBezTo>
                  <a:cubicBezTo>
                    <a:pt x="851" y="934"/>
                    <a:pt x="929" y="978"/>
                    <a:pt x="1002" y="1018"/>
                  </a:cubicBezTo>
                  <a:cubicBezTo>
                    <a:pt x="1046" y="1040"/>
                    <a:pt x="1085" y="1057"/>
                    <a:pt x="1125" y="1074"/>
                  </a:cubicBezTo>
                  <a:cubicBezTo>
                    <a:pt x="1147" y="1079"/>
                    <a:pt x="1169" y="1090"/>
                    <a:pt x="1186" y="1096"/>
                  </a:cubicBezTo>
                  <a:cubicBezTo>
                    <a:pt x="1197" y="1099"/>
                    <a:pt x="1207" y="1101"/>
                    <a:pt x="1216" y="1103"/>
                  </a:cubicBezTo>
                  <a:lnTo>
                    <a:pt x="1216" y="1103"/>
                  </a:lnTo>
                  <a:cubicBezTo>
                    <a:pt x="1216" y="1102"/>
                    <a:pt x="1215" y="1102"/>
                    <a:pt x="1214" y="1101"/>
                  </a:cubicBezTo>
                  <a:cubicBezTo>
                    <a:pt x="1186" y="1090"/>
                    <a:pt x="1158" y="1074"/>
                    <a:pt x="1130" y="1051"/>
                  </a:cubicBezTo>
                  <a:cubicBezTo>
                    <a:pt x="1074" y="1006"/>
                    <a:pt x="1024" y="956"/>
                    <a:pt x="985" y="906"/>
                  </a:cubicBezTo>
                  <a:lnTo>
                    <a:pt x="985" y="906"/>
                  </a:lnTo>
                  <a:cubicBezTo>
                    <a:pt x="1002" y="911"/>
                    <a:pt x="1024" y="911"/>
                    <a:pt x="1041" y="917"/>
                  </a:cubicBezTo>
                  <a:lnTo>
                    <a:pt x="1113" y="917"/>
                  </a:lnTo>
                  <a:cubicBezTo>
                    <a:pt x="1119" y="917"/>
                    <a:pt x="1130" y="923"/>
                    <a:pt x="1136" y="923"/>
                  </a:cubicBezTo>
                  <a:lnTo>
                    <a:pt x="1354" y="923"/>
                  </a:lnTo>
                  <a:cubicBezTo>
                    <a:pt x="1370" y="923"/>
                    <a:pt x="1382" y="917"/>
                    <a:pt x="1393" y="917"/>
                  </a:cubicBezTo>
                  <a:lnTo>
                    <a:pt x="1426" y="917"/>
                  </a:lnTo>
                  <a:cubicBezTo>
                    <a:pt x="1438" y="917"/>
                    <a:pt x="1449" y="917"/>
                    <a:pt x="1460" y="911"/>
                  </a:cubicBezTo>
                  <a:lnTo>
                    <a:pt x="1493" y="911"/>
                  </a:lnTo>
                  <a:cubicBezTo>
                    <a:pt x="1499" y="911"/>
                    <a:pt x="1505" y="911"/>
                    <a:pt x="1510" y="906"/>
                  </a:cubicBezTo>
                  <a:cubicBezTo>
                    <a:pt x="1538" y="906"/>
                    <a:pt x="1566" y="900"/>
                    <a:pt x="1594" y="895"/>
                  </a:cubicBezTo>
                  <a:cubicBezTo>
                    <a:pt x="1616" y="906"/>
                    <a:pt x="1644" y="923"/>
                    <a:pt x="1672" y="934"/>
                  </a:cubicBezTo>
                  <a:lnTo>
                    <a:pt x="1695" y="939"/>
                  </a:lnTo>
                  <a:cubicBezTo>
                    <a:pt x="1745" y="962"/>
                    <a:pt x="1801" y="984"/>
                    <a:pt x="1846" y="1001"/>
                  </a:cubicBezTo>
                  <a:cubicBezTo>
                    <a:pt x="1857" y="1001"/>
                    <a:pt x="1862" y="1001"/>
                    <a:pt x="1868" y="1006"/>
                  </a:cubicBezTo>
                  <a:cubicBezTo>
                    <a:pt x="1946" y="1034"/>
                    <a:pt x="2002" y="1051"/>
                    <a:pt x="2002" y="1051"/>
                  </a:cubicBezTo>
                  <a:cubicBezTo>
                    <a:pt x="2025" y="900"/>
                    <a:pt x="2008" y="783"/>
                    <a:pt x="1980" y="705"/>
                  </a:cubicBezTo>
                  <a:lnTo>
                    <a:pt x="1980" y="705"/>
                  </a:lnTo>
                  <a:cubicBezTo>
                    <a:pt x="2002" y="710"/>
                    <a:pt x="2025" y="716"/>
                    <a:pt x="2041" y="727"/>
                  </a:cubicBezTo>
                  <a:cubicBezTo>
                    <a:pt x="2047" y="727"/>
                    <a:pt x="2052" y="727"/>
                    <a:pt x="2058" y="733"/>
                  </a:cubicBezTo>
                  <a:cubicBezTo>
                    <a:pt x="2097" y="749"/>
                    <a:pt x="2136" y="772"/>
                    <a:pt x="2175" y="800"/>
                  </a:cubicBezTo>
                  <a:cubicBezTo>
                    <a:pt x="2181" y="805"/>
                    <a:pt x="2181" y="805"/>
                    <a:pt x="2187" y="811"/>
                  </a:cubicBezTo>
                  <a:cubicBezTo>
                    <a:pt x="2203" y="822"/>
                    <a:pt x="2220" y="839"/>
                    <a:pt x="2237" y="856"/>
                  </a:cubicBezTo>
                  <a:cubicBezTo>
                    <a:pt x="2276" y="895"/>
                    <a:pt x="2332" y="939"/>
                    <a:pt x="2393" y="990"/>
                  </a:cubicBezTo>
                  <a:cubicBezTo>
                    <a:pt x="2393" y="990"/>
                    <a:pt x="2399" y="995"/>
                    <a:pt x="2399" y="995"/>
                  </a:cubicBezTo>
                  <a:cubicBezTo>
                    <a:pt x="2405" y="995"/>
                    <a:pt x="2410" y="1001"/>
                    <a:pt x="2416" y="1006"/>
                  </a:cubicBezTo>
                  <a:lnTo>
                    <a:pt x="2421" y="1006"/>
                  </a:lnTo>
                  <a:cubicBezTo>
                    <a:pt x="2433" y="1018"/>
                    <a:pt x="2444" y="1029"/>
                    <a:pt x="2461" y="1034"/>
                  </a:cubicBezTo>
                  <a:cubicBezTo>
                    <a:pt x="2461" y="1040"/>
                    <a:pt x="2466" y="1040"/>
                    <a:pt x="2466" y="1040"/>
                  </a:cubicBezTo>
                  <a:lnTo>
                    <a:pt x="2472" y="1046"/>
                  </a:lnTo>
                  <a:lnTo>
                    <a:pt x="2477" y="1046"/>
                  </a:lnTo>
                  <a:cubicBezTo>
                    <a:pt x="2483" y="1051"/>
                    <a:pt x="2488" y="1057"/>
                    <a:pt x="2494" y="1062"/>
                  </a:cubicBezTo>
                  <a:cubicBezTo>
                    <a:pt x="2511" y="1074"/>
                    <a:pt x="2528" y="1079"/>
                    <a:pt x="2544" y="1090"/>
                  </a:cubicBezTo>
                  <a:cubicBezTo>
                    <a:pt x="2544" y="1090"/>
                    <a:pt x="2544" y="1090"/>
                    <a:pt x="2550" y="1085"/>
                  </a:cubicBezTo>
                  <a:cubicBezTo>
                    <a:pt x="2550" y="1079"/>
                    <a:pt x="2550" y="1074"/>
                    <a:pt x="2550" y="1068"/>
                  </a:cubicBezTo>
                  <a:cubicBezTo>
                    <a:pt x="2550" y="1062"/>
                    <a:pt x="2550" y="1062"/>
                    <a:pt x="2556" y="1057"/>
                  </a:cubicBezTo>
                  <a:lnTo>
                    <a:pt x="2556" y="1051"/>
                  </a:lnTo>
                  <a:cubicBezTo>
                    <a:pt x="2556" y="1040"/>
                    <a:pt x="2556" y="1029"/>
                    <a:pt x="2556" y="1012"/>
                  </a:cubicBezTo>
                  <a:lnTo>
                    <a:pt x="2556" y="1006"/>
                  </a:lnTo>
                  <a:lnTo>
                    <a:pt x="2556" y="1001"/>
                  </a:lnTo>
                  <a:cubicBezTo>
                    <a:pt x="2556" y="984"/>
                    <a:pt x="2550" y="967"/>
                    <a:pt x="2550" y="945"/>
                  </a:cubicBezTo>
                  <a:cubicBezTo>
                    <a:pt x="2550" y="945"/>
                    <a:pt x="2550" y="945"/>
                    <a:pt x="2550" y="939"/>
                  </a:cubicBezTo>
                  <a:cubicBezTo>
                    <a:pt x="2544" y="923"/>
                    <a:pt x="2539" y="906"/>
                    <a:pt x="2533" y="889"/>
                  </a:cubicBezTo>
                  <a:cubicBezTo>
                    <a:pt x="2533" y="889"/>
                    <a:pt x="2533" y="889"/>
                    <a:pt x="2533" y="883"/>
                  </a:cubicBezTo>
                  <a:cubicBezTo>
                    <a:pt x="2528" y="867"/>
                    <a:pt x="2522" y="856"/>
                    <a:pt x="2516" y="839"/>
                  </a:cubicBezTo>
                  <a:cubicBezTo>
                    <a:pt x="2516" y="839"/>
                    <a:pt x="2516" y="833"/>
                    <a:pt x="2516" y="833"/>
                  </a:cubicBezTo>
                  <a:lnTo>
                    <a:pt x="2511" y="833"/>
                  </a:lnTo>
                  <a:cubicBezTo>
                    <a:pt x="2505" y="816"/>
                    <a:pt x="2500" y="805"/>
                    <a:pt x="2494" y="788"/>
                  </a:cubicBezTo>
                  <a:cubicBezTo>
                    <a:pt x="2494" y="788"/>
                    <a:pt x="2488" y="783"/>
                    <a:pt x="2488" y="783"/>
                  </a:cubicBezTo>
                  <a:cubicBezTo>
                    <a:pt x="2483" y="772"/>
                    <a:pt x="2477" y="760"/>
                    <a:pt x="2466" y="744"/>
                  </a:cubicBezTo>
                  <a:lnTo>
                    <a:pt x="2466" y="749"/>
                  </a:lnTo>
                  <a:cubicBezTo>
                    <a:pt x="2444" y="716"/>
                    <a:pt x="2421" y="682"/>
                    <a:pt x="2388" y="649"/>
                  </a:cubicBezTo>
                  <a:cubicBezTo>
                    <a:pt x="2427" y="632"/>
                    <a:pt x="2461" y="610"/>
                    <a:pt x="2488" y="593"/>
                  </a:cubicBezTo>
                  <a:cubicBezTo>
                    <a:pt x="2488" y="593"/>
                    <a:pt x="2494" y="587"/>
                    <a:pt x="2494" y="587"/>
                  </a:cubicBezTo>
                  <a:cubicBezTo>
                    <a:pt x="2505" y="582"/>
                    <a:pt x="2516" y="570"/>
                    <a:pt x="2528" y="565"/>
                  </a:cubicBezTo>
                  <a:lnTo>
                    <a:pt x="2539" y="554"/>
                  </a:lnTo>
                  <a:lnTo>
                    <a:pt x="2544" y="554"/>
                  </a:lnTo>
                  <a:cubicBezTo>
                    <a:pt x="2550" y="548"/>
                    <a:pt x="2556" y="542"/>
                    <a:pt x="2561" y="537"/>
                  </a:cubicBezTo>
                  <a:cubicBezTo>
                    <a:pt x="2567" y="531"/>
                    <a:pt x="2572" y="531"/>
                    <a:pt x="2572" y="526"/>
                  </a:cubicBezTo>
                  <a:cubicBezTo>
                    <a:pt x="2578" y="520"/>
                    <a:pt x="2578" y="520"/>
                    <a:pt x="2583" y="515"/>
                  </a:cubicBezTo>
                  <a:lnTo>
                    <a:pt x="2589" y="515"/>
                  </a:lnTo>
                  <a:lnTo>
                    <a:pt x="2589" y="509"/>
                  </a:lnTo>
                  <a:cubicBezTo>
                    <a:pt x="2595" y="503"/>
                    <a:pt x="2600" y="503"/>
                    <a:pt x="2600" y="498"/>
                  </a:cubicBezTo>
                  <a:cubicBezTo>
                    <a:pt x="2606" y="492"/>
                    <a:pt x="2611" y="487"/>
                    <a:pt x="2617" y="481"/>
                  </a:cubicBezTo>
                  <a:cubicBezTo>
                    <a:pt x="2617" y="475"/>
                    <a:pt x="2623" y="475"/>
                    <a:pt x="2628" y="470"/>
                  </a:cubicBezTo>
                  <a:cubicBezTo>
                    <a:pt x="2628" y="464"/>
                    <a:pt x="2634" y="459"/>
                    <a:pt x="2639" y="453"/>
                  </a:cubicBezTo>
                  <a:cubicBezTo>
                    <a:pt x="2639" y="453"/>
                    <a:pt x="2645" y="447"/>
                    <a:pt x="2645" y="442"/>
                  </a:cubicBezTo>
                  <a:cubicBezTo>
                    <a:pt x="2651" y="436"/>
                    <a:pt x="2651" y="431"/>
                    <a:pt x="2656" y="425"/>
                  </a:cubicBezTo>
                  <a:cubicBezTo>
                    <a:pt x="2656" y="425"/>
                    <a:pt x="2662" y="420"/>
                    <a:pt x="2662" y="420"/>
                  </a:cubicBezTo>
                  <a:cubicBezTo>
                    <a:pt x="2667" y="408"/>
                    <a:pt x="2667" y="403"/>
                    <a:pt x="2673" y="397"/>
                  </a:cubicBezTo>
                  <a:cubicBezTo>
                    <a:pt x="2673" y="397"/>
                    <a:pt x="2673" y="392"/>
                    <a:pt x="2679" y="392"/>
                  </a:cubicBezTo>
                  <a:cubicBezTo>
                    <a:pt x="2679" y="386"/>
                    <a:pt x="2684" y="380"/>
                    <a:pt x="2684" y="375"/>
                  </a:cubicBezTo>
                  <a:cubicBezTo>
                    <a:pt x="2684" y="369"/>
                    <a:pt x="2684" y="369"/>
                    <a:pt x="2690" y="364"/>
                  </a:cubicBezTo>
                  <a:cubicBezTo>
                    <a:pt x="2690" y="364"/>
                    <a:pt x="2690" y="358"/>
                    <a:pt x="2690" y="358"/>
                  </a:cubicBezTo>
                  <a:cubicBezTo>
                    <a:pt x="2690" y="358"/>
                    <a:pt x="2690" y="352"/>
                    <a:pt x="2690" y="352"/>
                  </a:cubicBezTo>
                  <a:cubicBezTo>
                    <a:pt x="2690" y="352"/>
                    <a:pt x="2695" y="347"/>
                    <a:pt x="2695" y="347"/>
                  </a:cubicBezTo>
                  <a:cubicBezTo>
                    <a:pt x="2695" y="341"/>
                    <a:pt x="2695" y="341"/>
                    <a:pt x="2695" y="336"/>
                  </a:cubicBezTo>
                  <a:cubicBezTo>
                    <a:pt x="2695" y="336"/>
                    <a:pt x="2701" y="330"/>
                    <a:pt x="2701" y="330"/>
                  </a:cubicBezTo>
                  <a:cubicBezTo>
                    <a:pt x="2701" y="324"/>
                    <a:pt x="2701" y="324"/>
                    <a:pt x="2701" y="319"/>
                  </a:cubicBezTo>
                  <a:cubicBezTo>
                    <a:pt x="2701" y="313"/>
                    <a:pt x="2701" y="313"/>
                    <a:pt x="2706" y="308"/>
                  </a:cubicBezTo>
                  <a:lnTo>
                    <a:pt x="2706" y="302"/>
                  </a:lnTo>
                  <a:cubicBezTo>
                    <a:pt x="2544" y="319"/>
                    <a:pt x="2416" y="364"/>
                    <a:pt x="2326" y="403"/>
                  </a:cubicBezTo>
                  <a:cubicBezTo>
                    <a:pt x="2256" y="432"/>
                    <a:pt x="2180" y="448"/>
                    <a:pt x="2100" y="448"/>
                  </a:cubicBezTo>
                  <a:cubicBezTo>
                    <a:pt x="2071" y="448"/>
                    <a:pt x="2043" y="446"/>
                    <a:pt x="2013" y="442"/>
                  </a:cubicBezTo>
                  <a:cubicBezTo>
                    <a:pt x="2019" y="425"/>
                    <a:pt x="2025" y="408"/>
                    <a:pt x="2025" y="392"/>
                  </a:cubicBezTo>
                  <a:cubicBezTo>
                    <a:pt x="2025" y="386"/>
                    <a:pt x="2025" y="386"/>
                    <a:pt x="2030" y="380"/>
                  </a:cubicBezTo>
                  <a:cubicBezTo>
                    <a:pt x="2036" y="347"/>
                    <a:pt x="2041" y="308"/>
                    <a:pt x="2047" y="274"/>
                  </a:cubicBezTo>
                  <a:cubicBezTo>
                    <a:pt x="2047" y="274"/>
                    <a:pt x="2047" y="269"/>
                    <a:pt x="2047" y="269"/>
                  </a:cubicBezTo>
                  <a:cubicBezTo>
                    <a:pt x="2047" y="263"/>
                    <a:pt x="2047" y="263"/>
                    <a:pt x="2047" y="263"/>
                  </a:cubicBezTo>
                  <a:cubicBezTo>
                    <a:pt x="2058" y="207"/>
                    <a:pt x="2064" y="168"/>
                    <a:pt x="2064" y="157"/>
                  </a:cubicBezTo>
                  <a:lnTo>
                    <a:pt x="2041" y="157"/>
                  </a:lnTo>
                  <a:cubicBezTo>
                    <a:pt x="1980" y="157"/>
                    <a:pt x="1918" y="157"/>
                    <a:pt x="1857" y="162"/>
                  </a:cubicBezTo>
                  <a:lnTo>
                    <a:pt x="1834" y="162"/>
                  </a:lnTo>
                  <a:cubicBezTo>
                    <a:pt x="1784" y="162"/>
                    <a:pt x="1739" y="168"/>
                    <a:pt x="1700" y="168"/>
                  </a:cubicBezTo>
                  <a:cubicBezTo>
                    <a:pt x="1656" y="146"/>
                    <a:pt x="1611" y="118"/>
                    <a:pt x="1561" y="95"/>
                  </a:cubicBezTo>
                  <a:cubicBezTo>
                    <a:pt x="1538" y="90"/>
                    <a:pt x="1521" y="84"/>
                    <a:pt x="1505" y="79"/>
                  </a:cubicBezTo>
                  <a:cubicBezTo>
                    <a:pt x="1466" y="62"/>
                    <a:pt x="1426" y="51"/>
                    <a:pt x="1382" y="39"/>
                  </a:cubicBezTo>
                  <a:cubicBezTo>
                    <a:pt x="1365" y="34"/>
                    <a:pt x="1343" y="28"/>
                    <a:pt x="1320" y="23"/>
                  </a:cubicBezTo>
                  <a:cubicBezTo>
                    <a:pt x="1298" y="23"/>
                    <a:pt x="1281" y="17"/>
                    <a:pt x="1259" y="17"/>
                  </a:cubicBezTo>
                  <a:cubicBezTo>
                    <a:pt x="1208" y="6"/>
                    <a:pt x="1158" y="0"/>
                    <a:pt x="1102" y="0"/>
                  </a:cubicBezTo>
                  <a:close/>
                  <a:moveTo>
                    <a:pt x="1216" y="1103"/>
                  </a:moveTo>
                  <a:lnTo>
                    <a:pt x="1216" y="1103"/>
                  </a:lnTo>
                  <a:cubicBezTo>
                    <a:pt x="1221" y="1105"/>
                    <a:pt x="1226" y="1106"/>
                    <a:pt x="1231" y="1107"/>
                  </a:cubicBezTo>
                  <a:lnTo>
                    <a:pt x="1231" y="1107"/>
                  </a:lnTo>
                  <a:cubicBezTo>
                    <a:pt x="1227" y="1105"/>
                    <a:pt x="1222" y="1104"/>
                    <a:pt x="1216" y="1103"/>
                  </a:cubicBezTo>
                  <a:close/>
                  <a:moveTo>
                    <a:pt x="1231" y="1107"/>
                  </a:moveTo>
                  <a:lnTo>
                    <a:pt x="1231" y="1107"/>
                  </a:lnTo>
                  <a:cubicBezTo>
                    <a:pt x="1236" y="1108"/>
                    <a:pt x="1242" y="1110"/>
                    <a:pt x="1248" y="1113"/>
                  </a:cubicBezTo>
                  <a:cubicBezTo>
                    <a:pt x="1248" y="1113"/>
                    <a:pt x="1242" y="1107"/>
                    <a:pt x="1231"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3023495" y="2639824"/>
              <a:ext cx="218706" cy="89955"/>
            </a:xfrm>
            <a:custGeom>
              <a:avLst/>
              <a:gdLst/>
              <a:ahLst/>
              <a:cxnLst/>
              <a:rect l="l" t="t" r="r" b="b"/>
              <a:pathLst>
                <a:path w="2706" h="1113" extrusionOk="0">
                  <a:moveTo>
                    <a:pt x="1073" y="0"/>
                  </a:moveTo>
                  <a:cubicBezTo>
                    <a:pt x="1023" y="0"/>
                    <a:pt x="973" y="6"/>
                    <a:pt x="922" y="12"/>
                  </a:cubicBezTo>
                  <a:cubicBezTo>
                    <a:pt x="900" y="12"/>
                    <a:pt x="872" y="17"/>
                    <a:pt x="844" y="17"/>
                  </a:cubicBezTo>
                  <a:cubicBezTo>
                    <a:pt x="816" y="23"/>
                    <a:pt x="788" y="28"/>
                    <a:pt x="760" y="34"/>
                  </a:cubicBezTo>
                  <a:cubicBezTo>
                    <a:pt x="621" y="68"/>
                    <a:pt x="492" y="118"/>
                    <a:pt x="369" y="185"/>
                  </a:cubicBezTo>
                  <a:lnTo>
                    <a:pt x="6" y="386"/>
                  </a:lnTo>
                  <a:cubicBezTo>
                    <a:pt x="0" y="392"/>
                    <a:pt x="0" y="392"/>
                    <a:pt x="0" y="397"/>
                  </a:cubicBezTo>
                  <a:cubicBezTo>
                    <a:pt x="0" y="397"/>
                    <a:pt x="0" y="397"/>
                    <a:pt x="0" y="403"/>
                  </a:cubicBezTo>
                  <a:cubicBezTo>
                    <a:pt x="0" y="403"/>
                    <a:pt x="0" y="403"/>
                    <a:pt x="0" y="409"/>
                  </a:cubicBezTo>
                  <a:cubicBezTo>
                    <a:pt x="129" y="554"/>
                    <a:pt x="296" y="677"/>
                    <a:pt x="481" y="761"/>
                  </a:cubicBezTo>
                  <a:lnTo>
                    <a:pt x="498" y="766"/>
                  </a:lnTo>
                  <a:cubicBezTo>
                    <a:pt x="531" y="783"/>
                    <a:pt x="570" y="800"/>
                    <a:pt x="609" y="817"/>
                  </a:cubicBezTo>
                  <a:cubicBezTo>
                    <a:pt x="621" y="822"/>
                    <a:pt x="632" y="822"/>
                    <a:pt x="643" y="828"/>
                  </a:cubicBezTo>
                  <a:cubicBezTo>
                    <a:pt x="660" y="833"/>
                    <a:pt x="676" y="839"/>
                    <a:pt x="699" y="845"/>
                  </a:cubicBezTo>
                  <a:cubicBezTo>
                    <a:pt x="721" y="856"/>
                    <a:pt x="744" y="861"/>
                    <a:pt x="766" y="867"/>
                  </a:cubicBezTo>
                  <a:cubicBezTo>
                    <a:pt x="777" y="867"/>
                    <a:pt x="783" y="873"/>
                    <a:pt x="794" y="873"/>
                  </a:cubicBezTo>
                  <a:cubicBezTo>
                    <a:pt x="850" y="934"/>
                    <a:pt x="928" y="979"/>
                    <a:pt x="1001" y="1018"/>
                  </a:cubicBezTo>
                  <a:cubicBezTo>
                    <a:pt x="1045" y="1040"/>
                    <a:pt x="1085" y="1057"/>
                    <a:pt x="1124" y="1074"/>
                  </a:cubicBezTo>
                  <a:cubicBezTo>
                    <a:pt x="1146" y="1079"/>
                    <a:pt x="1168" y="1091"/>
                    <a:pt x="1185" y="1096"/>
                  </a:cubicBezTo>
                  <a:cubicBezTo>
                    <a:pt x="1198" y="1099"/>
                    <a:pt x="1207" y="1101"/>
                    <a:pt x="1214" y="1102"/>
                  </a:cubicBezTo>
                  <a:lnTo>
                    <a:pt x="1214" y="1102"/>
                  </a:lnTo>
                  <a:cubicBezTo>
                    <a:pt x="1214" y="1102"/>
                    <a:pt x="1213" y="1102"/>
                    <a:pt x="1213" y="1102"/>
                  </a:cubicBezTo>
                  <a:cubicBezTo>
                    <a:pt x="1185" y="1091"/>
                    <a:pt x="1157" y="1074"/>
                    <a:pt x="1129" y="1051"/>
                  </a:cubicBezTo>
                  <a:cubicBezTo>
                    <a:pt x="1073" y="1007"/>
                    <a:pt x="1023" y="956"/>
                    <a:pt x="984" y="906"/>
                  </a:cubicBezTo>
                  <a:lnTo>
                    <a:pt x="984" y="906"/>
                  </a:lnTo>
                  <a:cubicBezTo>
                    <a:pt x="1001" y="912"/>
                    <a:pt x="1023" y="912"/>
                    <a:pt x="1040" y="917"/>
                  </a:cubicBezTo>
                  <a:lnTo>
                    <a:pt x="1112" y="917"/>
                  </a:lnTo>
                  <a:cubicBezTo>
                    <a:pt x="1118" y="917"/>
                    <a:pt x="1129" y="923"/>
                    <a:pt x="1135" y="923"/>
                  </a:cubicBezTo>
                  <a:lnTo>
                    <a:pt x="1353" y="923"/>
                  </a:lnTo>
                  <a:cubicBezTo>
                    <a:pt x="1370" y="923"/>
                    <a:pt x="1381" y="923"/>
                    <a:pt x="1392" y="917"/>
                  </a:cubicBezTo>
                  <a:lnTo>
                    <a:pt x="1459" y="917"/>
                  </a:lnTo>
                  <a:cubicBezTo>
                    <a:pt x="1470" y="912"/>
                    <a:pt x="1481" y="912"/>
                    <a:pt x="1493" y="912"/>
                  </a:cubicBezTo>
                  <a:lnTo>
                    <a:pt x="1509" y="912"/>
                  </a:lnTo>
                  <a:cubicBezTo>
                    <a:pt x="1537" y="906"/>
                    <a:pt x="1565" y="900"/>
                    <a:pt x="1593" y="900"/>
                  </a:cubicBezTo>
                  <a:cubicBezTo>
                    <a:pt x="1616" y="912"/>
                    <a:pt x="1644" y="923"/>
                    <a:pt x="1671" y="934"/>
                  </a:cubicBezTo>
                  <a:lnTo>
                    <a:pt x="1694" y="940"/>
                  </a:lnTo>
                  <a:cubicBezTo>
                    <a:pt x="1744" y="962"/>
                    <a:pt x="1800" y="984"/>
                    <a:pt x="1845" y="1001"/>
                  </a:cubicBezTo>
                  <a:cubicBezTo>
                    <a:pt x="1856" y="1001"/>
                    <a:pt x="1862" y="1007"/>
                    <a:pt x="1867" y="1007"/>
                  </a:cubicBezTo>
                  <a:cubicBezTo>
                    <a:pt x="1945" y="1035"/>
                    <a:pt x="2001" y="1051"/>
                    <a:pt x="2001" y="1051"/>
                  </a:cubicBezTo>
                  <a:cubicBezTo>
                    <a:pt x="2024" y="900"/>
                    <a:pt x="2007" y="789"/>
                    <a:pt x="1979" y="705"/>
                  </a:cubicBezTo>
                  <a:lnTo>
                    <a:pt x="1979" y="705"/>
                  </a:lnTo>
                  <a:cubicBezTo>
                    <a:pt x="2001" y="710"/>
                    <a:pt x="2018" y="716"/>
                    <a:pt x="2040" y="727"/>
                  </a:cubicBezTo>
                  <a:cubicBezTo>
                    <a:pt x="2046" y="727"/>
                    <a:pt x="2052" y="727"/>
                    <a:pt x="2057" y="733"/>
                  </a:cubicBezTo>
                  <a:cubicBezTo>
                    <a:pt x="2096" y="750"/>
                    <a:pt x="2135" y="772"/>
                    <a:pt x="2175" y="800"/>
                  </a:cubicBezTo>
                  <a:cubicBezTo>
                    <a:pt x="2180" y="805"/>
                    <a:pt x="2180" y="805"/>
                    <a:pt x="2186" y="811"/>
                  </a:cubicBezTo>
                  <a:cubicBezTo>
                    <a:pt x="2202" y="822"/>
                    <a:pt x="2219" y="839"/>
                    <a:pt x="2236" y="856"/>
                  </a:cubicBezTo>
                  <a:cubicBezTo>
                    <a:pt x="2275" y="895"/>
                    <a:pt x="2331" y="945"/>
                    <a:pt x="2393" y="990"/>
                  </a:cubicBezTo>
                  <a:cubicBezTo>
                    <a:pt x="2393" y="995"/>
                    <a:pt x="2398" y="995"/>
                    <a:pt x="2398" y="995"/>
                  </a:cubicBezTo>
                  <a:cubicBezTo>
                    <a:pt x="2404" y="1001"/>
                    <a:pt x="2409" y="1001"/>
                    <a:pt x="2415" y="1007"/>
                  </a:cubicBezTo>
                  <a:lnTo>
                    <a:pt x="2420" y="1012"/>
                  </a:lnTo>
                  <a:cubicBezTo>
                    <a:pt x="2432" y="1018"/>
                    <a:pt x="2443" y="1029"/>
                    <a:pt x="2460" y="1040"/>
                  </a:cubicBezTo>
                  <a:cubicBezTo>
                    <a:pt x="2460" y="1040"/>
                    <a:pt x="2465" y="1040"/>
                    <a:pt x="2465" y="1046"/>
                  </a:cubicBezTo>
                  <a:lnTo>
                    <a:pt x="2471" y="1046"/>
                  </a:lnTo>
                  <a:cubicBezTo>
                    <a:pt x="2471" y="1046"/>
                    <a:pt x="2471" y="1051"/>
                    <a:pt x="2471" y="1051"/>
                  </a:cubicBezTo>
                  <a:cubicBezTo>
                    <a:pt x="2482" y="1057"/>
                    <a:pt x="2488" y="1057"/>
                    <a:pt x="2493" y="1063"/>
                  </a:cubicBezTo>
                  <a:cubicBezTo>
                    <a:pt x="2510" y="1074"/>
                    <a:pt x="2527" y="1085"/>
                    <a:pt x="2543" y="1091"/>
                  </a:cubicBezTo>
                  <a:lnTo>
                    <a:pt x="2543" y="1085"/>
                  </a:lnTo>
                  <a:cubicBezTo>
                    <a:pt x="2549" y="1079"/>
                    <a:pt x="2549" y="1074"/>
                    <a:pt x="2549" y="1068"/>
                  </a:cubicBezTo>
                  <a:cubicBezTo>
                    <a:pt x="2549" y="1068"/>
                    <a:pt x="2549" y="1063"/>
                    <a:pt x="2549" y="1057"/>
                  </a:cubicBezTo>
                  <a:lnTo>
                    <a:pt x="2549" y="1051"/>
                  </a:lnTo>
                  <a:cubicBezTo>
                    <a:pt x="2555" y="1040"/>
                    <a:pt x="2555" y="1029"/>
                    <a:pt x="2555" y="1018"/>
                  </a:cubicBezTo>
                  <a:lnTo>
                    <a:pt x="2555" y="1007"/>
                  </a:lnTo>
                  <a:lnTo>
                    <a:pt x="2555" y="1001"/>
                  </a:lnTo>
                  <a:cubicBezTo>
                    <a:pt x="2555" y="984"/>
                    <a:pt x="2549" y="968"/>
                    <a:pt x="2549" y="951"/>
                  </a:cubicBezTo>
                  <a:cubicBezTo>
                    <a:pt x="2549" y="951"/>
                    <a:pt x="2543" y="945"/>
                    <a:pt x="2543" y="940"/>
                  </a:cubicBezTo>
                  <a:cubicBezTo>
                    <a:pt x="2543" y="928"/>
                    <a:pt x="2538" y="912"/>
                    <a:pt x="2532" y="895"/>
                  </a:cubicBezTo>
                  <a:cubicBezTo>
                    <a:pt x="2532" y="895"/>
                    <a:pt x="2532" y="889"/>
                    <a:pt x="2532" y="884"/>
                  </a:cubicBezTo>
                  <a:cubicBezTo>
                    <a:pt x="2527" y="873"/>
                    <a:pt x="2521" y="856"/>
                    <a:pt x="2510" y="839"/>
                  </a:cubicBezTo>
                  <a:cubicBezTo>
                    <a:pt x="2510" y="839"/>
                    <a:pt x="2510" y="839"/>
                    <a:pt x="2510" y="833"/>
                  </a:cubicBezTo>
                  <a:cubicBezTo>
                    <a:pt x="2504" y="817"/>
                    <a:pt x="2499" y="805"/>
                    <a:pt x="2488" y="789"/>
                  </a:cubicBezTo>
                  <a:cubicBezTo>
                    <a:pt x="2488" y="789"/>
                    <a:pt x="2488" y="783"/>
                    <a:pt x="2488" y="783"/>
                  </a:cubicBezTo>
                  <a:cubicBezTo>
                    <a:pt x="2476" y="772"/>
                    <a:pt x="2471" y="761"/>
                    <a:pt x="2465" y="750"/>
                  </a:cubicBezTo>
                  <a:cubicBezTo>
                    <a:pt x="2443" y="716"/>
                    <a:pt x="2420" y="682"/>
                    <a:pt x="2387" y="649"/>
                  </a:cubicBezTo>
                  <a:cubicBezTo>
                    <a:pt x="2426" y="632"/>
                    <a:pt x="2460" y="615"/>
                    <a:pt x="2488" y="593"/>
                  </a:cubicBezTo>
                  <a:lnTo>
                    <a:pt x="2493" y="593"/>
                  </a:lnTo>
                  <a:cubicBezTo>
                    <a:pt x="2504" y="582"/>
                    <a:pt x="2516" y="576"/>
                    <a:pt x="2527" y="565"/>
                  </a:cubicBezTo>
                  <a:cubicBezTo>
                    <a:pt x="2532" y="565"/>
                    <a:pt x="2532" y="559"/>
                    <a:pt x="2538" y="554"/>
                  </a:cubicBezTo>
                  <a:lnTo>
                    <a:pt x="2543" y="554"/>
                  </a:lnTo>
                  <a:cubicBezTo>
                    <a:pt x="2549" y="548"/>
                    <a:pt x="2555" y="543"/>
                    <a:pt x="2560" y="537"/>
                  </a:cubicBezTo>
                  <a:cubicBezTo>
                    <a:pt x="2566" y="537"/>
                    <a:pt x="2566" y="532"/>
                    <a:pt x="2571" y="526"/>
                  </a:cubicBezTo>
                  <a:cubicBezTo>
                    <a:pt x="2577" y="526"/>
                    <a:pt x="2577" y="520"/>
                    <a:pt x="2583" y="520"/>
                  </a:cubicBezTo>
                  <a:cubicBezTo>
                    <a:pt x="2583" y="520"/>
                    <a:pt x="2583" y="515"/>
                    <a:pt x="2583" y="515"/>
                  </a:cubicBezTo>
                  <a:lnTo>
                    <a:pt x="2588" y="509"/>
                  </a:lnTo>
                  <a:cubicBezTo>
                    <a:pt x="2594" y="509"/>
                    <a:pt x="2594" y="504"/>
                    <a:pt x="2599" y="498"/>
                  </a:cubicBezTo>
                  <a:cubicBezTo>
                    <a:pt x="2605" y="492"/>
                    <a:pt x="2611" y="487"/>
                    <a:pt x="2616" y="481"/>
                  </a:cubicBezTo>
                  <a:cubicBezTo>
                    <a:pt x="2616" y="481"/>
                    <a:pt x="2622" y="476"/>
                    <a:pt x="2622" y="470"/>
                  </a:cubicBezTo>
                  <a:cubicBezTo>
                    <a:pt x="2627" y="464"/>
                    <a:pt x="2633" y="459"/>
                    <a:pt x="2633" y="459"/>
                  </a:cubicBezTo>
                  <a:cubicBezTo>
                    <a:pt x="2639" y="453"/>
                    <a:pt x="2639" y="448"/>
                    <a:pt x="2644" y="448"/>
                  </a:cubicBezTo>
                  <a:cubicBezTo>
                    <a:pt x="2644" y="442"/>
                    <a:pt x="2650" y="436"/>
                    <a:pt x="2655" y="431"/>
                  </a:cubicBezTo>
                  <a:cubicBezTo>
                    <a:pt x="2655" y="425"/>
                    <a:pt x="2655" y="425"/>
                    <a:pt x="2661" y="420"/>
                  </a:cubicBezTo>
                  <a:cubicBezTo>
                    <a:pt x="2661" y="414"/>
                    <a:pt x="2666" y="403"/>
                    <a:pt x="2672" y="397"/>
                  </a:cubicBezTo>
                  <a:cubicBezTo>
                    <a:pt x="2672" y="397"/>
                    <a:pt x="2672" y="397"/>
                    <a:pt x="2672" y="392"/>
                  </a:cubicBezTo>
                  <a:cubicBezTo>
                    <a:pt x="2678" y="386"/>
                    <a:pt x="2678" y="381"/>
                    <a:pt x="2683" y="375"/>
                  </a:cubicBezTo>
                  <a:cubicBezTo>
                    <a:pt x="2683" y="375"/>
                    <a:pt x="2683" y="369"/>
                    <a:pt x="2683" y="369"/>
                  </a:cubicBezTo>
                  <a:cubicBezTo>
                    <a:pt x="2683" y="364"/>
                    <a:pt x="2683" y="364"/>
                    <a:pt x="2689" y="358"/>
                  </a:cubicBezTo>
                  <a:cubicBezTo>
                    <a:pt x="2689" y="353"/>
                    <a:pt x="2689" y="353"/>
                    <a:pt x="2694" y="347"/>
                  </a:cubicBezTo>
                  <a:cubicBezTo>
                    <a:pt x="2694" y="347"/>
                    <a:pt x="2694" y="341"/>
                    <a:pt x="2694" y="336"/>
                  </a:cubicBezTo>
                  <a:cubicBezTo>
                    <a:pt x="2694" y="336"/>
                    <a:pt x="2694" y="336"/>
                    <a:pt x="2694" y="330"/>
                  </a:cubicBezTo>
                  <a:cubicBezTo>
                    <a:pt x="2700" y="330"/>
                    <a:pt x="2700" y="325"/>
                    <a:pt x="2700" y="325"/>
                  </a:cubicBezTo>
                  <a:cubicBezTo>
                    <a:pt x="2700" y="319"/>
                    <a:pt x="2700" y="319"/>
                    <a:pt x="2700" y="319"/>
                  </a:cubicBezTo>
                  <a:cubicBezTo>
                    <a:pt x="2700" y="319"/>
                    <a:pt x="2700" y="314"/>
                    <a:pt x="2700" y="314"/>
                  </a:cubicBezTo>
                  <a:lnTo>
                    <a:pt x="2706" y="314"/>
                  </a:lnTo>
                  <a:lnTo>
                    <a:pt x="2706" y="308"/>
                  </a:lnTo>
                  <a:lnTo>
                    <a:pt x="2706" y="302"/>
                  </a:lnTo>
                  <a:cubicBezTo>
                    <a:pt x="2543" y="319"/>
                    <a:pt x="2415" y="364"/>
                    <a:pt x="2325" y="403"/>
                  </a:cubicBezTo>
                  <a:cubicBezTo>
                    <a:pt x="2255" y="432"/>
                    <a:pt x="2179" y="449"/>
                    <a:pt x="2099" y="449"/>
                  </a:cubicBezTo>
                  <a:cubicBezTo>
                    <a:pt x="2070" y="449"/>
                    <a:pt x="2042" y="446"/>
                    <a:pt x="2012" y="442"/>
                  </a:cubicBezTo>
                  <a:cubicBezTo>
                    <a:pt x="2018" y="425"/>
                    <a:pt x="2024" y="409"/>
                    <a:pt x="2024" y="392"/>
                  </a:cubicBezTo>
                  <a:cubicBezTo>
                    <a:pt x="2024" y="386"/>
                    <a:pt x="2029" y="386"/>
                    <a:pt x="2029" y="381"/>
                  </a:cubicBezTo>
                  <a:cubicBezTo>
                    <a:pt x="2035" y="341"/>
                    <a:pt x="2040" y="308"/>
                    <a:pt x="2046" y="274"/>
                  </a:cubicBezTo>
                  <a:cubicBezTo>
                    <a:pt x="2046" y="274"/>
                    <a:pt x="2046" y="269"/>
                    <a:pt x="2046" y="269"/>
                  </a:cubicBezTo>
                  <a:cubicBezTo>
                    <a:pt x="2046" y="263"/>
                    <a:pt x="2046" y="263"/>
                    <a:pt x="2046" y="263"/>
                  </a:cubicBezTo>
                  <a:cubicBezTo>
                    <a:pt x="2057" y="207"/>
                    <a:pt x="2063" y="168"/>
                    <a:pt x="2063" y="157"/>
                  </a:cubicBezTo>
                  <a:lnTo>
                    <a:pt x="2040" y="157"/>
                  </a:lnTo>
                  <a:cubicBezTo>
                    <a:pt x="1984" y="157"/>
                    <a:pt x="1917" y="157"/>
                    <a:pt x="1856" y="163"/>
                  </a:cubicBezTo>
                  <a:lnTo>
                    <a:pt x="1834" y="163"/>
                  </a:lnTo>
                  <a:cubicBezTo>
                    <a:pt x="1789" y="163"/>
                    <a:pt x="1744" y="168"/>
                    <a:pt x="1699" y="168"/>
                  </a:cubicBezTo>
                  <a:cubicBezTo>
                    <a:pt x="1660" y="146"/>
                    <a:pt x="1610" y="118"/>
                    <a:pt x="1560" y="96"/>
                  </a:cubicBezTo>
                  <a:cubicBezTo>
                    <a:pt x="1543" y="90"/>
                    <a:pt x="1521" y="84"/>
                    <a:pt x="1504" y="79"/>
                  </a:cubicBezTo>
                  <a:cubicBezTo>
                    <a:pt x="1465" y="62"/>
                    <a:pt x="1425" y="51"/>
                    <a:pt x="1381" y="40"/>
                  </a:cubicBezTo>
                  <a:cubicBezTo>
                    <a:pt x="1364" y="34"/>
                    <a:pt x="1342" y="28"/>
                    <a:pt x="1319" y="23"/>
                  </a:cubicBezTo>
                  <a:cubicBezTo>
                    <a:pt x="1297" y="23"/>
                    <a:pt x="1280" y="17"/>
                    <a:pt x="1258" y="17"/>
                  </a:cubicBezTo>
                  <a:cubicBezTo>
                    <a:pt x="1207" y="6"/>
                    <a:pt x="1157" y="0"/>
                    <a:pt x="1101" y="0"/>
                  </a:cubicBezTo>
                  <a:close/>
                  <a:moveTo>
                    <a:pt x="1214" y="1102"/>
                  </a:moveTo>
                  <a:lnTo>
                    <a:pt x="1214" y="1102"/>
                  </a:lnTo>
                  <a:cubicBezTo>
                    <a:pt x="1225" y="1107"/>
                    <a:pt x="1236" y="1107"/>
                    <a:pt x="1247" y="1113"/>
                  </a:cubicBezTo>
                  <a:cubicBezTo>
                    <a:pt x="1247" y="1113"/>
                    <a:pt x="1241" y="1107"/>
                    <a:pt x="1230" y="1107"/>
                  </a:cubicBezTo>
                  <a:cubicBezTo>
                    <a:pt x="1225" y="1105"/>
                    <a:pt x="1220" y="1103"/>
                    <a:pt x="1214" y="11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3328440" y="2282425"/>
              <a:ext cx="218706" cy="89551"/>
            </a:xfrm>
            <a:custGeom>
              <a:avLst/>
              <a:gdLst/>
              <a:ahLst/>
              <a:cxnLst/>
              <a:rect l="l" t="t" r="r" b="b"/>
              <a:pathLst>
                <a:path w="2706" h="1108" extrusionOk="0">
                  <a:moveTo>
                    <a:pt x="1074" y="1"/>
                  </a:moveTo>
                  <a:cubicBezTo>
                    <a:pt x="1029" y="1"/>
                    <a:pt x="978" y="1"/>
                    <a:pt x="923" y="6"/>
                  </a:cubicBezTo>
                  <a:cubicBezTo>
                    <a:pt x="900" y="12"/>
                    <a:pt x="872" y="12"/>
                    <a:pt x="844" y="18"/>
                  </a:cubicBezTo>
                  <a:cubicBezTo>
                    <a:pt x="816" y="23"/>
                    <a:pt x="788" y="29"/>
                    <a:pt x="760" y="34"/>
                  </a:cubicBezTo>
                  <a:cubicBezTo>
                    <a:pt x="621" y="62"/>
                    <a:pt x="492" y="118"/>
                    <a:pt x="375" y="185"/>
                  </a:cubicBezTo>
                  <a:lnTo>
                    <a:pt x="6" y="387"/>
                  </a:lnTo>
                  <a:cubicBezTo>
                    <a:pt x="0" y="387"/>
                    <a:pt x="0" y="392"/>
                    <a:pt x="0" y="392"/>
                  </a:cubicBezTo>
                  <a:cubicBezTo>
                    <a:pt x="0" y="398"/>
                    <a:pt x="0" y="398"/>
                    <a:pt x="0" y="398"/>
                  </a:cubicBezTo>
                  <a:cubicBezTo>
                    <a:pt x="0" y="398"/>
                    <a:pt x="0" y="403"/>
                    <a:pt x="0" y="403"/>
                  </a:cubicBezTo>
                  <a:cubicBezTo>
                    <a:pt x="134" y="554"/>
                    <a:pt x="297" y="672"/>
                    <a:pt x="481" y="761"/>
                  </a:cubicBezTo>
                  <a:lnTo>
                    <a:pt x="498" y="767"/>
                  </a:lnTo>
                  <a:cubicBezTo>
                    <a:pt x="531" y="783"/>
                    <a:pt x="570" y="800"/>
                    <a:pt x="610" y="811"/>
                  </a:cubicBezTo>
                  <a:cubicBezTo>
                    <a:pt x="621" y="817"/>
                    <a:pt x="632" y="823"/>
                    <a:pt x="643" y="828"/>
                  </a:cubicBezTo>
                  <a:cubicBezTo>
                    <a:pt x="660" y="834"/>
                    <a:pt x="682" y="839"/>
                    <a:pt x="699" y="845"/>
                  </a:cubicBezTo>
                  <a:cubicBezTo>
                    <a:pt x="721" y="851"/>
                    <a:pt x="744" y="862"/>
                    <a:pt x="772" y="867"/>
                  </a:cubicBezTo>
                  <a:cubicBezTo>
                    <a:pt x="777" y="867"/>
                    <a:pt x="783" y="873"/>
                    <a:pt x="794" y="873"/>
                  </a:cubicBezTo>
                  <a:cubicBezTo>
                    <a:pt x="850" y="929"/>
                    <a:pt x="928" y="979"/>
                    <a:pt x="1001" y="1013"/>
                  </a:cubicBezTo>
                  <a:cubicBezTo>
                    <a:pt x="1046" y="1035"/>
                    <a:pt x="1085" y="1057"/>
                    <a:pt x="1124" y="1069"/>
                  </a:cubicBezTo>
                  <a:cubicBezTo>
                    <a:pt x="1146" y="1080"/>
                    <a:pt x="1169" y="1085"/>
                    <a:pt x="1185" y="1091"/>
                  </a:cubicBezTo>
                  <a:cubicBezTo>
                    <a:pt x="1208" y="1097"/>
                    <a:pt x="1219" y="1102"/>
                    <a:pt x="1230" y="1108"/>
                  </a:cubicBezTo>
                  <a:lnTo>
                    <a:pt x="1247" y="1108"/>
                  </a:lnTo>
                  <a:cubicBezTo>
                    <a:pt x="1236" y="1108"/>
                    <a:pt x="1224" y="1102"/>
                    <a:pt x="1219" y="1097"/>
                  </a:cubicBezTo>
                  <a:cubicBezTo>
                    <a:pt x="1185" y="1085"/>
                    <a:pt x="1157" y="1069"/>
                    <a:pt x="1129" y="1052"/>
                  </a:cubicBezTo>
                  <a:cubicBezTo>
                    <a:pt x="1074" y="1007"/>
                    <a:pt x="1023" y="951"/>
                    <a:pt x="984" y="906"/>
                  </a:cubicBezTo>
                  <a:cubicBezTo>
                    <a:pt x="1001" y="906"/>
                    <a:pt x="1023" y="912"/>
                    <a:pt x="1040" y="912"/>
                  </a:cubicBezTo>
                  <a:lnTo>
                    <a:pt x="1046" y="912"/>
                  </a:lnTo>
                  <a:cubicBezTo>
                    <a:pt x="1068" y="918"/>
                    <a:pt x="1090" y="918"/>
                    <a:pt x="1113" y="918"/>
                  </a:cubicBezTo>
                  <a:lnTo>
                    <a:pt x="1135" y="918"/>
                  </a:lnTo>
                  <a:cubicBezTo>
                    <a:pt x="1152" y="918"/>
                    <a:pt x="1169" y="923"/>
                    <a:pt x="1180" y="923"/>
                  </a:cubicBezTo>
                  <a:lnTo>
                    <a:pt x="1325" y="923"/>
                  </a:lnTo>
                  <a:cubicBezTo>
                    <a:pt x="1336" y="923"/>
                    <a:pt x="1347" y="923"/>
                    <a:pt x="1353" y="918"/>
                  </a:cubicBezTo>
                  <a:lnTo>
                    <a:pt x="1426" y="918"/>
                  </a:lnTo>
                  <a:cubicBezTo>
                    <a:pt x="1437" y="912"/>
                    <a:pt x="1448" y="912"/>
                    <a:pt x="1459" y="912"/>
                  </a:cubicBezTo>
                  <a:lnTo>
                    <a:pt x="1493" y="912"/>
                  </a:lnTo>
                  <a:cubicBezTo>
                    <a:pt x="1498" y="912"/>
                    <a:pt x="1504" y="906"/>
                    <a:pt x="1510" y="906"/>
                  </a:cubicBezTo>
                  <a:cubicBezTo>
                    <a:pt x="1537" y="906"/>
                    <a:pt x="1565" y="901"/>
                    <a:pt x="1593" y="895"/>
                  </a:cubicBezTo>
                  <a:cubicBezTo>
                    <a:pt x="1616" y="906"/>
                    <a:pt x="1644" y="918"/>
                    <a:pt x="1672" y="929"/>
                  </a:cubicBezTo>
                  <a:lnTo>
                    <a:pt x="1694" y="940"/>
                  </a:lnTo>
                  <a:cubicBezTo>
                    <a:pt x="1750" y="962"/>
                    <a:pt x="1800" y="979"/>
                    <a:pt x="1845" y="996"/>
                  </a:cubicBezTo>
                  <a:cubicBezTo>
                    <a:pt x="1856" y="1001"/>
                    <a:pt x="1862" y="1001"/>
                    <a:pt x="1867" y="1007"/>
                  </a:cubicBezTo>
                  <a:cubicBezTo>
                    <a:pt x="1946" y="1029"/>
                    <a:pt x="2001" y="1052"/>
                    <a:pt x="2001" y="1052"/>
                  </a:cubicBezTo>
                  <a:cubicBezTo>
                    <a:pt x="2024" y="901"/>
                    <a:pt x="2007" y="783"/>
                    <a:pt x="1979" y="700"/>
                  </a:cubicBezTo>
                  <a:lnTo>
                    <a:pt x="1979" y="700"/>
                  </a:lnTo>
                  <a:cubicBezTo>
                    <a:pt x="2001" y="711"/>
                    <a:pt x="2024" y="716"/>
                    <a:pt x="2041" y="722"/>
                  </a:cubicBezTo>
                  <a:cubicBezTo>
                    <a:pt x="2046" y="728"/>
                    <a:pt x="2052" y="728"/>
                    <a:pt x="2057" y="728"/>
                  </a:cubicBezTo>
                  <a:cubicBezTo>
                    <a:pt x="2096" y="750"/>
                    <a:pt x="2141" y="772"/>
                    <a:pt x="2175" y="800"/>
                  </a:cubicBezTo>
                  <a:cubicBezTo>
                    <a:pt x="2180" y="800"/>
                    <a:pt x="2180" y="806"/>
                    <a:pt x="2186" y="806"/>
                  </a:cubicBezTo>
                  <a:cubicBezTo>
                    <a:pt x="2203" y="823"/>
                    <a:pt x="2219" y="839"/>
                    <a:pt x="2236" y="851"/>
                  </a:cubicBezTo>
                  <a:cubicBezTo>
                    <a:pt x="2275" y="895"/>
                    <a:pt x="2331" y="940"/>
                    <a:pt x="2393" y="990"/>
                  </a:cubicBezTo>
                  <a:lnTo>
                    <a:pt x="2398" y="990"/>
                  </a:lnTo>
                  <a:cubicBezTo>
                    <a:pt x="2404" y="996"/>
                    <a:pt x="2409" y="1001"/>
                    <a:pt x="2415" y="1001"/>
                  </a:cubicBezTo>
                  <a:lnTo>
                    <a:pt x="2421" y="1007"/>
                  </a:lnTo>
                  <a:cubicBezTo>
                    <a:pt x="2432" y="1018"/>
                    <a:pt x="2443" y="1024"/>
                    <a:pt x="2460" y="1035"/>
                  </a:cubicBezTo>
                  <a:cubicBezTo>
                    <a:pt x="2460" y="1041"/>
                    <a:pt x="2465" y="1041"/>
                    <a:pt x="2465" y="1041"/>
                  </a:cubicBezTo>
                  <a:lnTo>
                    <a:pt x="2471" y="1046"/>
                  </a:lnTo>
                  <a:lnTo>
                    <a:pt x="2477" y="1046"/>
                  </a:lnTo>
                  <a:cubicBezTo>
                    <a:pt x="2482" y="1052"/>
                    <a:pt x="2488" y="1057"/>
                    <a:pt x="2493" y="1063"/>
                  </a:cubicBezTo>
                  <a:cubicBezTo>
                    <a:pt x="2510" y="1069"/>
                    <a:pt x="2527" y="1080"/>
                    <a:pt x="2544" y="1091"/>
                  </a:cubicBezTo>
                  <a:cubicBezTo>
                    <a:pt x="2544" y="1091"/>
                    <a:pt x="2544" y="1091"/>
                    <a:pt x="2549" y="1085"/>
                  </a:cubicBezTo>
                  <a:lnTo>
                    <a:pt x="2549" y="1080"/>
                  </a:lnTo>
                  <a:cubicBezTo>
                    <a:pt x="2549" y="1080"/>
                    <a:pt x="2549" y="1074"/>
                    <a:pt x="2549" y="1069"/>
                  </a:cubicBezTo>
                  <a:cubicBezTo>
                    <a:pt x="2549" y="1063"/>
                    <a:pt x="2549" y="1057"/>
                    <a:pt x="2549" y="1057"/>
                  </a:cubicBezTo>
                  <a:lnTo>
                    <a:pt x="2549" y="1046"/>
                  </a:lnTo>
                  <a:cubicBezTo>
                    <a:pt x="2555" y="1041"/>
                    <a:pt x="2555" y="1029"/>
                    <a:pt x="2555" y="1013"/>
                  </a:cubicBezTo>
                  <a:lnTo>
                    <a:pt x="2555" y="1007"/>
                  </a:lnTo>
                  <a:lnTo>
                    <a:pt x="2555" y="1001"/>
                  </a:lnTo>
                  <a:cubicBezTo>
                    <a:pt x="2555" y="985"/>
                    <a:pt x="2549" y="968"/>
                    <a:pt x="2549" y="946"/>
                  </a:cubicBezTo>
                  <a:cubicBezTo>
                    <a:pt x="2549" y="946"/>
                    <a:pt x="2549" y="940"/>
                    <a:pt x="2544" y="940"/>
                  </a:cubicBezTo>
                  <a:cubicBezTo>
                    <a:pt x="2544" y="923"/>
                    <a:pt x="2538" y="906"/>
                    <a:pt x="2532" y="890"/>
                  </a:cubicBezTo>
                  <a:cubicBezTo>
                    <a:pt x="2532" y="890"/>
                    <a:pt x="2532" y="884"/>
                    <a:pt x="2532" y="884"/>
                  </a:cubicBezTo>
                  <a:cubicBezTo>
                    <a:pt x="2527" y="867"/>
                    <a:pt x="2521" y="851"/>
                    <a:pt x="2516" y="839"/>
                  </a:cubicBezTo>
                  <a:lnTo>
                    <a:pt x="2516" y="834"/>
                  </a:lnTo>
                  <a:lnTo>
                    <a:pt x="2510" y="834"/>
                  </a:lnTo>
                  <a:cubicBezTo>
                    <a:pt x="2510" y="834"/>
                    <a:pt x="2510" y="834"/>
                    <a:pt x="2510" y="828"/>
                  </a:cubicBezTo>
                  <a:cubicBezTo>
                    <a:pt x="2505" y="817"/>
                    <a:pt x="2499" y="800"/>
                    <a:pt x="2488" y="789"/>
                  </a:cubicBezTo>
                  <a:cubicBezTo>
                    <a:pt x="2488" y="789"/>
                    <a:pt x="2488" y="783"/>
                    <a:pt x="2488" y="783"/>
                  </a:cubicBezTo>
                  <a:cubicBezTo>
                    <a:pt x="2482" y="767"/>
                    <a:pt x="2471" y="756"/>
                    <a:pt x="2465" y="744"/>
                  </a:cubicBezTo>
                  <a:cubicBezTo>
                    <a:pt x="2443" y="716"/>
                    <a:pt x="2421" y="683"/>
                    <a:pt x="2387" y="649"/>
                  </a:cubicBezTo>
                  <a:cubicBezTo>
                    <a:pt x="2426" y="627"/>
                    <a:pt x="2460" y="610"/>
                    <a:pt x="2488" y="593"/>
                  </a:cubicBezTo>
                  <a:cubicBezTo>
                    <a:pt x="2488" y="588"/>
                    <a:pt x="2493" y="588"/>
                    <a:pt x="2493" y="588"/>
                  </a:cubicBezTo>
                  <a:cubicBezTo>
                    <a:pt x="2505" y="582"/>
                    <a:pt x="2516" y="571"/>
                    <a:pt x="2527" y="565"/>
                  </a:cubicBezTo>
                  <a:lnTo>
                    <a:pt x="2538" y="554"/>
                  </a:lnTo>
                  <a:cubicBezTo>
                    <a:pt x="2538" y="554"/>
                    <a:pt x="2544" y="549"/>
                    <a:pt x="2544" y="549"/>
                  </a:cubicBezTo>
                  <a:cubicBezTo>
                    <a:pt x="2549" y="543"/>
                    <a:pt x="2555" y="543"/>
                    <a:pt x="2560" y="538"/>
                  </a:cubicBezTo>
                  <a:cubicBezTo>
                    <a:pt x="2566" y="532"/>
                    <a:pt x="2566" y="526"/>
                    <a:pt x="2572" y="526"/>
                  </a:cubicBezTo>
                  <a:cubicBezTo>
                    <a:pt x="2577" y="521"/>
                    <a:pt x="2577" y="521"/>
                    <a:pt x="2583" y="515"/>
                  </a:cubicBezTo>
                  <a:cubicBezTo>
                    <a:pt x="2583" y="515"/>
                    <a:pt x="2583" y="515"/>
                    <a:pt x="2588" y="510"/>
                  </a:cubicBezTo>
                  <a:cubicBezTo>
                    <a:pt x="2594" y="504"/>
                    <a:pt x="2594" y="498"/>
                    <a:pt x="2600" y="498"/>
                  </a:cubicBezTo>
                  <a:cubicBezTo>
                    <a:pt x="2605" y="493"/>
                    <a:pt x="2611" y="487"/>
                    <a:pt x="2616" y="482"/>
                  </a:cubicBezTo>
                  <a:cubicBezTo>
                    <a:pt x="2616" y="476"/>
                    <a:pt x="2622" y="470"/>
                    <a:pt x="2622" y="470"/>
                  </a:cubicBezTo>
                  <a:cubicBezTo>
                    <a:pt x="2628" y="465"/>
                    <a:pt x="2633" y="459"/>
                    <a:pt x="2639" y="454"/>
                  </a:cubicBezTo>
                  <a:cubicBezTo>
                    <a:pt x="2639" y="448"/>
                    <a:pt x="2644" y="448"/>
                    <a:pt x="2644" y="443"/>
                  </a:cubicBezTo>
                  <a:cubicBezTo>
                    <a:pt x="2650" y="437"/>
                    <a:pt x="2650" y="431"/>
                    <a:pt x="2655" y="426"/>
                  </a:cubicBezTo>
                  <a:cubicBezTo>
                    <a:pt x="2655" y="426"/>
                    <a:pt x="2661" y="420"/>
                    <a:pt x="2661" y="415"/>
                  </a:cubicBezTo>
                  <a:cubicBezTo>
                    <a:pt x="2667" y="409"/>
                    <a:pt x="2667" y="403"/>
                    <a:pt x="2672" y="398"/>
                  </a:cubicBezTo>
                  <a:cubicBezTo>
                    <a:pt x="2672" y="392"/>
                    <a:pt x="2672" y="392"/>
                    <a:pt x="2672" y="392"/>
                  </a:cubicBezTo>
                  <a:cubicBezTo>
                    <a:pt x="2678" y="387"/>
                    <a:pt x="2678" y="381"/>
                    <a:pt x="2683" y="370"/>
                  </a:cubicBezTo>
                  <a:cubicBezTo>
                    <a:pt x="2683" y="370"/>
                    <a:pt x="2683" y="370"/>
                    <a:pt x="2683" y="364"/>
                  </a:cubicBezTo>
                  <a:cubicBezTo>
                    <a:pt x="2683" y="364"/>
                    <a:pt x="2689" y="359"/>
                    <a:pt x="2689" y="359"/>
                  </a:cubicBezTo>
                  <a:cubicBezTo>
                    <a:pt x="2689" y="359"/>
                    <a:pt x="2689" y="353"/>
                    <a:pt x="2689" y="353"/>
                  </a:cubicBezTo>
                  <a:cubicBezTo>
                    <a:pt x="2689" y="347"/>
                    <a:pt x="2689" y="347"/>
                    <a:pt x="2695" y="347"/>
                  </a:cubicBezTo>
                  <a:cubicBezTo>
                    <a:pt x="2695" y="342"/>
                    <a:pt x="2695" y="336"/>
                    <a:pt x="2695" y="336"/>
                  </a:cubicBezTo>
                  <a:cubicBezTo>
                    <a:pt x="2695" y="331"/>
                    <a:pt x="2695" y="331"/>
                    <a:pt x="2700" y="331"/>
                  </a:cubicBezTo>
                  <a:cubicBezTo>
                    <a:pt x="2700" y="325"/>
                    <a:pt x="2700" y="325"/>
                    <a:pt x="2700" y="320"/>
                  </a:cubicBezTo>
                  <a:cubicBezTo>
                    <a:pt x="2700" y="320"/>
                    <a:pt x="2700" y="320"/>
                    <a:pt x="2700" y="314"/>
                  </a:cubicBezTo>
                  <a:cubicBezTo>
                    <a:pt x="2700" y="314"/>
                    <a:pt x="2700" y="314"/>
                    <a:pt x="2700" y="308"/>
                  </a:cubicBezTo>
                  <a:lnTo>
                    <a:pt x="2706" y="314"/>
                  </a:lnTo>
                  <a:lnTo>
                    <a:pt x="2706" y="308"/>
                  </a:lnTo>
                  <a:lnTo>
                    <a:pt x="2706" y="303"/>
                  </a:lnTo>
                  <a:cubicBezTo>
                    <a:pt x="2549" y="320"/>
                    <a:pt x="2415" y="364"/>
                    <a:pt x="2331" y="403"/>
                  </a:cubicBezTo>
                  <a:cubicBezTo>
                    <a:pt x="2261" y="431"/>
                    <a:pt x="2188" y="444"/>
                    <a:pt x="2114" y="444"/>
                  </a:cubicBezTo>
                  <a:cubicBezTo>
                    <a:pt x="2082" y="444"/>
                    <a:pt x="2050" y="442"/>
                    <a:pt x="2018" y="437"/>
                  </a:cubicBezTo>
                  <a:cubicBezTo>
                    <a:pt x="2018" y="426"/>
                    <a:pt x="2024" y="409"/>
                    <a:pt x="2024" y="392"/>
                  </a:cubicBezTo>
                  <a:cubicBezTo>
                    <a:pt x="2024" y="387"/>
                    <a:pt x="2029" y="381"/>
                    <a:pt x="2029" y="375"/>
                  </a:cubicBezTo>
                  <a:cubicBezTo>
                    <a:pt x="2035" y="342"/>
                    <a:pt x="2041" y="308"/>
                    <a:pt x="2046" y="275"/>
                  </a:cubicBezTo>
                  <a:cubicBezTo>
                    <a:pt x="2046" y="275"/>
                    <a:pt x="2046" y="269"/>
                    <a:pt x="2046" y="264"/>
                  </a:cubicBezTo>
                  <a:cubicBezTo>
                    <a:pt x="2046" y="264"/>
                    <a:pt x="2046" y="258"/>
                    <a:pt x="2046" y="258"/>
                  </a:cubicBezTo>
                  <a:cubicBezTo>
                    <a:pt x="2057" y="208"/>
                    <a:pt x="2063" y="163"/>
                    <a:pt x="2063" y="157"/>
                  </a:cubicBezTo>
                  <a:lnTo>
                    <a:pt x="2063" y="152"/>
                  </a:lnTo>
                  <a:lnTo>
                    <a:pt x="2046" y="152"/>
                  </a:lnTo>
                  <a:cubicBezTo>
                    <a:pt x="1985" y="152"/>
                    <a:pt x="1918" y="157"/>
                    <a:pt x="1856" y="157"/>
                  </a:cubicBezTo>
                  <a:lnTo>
                    <a:pt x="1834" y="157"/>
                  </a:lnTo>
                  <a:cubicBezTo>
                    <a:pt x="1789" y="163"/>
                    <a:pt x="1744" y="163"/>
                    <a:pt x="1700" y="169"/>
                  </a:cubicBezTo>
                  <a:cubicBezTo>
                    <a:pt x="1660" y="141"/>
                    <a:pt x="1610" y="118"/>
                    <a:pt x="1560" y="96"/>
                  </a:cubicBezTo>
                  <a:cubicBezTo>
                    <a:pt x="1543" y="90"/>
                    <a:pt x="1521" y="79"/>
                    <a:pt x="1504" y="74"/>
                  </a:cubicBezTo>
                  <a:cubicBezTo>
                    <a:pt x="1465" y="62"/>
                    <a:pt x="1426" y="46"/>
                    <a:pt x="1387" y="40"/>
                  </a:cubicBezTo>
                  <a:cubicBezTo>
                    <a:pt x="1364" y="34"/>
                    <a:pt x="1342" y="29"/>
                    <a:pt x="1319" y="23"/>
                  </a:cubicBezTo>
                  <a:cubicBezTo>
                    <a:pt x="1303" y="18"/>
                    <a:pt x="1280" y="18"/>
                    <a:pt x="1264" y="12"/>
                  </a:cubicBezTo>
                  <a:cubicBezTo>
                    <a:pt x="1213" y="6"/>
                    <a:pt x="1157" y="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3198719" y="2764048"/>
              <a:ext cx="219271" cy="89551"/>
            </a:xfrm>
            <a:custGeom>
              <a:avLst/>
              <a:gdLst/>
              <a:ahLst/>
              <a:cxnLst/>
              <a:rect l="l" t="t" r="r" b="b"/>
              <a:pathLst>
                <a:path w="2713" h="1108" extrusionOk="0">
                  <a:moveTo>
                    <a:pt x="1080" y="1"/>
                  </a:moveTo>
                  <a:cubicBezTo>
                    <a:pt x="1029" y="1"/>
                    <a:pt x="979" y="1"/>
                    <a:pt x="929" y="6"/>
                  </a:cubicBezTo>
                  <a:cubicBezTo>
                    <a:pt x="901" y="6"/>
                    <a:pt x="873" y="12"/>
                    <a:pt x="845" y="17"/>
                  </a:cubicBezTo>
                  <a:cubicBezTo>
                    <a:pt x="823" y="23"/>
                    <a:pt x="795" y="29"/>
                    <a:pt x="767" y="34"/>
                  </a:cubicBezTo>
                  <a:cubicBezTo>
                    <a:pt x="627" y="62"/>
                    <a:pt x="493" y="118"/>
                    <a:pt x="375" y="185"/>
                  </a:cubicBezTo>
                  <a:lnTo>
                    <a:pt x="7" y="386"/>
                  </a:lnTo>
                  <a:cubicBezTo>
                    <a:pt x="7" y="386"/>
                    <a:pt x="1" y="386"/>
                    <a:pt x="1" y="392"/>
                  </a:cubicBezTo>
                  <a:cubicBezTo>
                    <a:pt x="1" y="392"/>
                    <a:pt x="1" y="398"/>
                    <a:pt x="1" y="398"/>
                  </a:cubicBezTo>
                  <a:cubicBezTo>
                    <a:pt x="1" y="398"/>
                    <a:pt x="1" y="403"/>
                    <a:pt x="7" y="403"/>
                  </a:cubicBezTo>
                  <a:cubicBezTo>
                    <a:pt x="135" y="554"/>
                    <a:pt x="303" y="671"/>
                    <a:pt x="487" y="761"/>
                  </a:cubicBezTo>
                  <a:lnTo>
                    <a:pt x="498" y="767"/>
                  </a:lnTo>
                  <a:cubicBezTo>
                    <a:pt x="538" y="783"/>
                    <a:pt x="571" y="800"/>
                    <a:pt x="610" y="811"/>
                  </a:cubicBezTo>
                  <a:cubicBezTo>
                    <a:pt x="621" y="817"/>
                    <a:pt x="633" y="822"/>
                    <a:pt x="644" y="822"/>
                  </a:cubicBezTo>
                  <a:cubicBezTo>
                    <a:pt x="666" y="834"/>
                    <a:pt x="683" y="839"/>
                    <a:pt x="700" y="845"/>
                  </a:cubicBezTo>
                  <a:cubicBezTo>
                    <a:pt x="728" y="850"/>
                    <a:pt x="750" y="856"/>
                    <a:pt x="772" y="862"/>
                  </a:cubicBezTo>
                  <a:cubicBezTo>
                    <a:pt x="784" y="867"/>
                    <a:pt x="789" y="867"/>
                    <a:pt x="795" y="873"/>
                  </a:cubicBezTo>
                  <a:cubicBezTo>
                    <a:pt x="856" y="929"/>
                    <a:pt x="929" y="979"/>
                    <a:pt x="1002" y="1012"/>
                  </a:cubicBezTo>
                  <a:cubicBezTo>
                    <a:pt x="1046" y="1035"/>
                    <a:pt x="1091" y="1052"/>
                    <a:pt x="1130" y="1068"/>
                  </a:cubicBezTo>
                  <a:cubicBezTo>
                    <a:pt x="1152" y="1080"/>
                    <a:pt x="1175" y="1085"/>
                    <a:pt x="1192" y="1091"/>
                  </a:cubicBezTo>
                  <a:cubicBezTo>
                    <a:pt x="1205" y="1095"/>
                    <a:pt x="1219" y="1100"/>
                    <a:pt x="1230" y="1101"/>
                  </a:cubicBezTo>
                  <a:lnTo>
                    <a:pt x="1230" y="1101"/>
                  </a:lnTo>
                  <a:cubicBezTo>
                    <a:pt x="1227" y="1100"/>
                    <a:pt x="1223" y="1098"/>
                    <a:pt x="1220" y="1096"/>
                  </a:cubicBezTo>
                  <a:cubicBezTo>
                    <a:pt x="1192" y="1085"/>
                    <a:pt x="1164" y="1068"/>
                    <a:pt x="1136" y="1046"/>
                  </a:cubicBezTo>
                  <a:cubicBezTo>
                    <a:pt x="1080" y="1007"/>
                    <a:pt x="1024" y="951"/>
                    <a:pt x="990" y="906"/>
                  </a:cubicBezTo>
                  <a:cubicBezTo>
                    <a:pt x="1007" y="906"/>
                    <a:pt x="1024" y="912"/>
                    <a:pt x="1046" y="912"/>
                  </a:cubicBezTo>
                  <a:lnTo>
                    <a:pt x="1052" y="912"/>
                  </a:lnTo>
                  <a:cubicBezTo>
                    <a:pt x="1069" y="912"/>
                    <a:pt x="1091" y="917"/>
                    <a:pt x="1113" y="917"/>
                  </a:cubicBezTo>
                  <a:lnTo>
                    <a:pt x="1398" y="917"/>
                  </a:lnTo>
                  <a:cubicBezTo>
                    <a:pt x="1410" y="917"/>
                    <a:pt x="1421" y="917"/>
                    <a:pt x="1432" y="912"/>
                  </a:cubicBezTo>
                  <a:lnTo>
                    <a:pt x="1466" y="912"/>
                  </a:lnTo>
                  <a:cubicBezTo>
                    <a:pt x="1477" y="912"/>
                    <a:pt x="1488" y="912"/>
                    <a:pt x="1499" y="906"/>
                  </a:cubicBezTo>
                  <a:lnTo>
                    <a:pt x="1510" y="906"/>
                  </a:lnTo>
                  <a:cubicBezTo>
                    <a:pt x="1544" y="901"/>
                    <a:pt x="1572" y="901"/>
                    <a:pt x="1594" y="895"/>
                  </a:cubicBezTo>
                  <a:cubicBezTo>
                    <a:pt x="1622" y="906"/>
                    <a:pt x="1650" y="917"/>
                    <a:pt x="1678" y="929"/>
                  </a:cubicBezTo>
                  <a:lnTo>
                    <a:pt x="1700" y="940"/>
                  </a:lnTo>
                  <a:cubicBezTo>
                    <a:pt x="1751" y="962"/>
                    <a:pt x="1806" y="979"/>
                    <a:pt x="1851" y="996"/>
                  </a:cubicBezTo>
                  <a:cubicBezTo>
                    <a:pt x="1857" y="1001"/>
                    <a:pt x="1868" y="1001"/>
                    <a:pt x="1874" y="1001"/>
                  </a:cubicBezTo>
                  <a:cubicBezTo>
                    <a:pt x="1946" y="1029"/>
                    <a:pt x="2002" y="1046"/>
                    <a:pt x="2002" y="1046"/>
                  </a:cubicBezTo>
                  <a:cubicBezTo>
                    <a:pt x="2030" y="901"/>
                    <a:pt x="2008" y="783"/>
                    <a:pt x="1985" y="699"/>
                  </a:cubicBezTo>
                  <a:lnTo>
                    <a:pt x="1985" y="699"/>
                  </a:lnTo>
                  <a:cubicBezTo>
                    <a:pt x="2008" y="705"/>
                    <a:pt x="2024" y="716"/>
                    <a:pt x="2047" y="722"/>
                  </a:cubicBezTo>
                  <a:cubicBezTo>
                    <a:pt x="2052" y="727"/>
                    <a:pt x="2058" y="727"/>
                    <a:pt x="2058" y="727"/>
                  </a:cubicBezTo>
                  <a:cubicBezTo>
                    <a:pt x="2103" y="750"/>
                    <a:pt x="2142" y="772"/>
                    <a:pt x="2181" y="800"/>
                  </a:cubicBezTo>
                  <a:cubicBezTo>
                    <a:pt x="2181" y="800"/>
                    <a:pt x="2187" y="806"/>
                    <a:pt x="2192" y="806"/>
                  </a:cubicBezTo>
                  <a:cubicBezTo>
                    <a:pt x="2209" y="822"/>
                    <a:pt x="2226" y="834"/>
                    <a:pt x="2243" y="850"/>
                  </a:cubicBezTo>
                  <a:cubicBezTo>
                    <a:pt x="2282" y="895"/>
                    <a:pt x="2332" y="940"/>
                    <a:pt x="2399" y="990"/>
                  </a:cubicBezTo>
                  <a:lnTo>
                    <a:pt x="2405" y="990"/>
                  </a:lnTo>
                  <a:cubicBezTo>
                    <a:pt x="2410" y="996"/>
                    <a:pt x="2416" y="1001"/>
                    <a:pt x="2416" y="1001"/>
                  </a:cubicBezTo>
                  <a:lnTo>
                    <a:pt x="2427" y="1007"/>
                  </a:lnTo>
                  <a:cubicBezTo>
                    <a:pt x="2438" y="1018"/>
                    <a:pt x="2449" y="1024"/>
                    <a:pt x="2466" y="1035"/>
                  </a:cubicBezTo>
                  <a:cubicBezTo>
                    <a:pt x="2466" y="1035"/>
                    <a:pt x="2466" y="1040"/>
                    <a:pt x="2472" y="1040"/>
                  </a:cubicBezTo>
                  <a:lnTo>
                    <a:pt x="2477" y="1046"/>
                  </a:lnTo>
                  <a:cubicBezTo>
                    <a:pt x="2488" y="1052"/>
                    <a:pt x="2494" y="1057"/>
                    <a:pt x="2500" y="1063"/>
                  </a:cubicBezTo>
                  <a:cubicBezTo>
                    <a:pt x="2516" y="1068"/>
                    <a:pt x="2533" y="1080"/>
                    <a:pt x="2550" y="1091"/>
                  </a:cubicBezTo>
                  <a:cubicBezTo>
                    <a:pt x="2550" y="1091"/>
                    <a:pt x="2550" y="1091"/>
                    <a:pt x="2550" y="1085"/>
                  </a:cubicBezTo>
                  <a:lnTo>
                    <a:pt x="2550" y="1080"/>
                  </a:lnTo>
                  <a:cubicBezTo>
                    <a:pt x="2556" y="1080"/>
                    <a:pt x="2556" y="1074"/>
                    <a:pt x="2556" y="1068"/>
                  </a:cubicBezTo>
                  <a:cubicBezTo>
                    <a:pt x="2556" y="1063"/>
                    <a:pt x="2556" y="1057"/>
                    <a:pt x="2556" y="1052"/>
                  </a:cubicBezTo>
                  <a:lnTo>
                    <a:pt x="2556" y="1046"/>
                  </a:lnTo>
                  <a:cubicBezTo>
                    <a:pt x="2556" y="1040"/>
                    <a:pt x="2561" y="1024"/>
                    <a:pt x="2561" y="1012"/>
                  </a:cubicBezTo>
                  <a:lnTo>
                    <a:pt x="2561" y="1007"/>
                  </a:lnTo>
                  <a:lnTo>
                    <a:pt x="2561" y="996"/>
                  </a:lnTo>
                  <a:cubicBezTo>
                    <a:pt x="2561" y="985"/>
                    <a:pt x="2556" y="968"/>
                    <a:pt x="2556" y="945"/>
                  </a:cubicBezTo>
                  <a:cubicBezTo>
                    <a:pt x="2556" y="945"/>
                    <a:pt x="2550" y="940"/>
                    <a:pt x="2550" y="940"/>
                  </a:cubicBezTo>
                  <a:cubicBezTo>
                    <a:pt x="2550" y="923"/>
                    <a:pt x="2544" y="906"/>
                    <a:pt x="2539" y="889"/>
                  </a:cubicBezTo>
                  <a:cubicBezTo>
                    <a:pt x="2539" y="889"/>
                    <a:pt x="2539" y="884"/>
                    <a:pt x="2539" y="884"/>
                  </a:cubicBezTo>
                  <a:cubicBezTo>
                    <a:pt x="2533" y="867"/>
                    <a:pt x="2528" y="850"/>
                    <a:pt x="2516" y="834"/>
                  </a:cubicBezTo>
                  <a:cubicBezTo>
                    <a:pt x="2516" y="834"/>
                    <a:pt x="2516" y="828"/>
                    <a:pt x="2516" y="828"/>
                  </a:cubicBezTo>
                  <a:cubicBezTo>
                    <a:pt x="2511" y="817"/>
                    <a:pt x="2505" y="800"/>
                    <a:pt x="2494" y="789"/>
                  </a:cubicBezTo>
                  <a:cubicBezTo>
                    <a:pt x="2494" y="789"/>
                    <a:pt x="2494" y="783"/>
                    <a:pt x="2494" y="778"/>
                  </a:cubicBezTo>
                  <a:cubicBezTo>
                    <a:pt x="2483" y="767"/>
                    <a:pt x="2477" y="755"/>
                    <a:pt x="2472" y="744"/>
                  </a:cubicBezTo>
                  <a:cubicBezTo>
                    <a:pt x="2449" y="711"/>
                    <a:pt x="2427" y="683"/>
                    <a:pt x="2393" y="644"/>
                  </a:cubicBezTo>
                  <a:cubicBezTo>
                    <a:pt x="2433" y="627"/>
                    <a:pt x="2466" y="610"/>
                    <a:pt x="2494" y="588"/>
                  </a:cubicBezTo>
                  <a:lnTo>
                    <a:pt x="2500" y="588"/>
                  </a:lnTo>
                  <a:cubicBezTo>
                    <a:pt x="2511" y="582"/>
                    <a:pt x="2522" y="571"/>
                    <a:pt x="2533" y="565"/>
                  </a:cubicBezTo>
                  <a:lnTo>
                    <a:pt x="2544" y="554"/>
                  </a:lnTo>
                  <a:cubicBezTo>
                    <a:pt x="2544" y="554"/>
                    <a:pt x="2550" y="549"/>
                    <a:pt x="2550" y="549"/>
                  </a:cubicBezTo>
                  <a:cubicBezTo>
                    <a:pt x="2556" y="543"/>
                    <a:pt x="2561" y="537"/>
                    <a:pt x="2567" y="537"/>
                  </a:cubicBezTo>
                  <a:cubicBezTo>
                    <a:pt x="2572" y="532"/>
                    <a:pt x="2572" y="526"/>
                    <a:pt x="2578" y="521"/>
                  </a:cubicBezTo>
                  <a:cubicBezTo>
                    <a:pt x="2583" y="521"/>
                    <a:pt x="2583" y="515"/>
                    <a:pt x="2589" y="515"/>
                  </a:cubicBezTo>
                  <a:cubicBezTo>
                    <a:pt x="2589" y="515"/>
                    <a:pt x="2589" y="515"/>
                    <a:pt x="2589" y="509"/>
                  </a:cubicBezTo>
                  <a:lnTo>
                    <a:pt x="2595" y="509"/>
                  </a:lnTo>
                  <a:cubicBezTo>
                    <a:pt x="2600" y="504"/>
                    <a:pt x="2600" y="498"/>
                    <a:pt x="2606" y="493"/>
                  </a:cubicBezTo>
                  <a:cubicBezTo>
                    <a:pt x="2611" y="487"/>
                    <a:pt x="2617" y="487"/>
                    <a:pt x="2623" y="481"/>
                  </a:cubicBezTo>
                  <a:cubicBezTo>
                    <a:pt x="2623" y="476"/>
                    <a:pt x="2628" y="470"/>
                    <a:pt x="2628" y="470"/>
                  </a:cubicBezTo>
                  <a:cubicBezTo>
                    <a:pt x="2634" y="465"/>
                    <a:pt x="2639" y="459"/>
                    <a:pt x="2639" y="453"/>
                  </a:cubicBezTo>
                  <a:cubicBezTo>
                    <a:pt x="2645" y="448"/>
                    <a:pt x="2645" y="448"/>
                    <a:pt x="2651" y="442"/>
                  </a:cubicBezTo>
                  <a:cubicBezTo>
                    <a:pt x="2651" y="437"/>
                    <a:pt x="2656" y="431"/>
                    <a:pt x="2662" y="426"/>
                  </a:cubicBezTo>
                  <a:cubicBezTo>
                    <a:pt x="2662" y="420"/>
                    <a:pt x="2662" y="420"/>
                    <a:pt x="2667" y="414"/>
                  </a:cubicBezTo>
                  <a:cubicBezTo>
                    <a:pt x="2667" y="409"/>
                    <a:pt x="2673" y="403"/>
                    <a:pt x="2679" y="398"/>
                  </a:cubicBezTo>
                  <a:cubicBezTo>
                    <a:pt x="2679" y="392"/>
                    <a:pt x="2679" y="392"/>
                    <a:pt x="2679" y="392"/>
                  </a:cubicBezTo>
                  <a:cubicBezTo>
                    <a:pt x="2684" y="386"/>
                    <a:pt x="2684" y="375"/>
                    <a:pt x="2690" y="370"/>
                  </a:cubicBezTo>
                  <a:cubicBezTo>
                    <a:pt x="2690" y="370"/>
                    <a:pt x="2690" y="364"/>
                    <a:pt x="2690" y="364"/>
                  </a:cubicBezTo>
                  <a:cubicBezTo>
                    <a:pt x="2690" y="364"/>
                    <a:pt x="2695" y="358"/>
                    <a:pt x="2695" y="358"/>
                  </a:cubicBezTo>
                  <a:cubicBezTo>
                    <a:pt x="2695" y="358"/>
                    <a:pt x="2695" y="353"/>
                    <a:pt x="2695" y="353"/>
                  </a:cubicBezTo>
                  <a:cubicBezTo>
                    <a:pt x="2695" y="347"/>
                    <a:pt x="2695" y="347"/>
                    <a:pt x="2701" y="342"/>
                  </a:cubicBezTo>
                  <a:cubicBezTo>
                    <a:pt x="2701" y="342"/>
                    <a:pt x="2701" y="336"/>
                    <a:pt x="2701" y="336"/>
                  </a:cubicBezTo>
                  <a:cubicBezTo>
                    <a:pt x="2701" y="330"/>
                    <a:pt x="2701" y="330"/>
                    <a:pt x="2701" y="325"/>
                  </a:cubicBezTo>
                  <a:cubicBezTo>
                    <a:pt x="2706" y="325"/>
                    <a:pt x="2706" y="319"/>
                    <a:pt x="2706" y="319"/>
                  </a:cubicBezTo>
                  <a:cubicBezTo>
                    <a:pt x="2706" y="319"/>
                    <a:pt x="2706" y="314"/>
                    <a:pt x="2706" y="314"/>
                  </a:cubicBezTo>
                  <a:cubicBezTo>
                    <a:pt x="2706" y="314"/>
                    <a:pt x="2706" y="308"/>
                    <a:pt x="2706" y="308"/>
                  </a:cubicBezTo>
                  <a:lnTo>
                    <a:pt x="2712" y="308"/>
                  </a:lnTo>
                  <a:lnTo>
                    <a:pt x="2712" y="303"/>
                  </a:lnTo>
                  <a:lnTo>
                    <a:pt x="2712" y="297"/>
                  </a:lnTo>
                  <a:cubicBezTo>
                    <a:pt x="2550" y="319"/>
                    <a:pt x="2421" y="364"/>
                    <a:pt x="2332" y="398"/>
                  </a:cubicBezTo>
                  <a:cubicBezTo>
                    <a:pt x="2265" y="429"/>
                    <a:pt x="2189" y="444"/>
                    <a:pt x="2113" y="444"/>
                  </a:cubicBezTo>
                  <a:cubicBezTo>
                    <a:pt x="2081" y="444"/>
                    <a:pt x="2050" y="442"/>
                    <a:pt x="2019" y="437"/>
                  </a:cubicBezTo>
                  <a:cubicBezTo>
                    <a:pt x="2024" y="420"/>
                    <a:pt x="2024" y="409"/>
                    <a:pt x="2030" y="392"/>
                  </a:cubicBezTo>
                  <a:cubicBezTo>
                    <a:pt x="2030" y="386"/>
                    <a:pt x="2030" y="381"/>
                    <a:pt x="2030" y="375"/>
                  </a:cubicBezTo>
                  <a:cubicBezTo>
                    <a:pt x="2036" y="342"/>
                    <a:pt x="2047" y="303"/>
                    <a:pt x="2052" y="269"/>
                  </a:cubicBezTo>
                  <a:cubicBezTo>
                    <a:pt x="2052" y="269"/>
                    <a:pt x="2052" y="263"/>
                    <a:pt x="2052" y="263"/>
                  </a:cubicBezTo>
                  <a:cubicBezTo>
                    <a:pt x="2052" y="263"/>
                    <a:pt x="2052" y="258"/>
                    <a:pt x="2052" y="258"/>
                  </a:cubicBezTo>
                  <a:cubicBezTo>
                    <a:pt x="2058" y="208"/>
                    <a:pt x="2064" y="163"/>
                    <a:pt x="2069" y="152"/>
                  </a:cubicBezTo>
                  <a:lnTo>
                    <a:pt x="2047" y="152"/>
                  </a:lnTo>
                  <a:cubicBezTo>
                    <a:pt x="1985" y="152"/>
                    <a:pt x="1924" y="152"/>
                    <a:pt x="1862" y="157"/>
                  </a:cubicBezTo>
                  <a:lnTo>
                    <a:pt x="1834" y="157"/>
                  </a:lnTo>
                  <a:cubicBezTo>
                    <a:pt x="1790" y="163"/>
                    <a:pt x="1745" y="163"/>
                    <a:pt x="1706" y="163"/>
                  </a:cubicBezTo>
                  <a:cubicBezTo>
                    <a:pt x="1661" y="140"/>
                    <a:pt x="1616" y="118"/>
                    <a:pt x="1561" y="96"/>
                  </a:cubicBezTo>
                  <a:cubicBezTo>
                    <a:pt x="1544" y="85"/>
                    <a:pt x="1527" y="79"/>
                    <a:pt x="1510" y="73"/>
                  </a:cubicBezTo>
                  <a:cubicBezTo>
                    <a:pt x="1471" y="57"/>
                    <a:pt x="1432" y="45"/>
                    <a:pt x="1387" y="34"/>
                  </a:cubicBezTo>
                  <a:cubicBezTo>
                    <a:pt x="1365" y="29"/>
                    <a:pt x="1343" y="23"/>
                    <a:pt x="1320" y="23"/>
                  </a:cubicBezTo>
                  <a:cubicBezTo>
                    <a:pt x="1303" y="17"/>
                    <a:pt x="1281" y="12"/>
                    <a:pt x="1264" y="12"/>
                  </a:cubicBezTo>
                  <a:cubicBezTo>
                    <a:pt x="1214" y="6"/>
                    <a:pt x="1158" y="1"/>
                    <a:pt x="1108" y="1"/>
                  </a:cubicBezTo>
                  <a:close/>
                  <a:moveTo>
                    <a:pt x="1230" y="1101"/>
                  </a:moveTo>
                  <a:lnTo>
                    <a:pt x="1230" y="1101"/>
                  </a:lnTo>
                  <a:cubicBezTo>
                    <a:pt x="1237" y="1105"/>
                    <a:pt x="1244" y="1107"/>
                    <a:pt x="1247" y="1107"/>
                  </a:cubicBezTo>
                  <a:cubicBezTo>
                    <a:pt x="1247" y="1107"/>
                    <a:pt x="1242" y="1107"/>
                    <a:pt x="1236" y="1102"/>
                  </a:cubicBezTo>
                  <a:cubicBezTo>
                    <a:pt x="1234" y="1102"/>
                    <a:pt x="1232" y="1102"/>
                    <a:pt x="1230" y="1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2706750" y="2428391"/>
              <a:ext cx="311328" cy="146450"/>
            </a:xfrm>
            <a:custGeom>
              <a:avLst/>
              <a:gdLst/>
              <a:ahLst/>
              <a:cxnLst/>
              <a:rect l="l" t="t" r="r" b="b"/>
              <a:pathLst>
                <a:path w="3852" h="1812" extrusionOk="0">
                  <a:moveTo>
                    <a:pt x="1549" y="0"/>
                  </a:moveTo>
                  <a:cubicBezTo>
                    <a:pt x="1482" y="6"/>
                    <a:pt x="1409" y="12"/>
                    <a:pt x="1337" y="23"/>
                  </a:cubicBezTo>
                  <a:cubicBezTo>
                    <a:pt x="1297" y="28"/>
                    <a:pt x="1258" y="34"/>
                    <a:pt x="1219" y="45"/>
                  </a:cubicBezTo>
                  <a:cubicBezTo>
                    <a:pt x="1180" y="51"/>
                    <a:pt x="1141" y="62"/>
                    <a:pt x="1102" y="73"/>
                  </a:cubicBezTo>
                  <a:cubicBezTo>
                    <a:pt x="901" y="129"/>
                    <a:pt x="716" y="224"/>
                    <a:pt x="543" y="336"/>
                  </a:cubicBezTo>
                  <a:lnTo>
                    <a:pt x="12" y="682"/>
                  </a:lnTo>
                  <a:cubicBezTo>
                    <a:pt x="6" y="688"/>
                    <a:pt x="6" y="694"/>
                    <a:pt x="6" y="694"/>
                  </a:cubicBezTo>
                  <a:cubicBezTo>
                    <a:pt x="6" y="699"/>
                    <a:pt x="1" y="699"/>
                    <a:pt x="6" y="705"/>
                  </a:cubicBezTo>
                  <a:cubicBezTo>
                    <a:pt x="6" y="710"/>
                    <a:pt x="6" y="710"/>
                    <a:pt x="6" y="716"/>
                  </a:cubicBezTo>
                  <a:cubicBezTo>
                    <a:pt x="185" y="951"/>
                    <a:pt x="414" y="1141"/>
                    <a:pt x="671" y="1275"/>
                  </a:cubicBezTo>
                  <a:cubicBezTo>
                    <a:pt x="683" y="1275"/>
                    <a:pt x="688" y="1281"/>
                    <a:pt x="694" y="1286"/>
                  </a:cubicBezTo>
                  <a:cubicBezTo>
                    <a:pt x="744" y="1308"/>
                    <a:pt x="794" y="1336"/>
                    <a:pt x="850" y="1359"/>
                  </a:cubicBezTo>
                  <a:lnTo>
                    <a:pt x="895" y="1376"/>
                  </a:lnTo>
                  <a:cubicBezTo>
                    <a:pt x="923" y="1387"/>
                    <a:pt x="951" y="1392"/>
                    <a:pt x="979" y="1403"/>
                  </a:cubicBezTo>
                  <a:cubicBezTo>
                    <a:pt x="1012" y="1415"/>
                    <a:pt x="1046" y="1426"/>
                    <a:pt x="1079" y="1431"/>
                  </a:cubicBezTo>
                  <a:cubicBezTo>
                    <a:pt x="1091" y="1437"/>
                    <a:pt x="1102" y="1443"/>
                    <a:pt x="1113" y="1443"/>
                  </a:cubicBezTo>
                  <a:cubicBezTo>
                    <a:pt x="1191" y="1538"/>
                    <a:pt x="1297" y="1610"/>
                    <a:pt x="1398" y="1666"/>
                  </a:cubicBezTo>
                  <a:cubicBezTo>
                    <a:pt x="1460" y="1700"/>
                    <a:pt x="1521" y="1728"/>
                    <a:pt x="1571" y="1750"/>
                  </a:cubicBezTo>
                  <a:cubicBezTo>
                    <a:pt x="1605" y="1767"/>
                    <a:pt x="1633" y="1778"/>
                    <a:pt x="1661" y="1784"/>
                  </a:cubicBezTo>
                  <a:cubicBezTo>
                    <a:pt x="1683" y="1795"/>
                    <a:pt x="1705" y="1800"/>
                    <a:pt x="1722" y="1806"/>
                  </a:cubicBezTo>
                  <a:cubicBezTo>
                    <a:pt x="1733" y="1812"/>
                    <a:pt x="1745" y="1812"/>
                    <a:pt x="1745" y="1812"/>
                  </a:cubicBezTo>
                  <a:cubicBezTo>
                    <a:pt x="1728" y="1806"/>
                    <a:pt x="1717" y="1806"/>
                    <a:pt x="1700" y="1795"/>
                  </a:cubicBezTo>
                  <a:cubicBezTo>
                    <a:pt x="1661" y="1778"/>
                    <a:pt x="1622" y="1750"/>
                    <a:pt x="1582" y="1722"/>
                  </a:cubicBezTo>
                  <a:cubicBezTo>
                    <a:pt x="1504" y="1655"/>
                    <a:pt x="1432" y="1566"/>
                    <a:pt x="1381" y="1493"/>
                  </a:cubicBezTo>
                  <a:lnTo>
                    <a:pt x="1381" y="1493"/>
                  </a:lnTo>
                  <a:cubicBezTo>
                    <a:pt x="1409" y="1499"/>
                    <a:pt x="1437" y="1499"/>
                    <a:pt x="1465" y="1504"/>
                  </a:cubicBezTo>
                  <a:lnTo>
                    <a:pt x="1560" y="1504"/>
                  </a:lnTo>
                  <a:cubicBezTo>
                    <a:pt x="1571" y="1504"/>
                    <a:pt x="1582" y="1504"/>
                    <a:pt x="1599" y="1510"/>
                  </a:cubicBezTo>
                  <a:lnTo>
                    <a:pt x="1761" y="1510"/>
                  </a:lnTo>
                  <a:cubicBezTo>
                    <a:pt x="1778" y="1510"/>
                    <a:pt x="1789" y="1510"/>
                    <a:pt x="1806" y="1504"/>
                  </a:cubicBezTo>
                  <a:lnTo>
                    <a:pt x="1862" y="1504"/>
                  </a:lnTo>
                  <a:cubicBezTo>
                    <a:pt x="1879" y="1504"/>
                    <a:pt x="1890" y="1504"/>
                    <a:pt x="1907" y="1499"/>
                  </a:cubicBezTo>
                  <a:cubicBezTo>
                    <a:pt x="1923" y="1499"/>
                    <a:pt x="1940" y="1499"/>
                    <a:pt x="1963" y="1493"/>
                  </a:cubicBezTo>
                  <a:lnTo>
                    <a:pt x="2007" y="1493"/>
                  </a:lnTo>
                  <a:cubicBezTo>
                    <a:pt x="2024" y="1487"/>
                    <a:pt x="2041" y="1487"/>
                    <a:pt x="2058" y="1482"/>
                  </a:cubicBezTo>
                  <a:cubicBezTo>
                    <a:pt x="2074" y="1482"/>
                    <a:pt x="2091" y="1482"/>
                    <a:pt x="2108" y="1476"/>
                  </a:cubicBezTo>
                  <a:lnTo>
                    <a:pt x="2125" y="1476"/>
                  </a:lnTo>
                  <a:cubicBezTo>
                    <a:pt x="2169" y="1465"/>
                    <a:pt x="2209" y="1459"/>
                    <a:pt x="2248" y="1448"/>
                  </a:cubicBezTo>
                  <a:cubicBezTo>
                    <a:pt x="2281" y="1471"/>
                    <a:pt x="2320" y="1487"/>
                    <a:pt x="2359" y="1504"/>
                  </a:cubicBezTo>
                  <a:cubicBezTo>
                    <a:pt x="2371" y="1510"/>
                    <a:pt x="2382" y="1515"/>
                    <a:pt x="2387" y="1521"/>
                  </a:cubicBezTo>
                  <a:cubicBezTo>
                    <a:pt x="2466" y="1549"/>
                    <a:pt x="2538" y="1582"/>
                    <a:pt x="2605" y="1605"/>
                  </a:cubicBezTo>
                  <a:cubicBezTo>
                    <a:pt x="2611" y="1610"/>
                    <a:pt x="2622" y="1616"/>
                    <a:pt x="2633" y="1616"/>
                  </a:cubicBezTo>
                  <a:cubicBezTo>
                    <a:pt x="2740" y="1661"/>
                    <a:pt x="2818" y="1683"/>
                    <a:pt x="2818" y="1683"/>
                  </a:cubicBezTo>
                  <a:cubicBezTo>
                    <a:pt x="2857" y="1437"/>
                    <a:pt x="2840" y="1247"/>
                    <a:pt x="2807" y="1118"/>
                  </a:cubicBezTo>
                  <a:lnTo>
                    <a:pt x="2807" y="1118"/>
                  </a:lnTo>
                  <a:cubicBezTo>
                    <a:pt x="2835" y="1124"/>
                    <a:pt x="2863" y="1135"/>
                    <a:pt x="2891" y="1152"/>
                  </a:cubicBezTo>
                  <a:cubicBezTo>
                    <a:pt x="2896" y="1152"/>
                    <a:pt x="2907" y="1158"/>
                    <a:pt x="2913" y="1158"/>
                  </a:cubicBezTo>
                  <a:cubicBezTo>
                    <a:pt x="2969" y="1185"/>
                    <a:pt x="3025" y="1225"/>
                    <a:pt x="3075" y="1269"/>
                  </a:cubicBezTo>
                  <a:cubicBezTo>
                    <a:pt x="3081" y="1275"/>
                    <a:pt x="3086" y="1281"/>
                    <a:pt x="3092" y="1286"/>
                  </a:cubicBezTo>
                  <a:cubicBezTo>
                    <a:pt x="3120" y="1308"/>
                    <a:pt x="3142" y="1331"/>
                    <a:pt x="3164" y="1353"/>
                  </a:cubicBezTo>
                  <a:cubicBezTo>
                    <a:pt x="3220" y="1420"/>
                    <a:pt x="3287" y="1493"/>
                    <a:pt x="3377" y="1571"/>
                  </a:cubicBezTo>
                  <a:cubicBezTo>
                    <a:pt x="3382" y="1571"/>
                    <a:pt x="3382" y="1577"/>
                    <a:pt x="3382" y="1577"/>
                  </a:cubicBezTo>
                  <a:cubicBezTo>
                    <a:pt x="3388" y="1582"/>
                    <a:pt x="3399" y="1588"/>
                    <a:pt x="3405" y="1594"/>
                  </a:cubicBezTo>
                  <a:cubicBezTo>
                    <a:pt x="3405" y="1594"/>
                    <a:pt x="3410" y="1599"/>
                    <a:pt x="3416" y="1599"/>
                  </a:cubicBezTo>
                  <a:cubicBezTo>
                    <a:pt x="3433" y="1616"/>
                    <a:pt x="3450" y="1633"/>
                    <a:pt x="3466" y="1644"/>
                  </a:cubicBezTo>
                  <a:lnTo>
                    <a:pt x="3477" y="1655"/>
                  </a:lnTo>
                  <a:cubicBezTo>
                    <a:pt x="3477" y="1655"/>
                    <a:pt x="3483" y="1661"/>
                    <a:pt x="3489" y="1661"/>
                  </a:cubicBezTo>
                  <a:lnTo>
                    <a:pt x="3494" y="1661"/>
                  </a:lnTo>
                  <a:cubicBezTo>
                    <a:pt x="3500" y="1672"/>
                    <a:pt x="3511" y="1677"/>
                    <a:pt x="3522" y="1683"/>
                  </a:cubicBezTo>
                  <a:cubicBezTo>
                    <a:pt x="3545" y="1700"/>
                    <a:pt x="3567" y="1717"/>
                    <a:pt x="3589" y="1728"/>
                  </a:cubicBezTo>
                  <a:cubicBezTo>
                    <a:pt x="3589" y="1728"/>
                    <a:pt x="3589" y="1728"/>
                    <a:pt x="3589" y="1733"/>
                  </a:cubicBezTo>
                  <a:cubicBezTo>
                    <a:pt x="3589" y="1733"/>
                    <a:pt x="3595" y="1728"/>
                    <a:pt x="3595" y="1722"/>
                  </a:cubicBezTo>
                  <a:cubicBezTo>
                    <a:pt x="3595" y="1722"/>
                    <a:pt x="3595" y="1717"/>
                    <a:pt x="3595" y="1717"/>
                  </a:cubicBezTo>
                  <a:cubicBezTo>
                    <a:pt x="3595" y="1711"/>
                    <a:pt x="3600" y="1700"/>
                    <a:pt x="3600" y="1694"/>
                  </a:cubicBezTo>
                  <a:cubicBezTo>
                    <a:pt x="3600" y="1683"/>
                    <a:pt x="3600" y="1677"/>
                    <a:pt x="3600" y="1672"/>
                  </a:cubicBezTo>
                  <a:cubicBezTo>
                    <a:pt x="3600" y="1666"/>
                    <a:pt x="3606" y="1666"/>
                    <a:pt x="3606" y="1661"/>
                  </a:cubicBezTo>
                  <a:cubicBezTo>
                    <a:pt x="3606" y="1644"/>
                    <a:pt x="3606" y="1621"/>
                    <a:pt x="3606" y="1605"/>
                  </a:cubicBezTo>
                  <a:lnTo>
                    <a:pt x="3606" y="1594"/>
                  </a:lnTo>
                  <a:lnTo>
                    <a:pt x="3606" y="1577"/>
                  </a:lnTo>
                  <a:cubicBezTo>
                    <a:pt x="3606" y="1554"/>
                    <a:pt x="3606" y="1526"/>
                    <a:pt x="3600" y="1493"/>
                  </a:cubicBezTo>
                  <a:cubicBezTo>
                    <a:pt x="3600" y="1487"/>
                    <a:pt x="3600" y="1487"/>
                    <a:pt x="3600" y="1482"/>
                  </a:cubicBezTo>
                  <a:cubicBezTo>
                    <a:pt x="3595" y="1454"/>
                    <a:pt x="3589" y="1431"/>
                    <a:pt x="3584" y="1403"/>
                  </a:cubicBezTo>
                  <a:cubicBezTo>
                    <a:pt x="3584" y="1398"/>
                    <a:pt x="3584" y="1392"/>
                    <a:pt x="3584" y="1392"/>
                  </a:cubicBezTo>
                  <a:cubicBezTo>
                    <a:pt x="3578" y="1364"/>
                    <a:pt x="3567" y="1342"/>
                    <a:pt x="3561" y="1314"/>
                  </a:cubicBezTo>
                  <a:cubicBezTo>
                    <a:pt x="3561" y="1314"/>
                    <a:pt x="3561" y="1308"/>
                    <a:pt x="3556" y="1308"/>
                  </a:cubicBezTo>
                  <a:cubicBezTo>
                    <a:pt x="3556" y="1308"/>
                    <a:pt x="3556" y="1308"/>
                    <a:pt x="3556" y="1303"/>
                  </a:cubicBezTo>
                  <a:cubicBezTo>
                    <a:pt x="3550" y="1281"/>
                    <a:pt x="3539" y="1258"/>
                    <a:pt x="3528" y="1236"/>
                  </a:cubicBezTo>
                  <a:cubicBezTo>
                    <a:pt x="3528" y="1230"/>
                    <a:pt x="3528" y="1230"/>
                    <a:pt x="3522" y="1225"/>
                  </a:cubicBezTo>
                  <a:cubicBezTo>
                    <a:pt x="3517" y="1208"/>
                    <a:pt x="3505" y="1185"/>
                    <a:pt x="3494" y="1169"/>
                  </a:cubicBezTo>
                  <a:cubicBezTo>
                    <a:pt x="3466" y="1118"/>
                    <a:pt x="3433" y="1063"/>
                    <a:pt x="3388" y="1012"/>
                  </a:cubicBezTo>
                  <a:cubicBezTo>
                    <a:pt x="3444" y="979"/>
                    <a:pt x="3494" y="945"/>
                    <a:pt x="3533" y="917"/>
                  </a:cubicBezTo>
                  <a:cubicBezTo>
                    <a:pt x="3539" y="912"/>
                    <a:pt x="3539" y="912"/>
                    <a:pt x="3539" y="912"/>
                  </a:cubicBezTo>
                  <a:cubicBezTo>
                    <a:pt x="3556" y="895"/>
                    <a:pt x="3572" y="884"/>
                    <a:pt x="3589" y="867"/>
                  </a:cubicBezTo>
                  <a:cubicBezTo>
                    <a:pt x="3595" y="861"/>
                    <a:pt x="3600" y="856"/>
                    <a:pt x="3606" y="850"/>
                  </a:cubicBezTo>
                  <a:cubicBezTo>
                    <a:pt x="3612" y="850"/>
                    <a:pt x="3612" y="844"/>
                    <a:pt x="3612" y="844"/>
                  </a:cubicBezTo>
                  <a:cubicBezTo>
                    <a:pt x="3623" y="839"/>
                    <a:pt x="3634" y="828"/>
                    <a:pt x="3640" y="822"/>
                  </a:cubicBezTo>
                  <a:cubicBezTo>
                    <a:pt x="3645" y="817"/>
                    <a:pt x="3651" y="805"/>
                    <a:pt x="3656" y="800"/>
                  </a:cubicBezTo>
                  <a:cubicBezTo>
                    <a:pt x="3662" y="794"/>
                    <a:pt x="3668" y="794"/>
                    <a:pt x="3673" y="789"/>
                  </a:cubicBezTo>
                  <a:cubicBezTo>
                    <a:pt x="3673" y="789"/>
                    <a:pt x="3673" y="783"/>
                    <a:pt x="3679" y="777"/>
                  </a:cubicBezTo>
                  <a:cubicBezTo>
                    <a:pt x="3679" y="777"/>
                    <a:pt x="3679" y="777"/>
                    <a:pt x="3684" y="772"/>
                  </a:cubicBezTo>
                  <a:cubicBezTo>
                    <a:pt x="3690" y="766"/>
                    <a:pt x="3695" y="761"/>
                    <a:pt x="3701" y="755"/>
                  </a:cubicBezTo>
                  <a:cubicBezTo>
                    <a:pt x="3707" y="744"/>
                    <a:pt x="3712" y="738"/>
                    <a:pt x="3718" y="727"/>
                  </a:cubicBezTo>
                  <a:cubicBezTo>
                    <a:pt x="3723" y="722"/>
                    <a:pt x="3729" y="716"/>
                    <a:pt x="3735" y="710"/>
                  </a:cubicBezTo>
                  <a:cubicBezTo>
                    <a:pt x="3740" y="699"/>
                    <a:pt x="3746" y="688"/>
                    <a:pt x="3751" y="682"/>
                  </a:cubicBezTo>
                  <a:cubicBezTo>
                    <a:pt x="3757" y="677"/>
                    <a:pt x="3757" y="671"/>
                    <a:pt x="3763" y="666"/>
                  </a:cubicBezTo>
                  <a:cubicBezTo>
                    <a:pt x="3768" y="654"/>
                    <a:pt x="3774" y="643"/>
                    <a:pt x="3779" y="638"/>
                  </a:cubicBezTo>
                  <a:cubicBezTo>
                    <a:pt x="3779" y="632"/>
                    <a:pt x="3785" y="626"/>
                    <a:pt x="3785" y="621"/>
                  </a:cubicBezTo>
                  <a:cubicBezTo>
                    <a:pt x="3791" y="610"/>
                    <a:pt x="3796" y="599"/>
                    <a:pt x="3802" y="587"/>
                  </a:cubicBezTo>
                  <a:lnTo>
                    <a:pt x="3807" y="576"/>
                  </a:lnTo>
                  <a:cubicBezTo>
                    <a:pt x="3813" y="565"/>
                    <a:pt x="3818" y="559"/>
                    <a:pt x="3818" y="548"/>
                  </a:cubicBezTo>
                  <a:cubicBezTo>
                    <a:pt x="3824" y="543"/>
                    <a:pt x="3824" y="537"/>
                    <a:pt x="3824" y="537"/>
                  </a:cubicBezTo>
                  <a:cubicBezTo>
                    <a:pt x="3830" y="531"/>
                    <a:pt x="3830" y="526"/>
                    <a:pt x="3830" y="526"/>
                  </a:cubicBezTo>
                  <a:lnTo>
                    <a:pt x="3830" y="520"/>
                  </a:lnTo>
                  <a:cubicBezTo>
                    <a:pt x="3830" y="520"/>
                    <a:pt x="3830" y="515"/>
                    <a:pt x="3835" y="515"/>
                  </a:cubicBezTo>
                  <a:lnTo>
                    <a:pt x="3835" y="504"/>
                  </a:lnTo>
                  <a:cubicBezTo>
                    <a:pt x="3841" y="498"/>
                    <a:pt x="3841" y="492"/>
                    <a:pt x="3841" y="487"/>
                  </a:cubicBezTo>
                  <a:cubicBezTo>
                    <a:pt x="3841" y="481"/>
                    <a:pt x="3846" y="481"/>
                    <a:pt x="3846" y="476"/>
                  </a:cubicBezTo>
                  <a:cubicBezTo>
                    <a:pt x="3846" y="470"/>
                    <a:pt x="3846" y="464"/>
                    <a:pt x="3846" y="464"/>
                  </a:cubicBezTo>
                  <a:cubicBezTo>
                    <a:pt x="3846" y="459"/>
                    <a:pt x="3846" y="459"/>
                    <a:pt x="3852" y="453"/>
                  </a:cubicBezTo>
                  <a:lnTo>
                    <a:pt x="3852" y="442"/>
                  </a:lnTo>
                  <a:cubicBezTo>
                    <a:pt x="3852" y="442"/>
                    <a:pt x="3852" y="442"/>
                    <a:pt x="3852" y="436"/>
                  </a:cubicBezTo>
                  <a:cubicBezTo>
                    <a:pt x="3852" y="436"/>
                    <a:pt x="3852" y="431"/>
                    <a:pt x="3852" y="431"/>
                  </a:cubicBezTo>
                  <a:lnTo>
                    <a:pt x="3852" y="425"/>
                  </a:lnTo>
                  <a:cubicBezTo>
                    <a:pt x="3623" y="464"/>
                    <a:pt x="3438" y="543"/>
                    <a:pt x="3310" y="604"/>
                  </a:cubicBezTo>
                  <a:cubicBezTo>
                    <a:pt x="3206" y="660"/>
                    <a:pt x="3088" y="690"/>
                    <a:pt x="2968" y="690"/>
                  </a:cubicBezTo>
                  <a:cubicBezTo>
                    <a:pt x="2933" y="690"/>
                    <a:pt x="2898" y="687"/>
                    <a:pt x="2863" y="682"/>
                  </a:cubicBezTo>
                  <a:cubicBezTo>
                    <a:pt x="2868" y="660"/>
                    <a:pt x="2879" y="632"/>
                    <a:pt x="2879" y="604"/>
                  </a:cubicBezTo>
                  <a:cubicBezTo>
                    <a:pt x="2885" y="599"/>
                    <a:pt x="2885" y="593"/>
                    <a:pt x="2885" y="582"/>
                  </a:cubicBezTo>
                  <a:cubicBezTo>
                    <a:pt x="2896" y="526"/>
                    <a:pt x="2907" y="464"/>
                    <a:pt x="2918" y="408"/>
                  </a:cubicBezTo>
                  <a:cubicBezTo>
                    <a:pt x="2918" y="403"/>
                    <a:pt x="2918" y="397"/>
                    <a:pt x="2918" y="397"/>
                  </a:cubicBezTo>
                  <a:cubicBezTo>
                    <a:pt x="2918" y="392"/>
                    <a:pt x="2918" y="392"/>
                    <a:pt x="2918" y="386"/>
                  </a:cubicBezTo>
                  <a:cubicBezTo>
                    <a:pt x="2935" y="302"/>
                    <a:pt x="2941" y="230"/>
                    <a:pt x="2946" y="213"/>
                  </a:cubicBezTo>
                  <a:lnTo>
                    <a:pt x="2946" y="207"/>
                  </a:lnTo>
                  <a:cubicBezTo>
                    <a:pt x="2935" y="207"/>
                    <a:pt x="2924" y="213"/>
                    <a:pt x="2918" y="213"/>
                  </a:cubicBezTo>
                  <a:cubicBezTo>
                    <a:pt x="2829" y="213"/>
                    <a:pt x="2740" y="224"/>
                    <a:pt x="2656" y="230"/>
                  </a:cubicBezTo>
                  <a:lnTo>
                    <a:pt x="2617" y="230"/>
                  </a:lnTo>
                  <a:cubicBezTo>
                    <a:pt x="2555" y="235"/>
                    <a:pt x="2488" y="241"/>
                    <a:pt x="2432" y="246"/>
                  </a:cubicBezTo>
                  <a:cubicBezTo>
                    <a:pt x="2371" y="213"/>
                    <a:pt x="2304" y="174"/>
                    <a:pt x="2231" y="140"/>
                  </a:cubicBezTo>
                  <a:cubicBezTo>
                    <a:pt x="2209" y="129"/>
                    <a:pt x="2181" y="118"/>
                    <a:pt x="2153" y="107"/>
                  </a:cubicBezTo>
                  <a:cubicBezTo>
                    <a:pt x="2102" y="84"/>
                    <a:pt x="2046" y="68"/>
                    <a:pt x="1985" y="51"/>
                  </a:cubicBezTo>
                  <a:cubicBezTo>
                    <a:pt x="1957" y="45"/>
                    <a:pt x="1923" y="40"/>
                    <a:pt x="1896" y="34"/>
                  </a:cubicBezTo>
                  <a:cubicBezTo>
                    <a:pt x="1868" y="23"/>
                    <a:pt x="1840" y="23"/>
                    <a:pt x="1812" y="17"/>
                  </a:cubicBezTo>
                  <a:cubicBezTo>
                    <a:pt x="1739" y="6"/>
                    <a:pt x="1666" y="0"/>
                    <a:pt x="1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7"/>
          <p:cNvSpPr/>
          <p:nvPr/>
        </p:nvSpPr>
        <p:spPr>
          <a:xfrm>
            <a:off x="8104550" y="831125"/>
            <a:ext cx="370993" cy="261050"/>
          </a:xfrm>
          <a:custGeom>
            <a:avLst/>
            <a:gdLst/>
            <a:ahLst/>
            <a:cxnLst/>
            <a:rect l="l" t="t" r="r" b="b"/>
            <a:pathLst>
              <a:path w="5723" h="4027" extrusionOk="0">
                <a:moveTo>
                  <a:pt x="3158" y="1"/>
                </a:moveTo>
                <a:cubicBezTo>
                  <a:pt x="3052" y="1"/>
                  <a:pt x="2940" y="12"/>
                  <a:pt x="2829" y="23"/>
                </a:cubicBezTo>
                <a:cubicBezTo>
                  <a:pt x="2437" y="62"/>
                  <a:pt x="2052" y="157"/>
                  <a:pt x="1733" y="230"/>
                </a:cubicBezTo>
                <a:cubicBezTo>
                  <a:pt x="1694" y="241"/>
                  <a:pt x="1649" y="247"/>
                  <a:pt x="1610" y="258"/>
                </a:cubicBezTo>
                <a:cubicBezTo>
                  <a:pt x="1599" y="258"/>
                  <a:pt x="1582" y="263"/>
                  <a:pt x="1565" y="263"/>
                </a:cubicBezTo>
                <a:cubicBezTo>
                  <a:pt x="1498" y="280"/>
                  <a:pt x="1431" y="297"/>
                  <a:pt x="1370" y="330"/>
                </a:cubicBezTo>
                <a:cubicBezTo>
                  <a:pt x="1303" y="370"/>
                  <a:pt x="1269" y="431"/>
                  <a:pt x="1252" y="504"/>
                </a:cubicBezTo>
                <a:cubicBezTo>
                  <a:pt x="1236" y="582"/>
                  <a:pt x="1241" y="677"/>
                  <a:pt x="1252" y="766"/>
                </a:cubicBezTo>
                <a:cubicBezTo>
                  <a:pt x="1258" y="772"/>
                  <a:pt x="1258" y="783"/>
                  <a:pt x="1258" y="789"/>
                </a:cubicBezTo>
                <a:cubicBezTo>
                  <a:pt x="1269" y="861"/>
                  <a:pt x="1286" y="934"/>
                  <a:pt x="1303" y="1007"/>
                </a:cubicBezTo>
                <a:cubicBezTo>
                  <a:pt x="1303" y="1024"/>
                  <a:pt x="1308" y="1040"/>
                  <a:pt x="1308" y="1057"/>
                </a:cubicBezTo>
                <a:cubicBezTo>
                  <a:pt x="1314" y="1085"/>
                  <a:pt x="1319" y="1113"/>
                  <a:pt x="1319" y="1135"/>
                </a:cubicBezTo>
                <a:cubicBezTo>
                  <a:pt x="1325" y="1174"/>
                  <a:pt x="1325" y="1214"/>
                  <a:pt x="1325" y="1253"/>
                </a:cubicBezTo>
                <a:lnTo>
                  <a:pt x="1325" y="1320"/>
                </a:lnTo>
                <a:cubicBezTo>
                  <a:pt x="1319" y="1404"/>
                  <a:pt x="1314" y="1488"/>
                  <a:pt x="1303" y="1571"/>
                </a:cubicBezTo>
                <a:cubicBezTo>
                  <a:pt x="1297" y="1594"/>
                  <a:pt x="1297" y="1622"/>
                  <a:pt x="1291" y="1644"/>
                </a:cubicBezTo>
                <a:cubicBezTo>
                  <a:pt x="1275" y="1728"/>
                  <a:pt x="1252" y="1806"/>
                  <a:pt x="1219" y="1879"/>
                </a:cubicBezTo>
                <a:cubicBezTo>
                  <a:pt x="1213" y="1901"/>
                  <a:pt x="1208" y="1924"/>
                  <a:pt x="1196" y="1946"/>
                </a:cubicBezTo>
                <a:cubicBezTo>
                  <a:pt x="1157" y="2080"/>
                  <a:pt x="1146" y="2237"/>
                  <a:pt x="1146" y="2343"/>
                </a:cubicBezTo>
                <a:lnTo>
                  <a:pt x="1140" y="2343"/>
                </a:lnTo>
                <a:cubicBezTo>
                  <a:pt x="1118" y="2348"/>
                  <a:pt x="1090" y="2348"/>
                  <a:pt x="1062" y="2354"/>
                </a:cubicBezTo>
                <a:cubicBezTo>
                  <a:pt x="1029" y="2354"/>
                  <a:pt x="995" y="2354"/>
                  <a:pt x="962" y="2348"/>
                </a:cubicBezTo>
                <a:lnTo>
                  <a:pt x="928" y="2343"/>
                </a:lnTo>
                <a:cubicBezTo>
                  <a:pt x="794" y="2326"/>
                  <a:pt x="660" y="2304"/>
                  <a:pt x="526" y="2276"/>
                </a:cubicBezTo>
                <a:cubicBezTo>
                  <a:pt x="492" y="2270"/>
                  <a:pt x="464" y="2264"/>
                  <a:pt x="431" y="2259"/>
                </a:cubicBezTo>
                <a:cubicBezTo>
                  <a:pt x="397" y="2248"/>
                  <a:pt x="363" y="2237"/>
                  <a:pt x="324" y="2231"/>
                </a:cubicBezTo>
                <a:cubicBezTo>
                  <a:pt x="291" y="2220"/>
                  <a:pt x="252" y="2209"/>
                  <a:pt x="213" y="2192"/>
                </a:cubicBezTo>
                <a:cubicBezTo>
                  <a:pt x="162" y="2175"/>
                  <a:pt x="112" y="2164"/>
                  <a:pt x="62" y="2153"/>
                </a:cubicBezTo>
                <a:cubicBezTo>
                  <a:pt x="28" y="2153"/>
                  <a:pt x="6" y="2175"/>
                  <a:pt x="6" y="2209"/>
                </a:cubicBezTo>
                <a:lnTo>
                  <a:pt x="0" y="2209"/>
                </a:lnTo>
                <a:cubicBezTo>
                  <a:pt x="0" y="2214"/>
                  <a:pt x="0" y="2214"/>
                  <a:pt x="6" y="2220"/>
                </a:cubicBezTo>
                <a:cubicBezTo>
                  <a:pt x="6" y="2225"/>
                  <a:pt x="6" y="2237"/>
                  <a:pt x="17" y="2242"/>
                </a:cubicBezTo>
                <a:cubicBezTo>
                  <a:pt x="34" y="2264"/>
                  <a:pt x="50" y="2281"/>
                  <a:pt x="73" y="2298"/>
                </a:cubicBezTo>
                <a:cubicBezTo>
                  <a:pt x="129" y="2348"/>
                  <a:pt x="196" y="2387"/>
                  <a:pt x="252" y="2443"/>
                </a:cubicBezTo>
                <a:cubicBezTo>
                  <a:pt x="274" y="2471"/>
                  <a:pt x="296" y="2494"/>
                  <a:pt x="313" y="2522"/>
                </a:cubicBezTo>
                <a:cubicBezTo>
                  <a:pt x="319" y="2538"/>
                  <a:pt x="330" y="2550"/>
                  <a:pt x="336" y="2566"/>
                </a:cubicBezTo>
                <a:cubicBezTo>
                  <a:pt x="341" y="2572"/>
                  <a:pt x="347" y="2578"/>
                  <a:pt x="347" y="2589"/>
                </a:cubicBezTo>
                <a:cubicBezTo>
                  <a:pt x="363" y="2617"/>
                  <a:pt x="375" y="2645"/>
                  <a:pt x="386" y="2678"/>
                </a:cubicBezTo>
                <a:cubicBezTo>
                  <a:pt x="391" y="2689"/>
                  <a:pt x="397" y="2706"/>
                  <a:pt x="397" y="2723"/>
                </a:cubicBezTo>
                <a:cubicBezTo>
                  <a:pt x="403" y="2740"/>
                  <a:pt x="408" y="2762"/>
                  <a:pt x="408" y="2779"/>
                </a:cubicBezTo>
                <a:cubicBezTo>
                  <a:pt x="414" y="2807"/>
                  <a:pt x="419" y="2840"/>
                  <a:pt x="425" y="2874"/>
                </a:cubicBezTo>
                <a:cubicBezTo>
                  <a:pt x="425" y="2896"/>
                  <a:pt x="431" y="2919"/>
                  <a:pt x="431" y="2941"/>
                </a:cubicBezTo>
                <a:cubicBezTo>
                  <a:pt x="431" y="2952"/>
                  <a:pt x="431" y="2963"/>
                  <a:pt x="431" y="2974"/>
                </a:cubicBezTo>
                <a:lnTo>
                  <a:pt x="431" y="3030"/>
                </a:lnTo>
                <a:cubicBezTo>
                  <a:pt x="431" y="3053"/>
                  <a:pt x="436" y="3075"/>
                  <a:pt x="436" y="3097"/>
                </a:cubicBezTo>
                <a:cubicBezTo>
                  <a:pt x="436" y="3232"/>
                  <a:pt x="431" y="3360"/>
                  <a:pt x="453" y="3489"/>
                </a:cubicBezTo>
                <a:lnTo>
                  <a:pt x="453" y="3494"/>
                </a:lnTo>
                <a:cubicBezTo>
                  <a:pt x="459" y="3511"/>
                  <a:pt x="464" y="3528"/>
                  <a:pt x="464" y="3545"/>
                </a:cubicBezTo>
                <a:cubicBezTo>
                  <a:pt x="470" y="3550"/>
                  <a:pt x="470" y="3561"/>
                  <a:pt x="475" y="3573"/>
                </a:cubicBezTo>
                <a:cubicBezTo>
                  <a:pt x="495" y="3646"/>
                  <a:pt x="528" y="3674"/>
                  <a:pt x="568" y="3674"/>
                </a:cubicBezTo>
                <a:cubicBezTo>
                  <a:pt x="663" y="3674"/>
                  <a:pt x="793" y="3511"/>
                  <a:pt x="844" y="3444"/>
                </a:cubicBezTo>
                <a:cubicBezTo>
                  <a:pt x="895" y="3377"/>
                  <a:pt x="945" y="3315"/>
                  <a:pt x="990" y="3248"/>
                </a:cubicBezTo>
                <a:cubicBezTo>
                  <a:pt x="1029" y="3198"/>
                  <a:pt x="1062" y="3148"/>
                  <a:pt x="1101" y="3097"/>
                </a:cubicBezTo>
                <a:lnTo>
                  <a:pt x="1107" y="3097"/>
                </a:lnTo>
                <a:cubicBezTo>
                  <a:pt x="1124" y="3075"/>
                  <a:pt x="1146" y="3047"/>
                  <a:pt x="1168" y="3025"/>
                </a:cubicBezTo>
                <a:cubicBezTo>
                  <a:pt x="1196" y="2991"/>
                  <a:pt x="1224" y="2963"/>
                  <a:pt x="1252" y="2935"/>
                </a:cubicBezTo>
                <a:cubicBezTo>
                  <a:pt x="1286" y="2907"/>
                  <a:pt x="1314" y="2879"/>
                  <a:pt x="1353" y="2863"/>
                </a:cubicBezTo>
                <a:cubicBezTo>
                  <a:pt x="1367" y="2859"/>
                  <a:pt x="1382" y="2857"/>
                  <a:pt x="1397" y="2857"/>
                </a:cubicBezTo>
                <a:cubicBezTo>
                  <a:pt x="1445" y="2857"/>
                  <a:pt x="1496" y="2876"/>
                  <a:pt x="1543" y="2902"/>
                </a:cubicBezTo>
                <a:cubicBezTo>
                  <a:pt x="1593" y="3125"/>
                  <a:pt x="1761" y="3684"/>
                  <a:pt x="2175" y="3880"/>
                </a:cubicBezTo>
                <a:cubicBezTo>
                  <a:pt x="2175" y="3880"/>
                  <a:pt x="2368" y="4027"/>
                  <a:pt x="2683" y="4027"/>
                </a:cubicBezTo>
                <a:cubicBezTo>
                  <a:pt x="2840" y="4027"/>
                  <a:pt x="3028" y="3990"/>
                  <a:pt x="3237" y="3880"/>
                </a:cubicBezTo>
                <a:cubicBezTo>
                  <a:pt x="3589" y="3690"/>
                  <a:pt x="3863" y="3371"/>
                  <a:pt x="4042" y="3131"/>
                </a:cubicBezTo>
                <a:cubicBezTo>
                  <a:pt x="4137" y="3002"/>
                  <a:pt x="4198" y="2896"/>
                  <a:pt x="4226" y="2840"/>
                </a:cubicBezTo>
                <a:cubicBezTo>
                  <a:pt x="4316" y="2784"/>
                  <a:pt x="4388" y="2734"/>
                  <a:pt x="4450" y="2678"/>
                </a:cubicBezTo>
                <a:cubicBezTo>
                  <a:pt x="4489" y="2645"/>
                  <a:pt x="4522" y="2611"/>
                  <a:pt x="4550" y="2583"/>
                </a:cubicBezTo>
                <a:cubicBezTo>
                  <a:pt x="4584" y="2544"/>
                  <a:pt x="4623" y="2499"/>
                  <a:pt x="4657" y="2455"/>
                </a:cubicBezTo>
                <a:lnTo>
                  <a:pt x="4668" y="2443"/>
                </a:lnTo>
                <a:cubicBezTo>
                  <a:pt x="4802" y="2276"/>
                  <a:pt x="4942" y="2086"/>
                  <a:pt x="5037" y="1946"/>
                </a:cubicBezTo>
                <a:cubicBezTo>
                  <a:pt x="5115" y="1840"/>
                  <a:pt x="5221" y="1750"/>
                  <a:pt x="5339" y="1683"/>
                </a:cubicBezTo>
                <a:cubicBezTo>
                  <a:pt x="5484" y="1599"/>
                  <a:pt x="5607" y="1488"/>
                  <a:pt x="5668" y="1432"/>
                </a:cubicBezTo>
                <a:cubicBezTo>
                  <a:pt x="5668" y="1432"/>
                  <a:pt x="5668" y="1426"/>
                  <a:pt x="5674" y="1426"/>
                </a:cubicBezTo>
                <a:cubicBezTo>
                  <a:pt x="5679" y="1415"/>
                  <a:pt x="5685" y="1415"/>
                  <a:pt x="5691" y="1409"/>
                </a:cubicBezTo>
                <a:lnTo>
                  <a:pt x="5691" y="1404"/>
                </a:lnTo>
                <a:lnTo>
                  <a:pt x="5696" y="1398"/>
                </a:lnTo>
                <a:cubicBezTo>
                  <a:pt x="5722" y="1274"/>
                  <a:pt x="5629" y="1269"/>
                  <a:pt x="5614" y="1269"/>
                </a:cubicBezTo>
                <a:cubicBezTo>
                  <a:pt x="5613" y="1269"/>
                  <a:pt x="5612" y="1269"/>
                  <a:pt x="5612" y="1269"/>
                </a:cubicBezTo>
                <a:cubicBezTo>
                  <a:pt x="5612" y="1269"/>
                  <a:pt x="5154" y="1247"/>
                  <a:pt x="4936" y="901"/>
                </a:cubicBezTo>
                <a:lnTo>
                  <a:pt x="4908" y="856"/>
                </a:lnTo>
                <a:cubicBezTo>
                  <a:pt x="4891" y="828"/>
                  <a:pt x="4875" y="806"/>
                  <a:pt x="4858" y="783"/>
                </a:cubicBezTo>
                <a:cubicBezTo>
                  <a:pt x="4774" y="666"/>
                  <a:pt x="4662" y="571"/>
                  <a:pt x="4539" y="498"/>
                </a:cubicBezTo>
                <a:cubicBezTo>
                  <a:pt x="4483" y="465"/>
                  <a:pt x="4433" y="442"/>
                  <a:pt x="4377" y="420"/>
                </a:cubicBezTo>
                <a:lnTo>
                  <a:pt x="4316" y="392"/>
                </a:lnTo>
                <a:cubicBezTo>
                  <a:pt x="4265" y="375"/>
                  <a:pt x="4215" y="358"/>
                  <a:pt x="4159" y="342"/>
                </a:cubicBezTo>
                <a:cubicBezTo>
                  <a:pt x="4086" y="258"/>
                  <a:pt x="3997" y="196"/>
                  <a:pt x="3902" y="152"/>
                </a:cubicBezTo>
                <a:cubicBezTo>
                  <a:pt x="3891" y="140"/>
                  <a:pt x="3874" y="135"/>
                  <a:pt x="3863" y="129"/>
                </a:cubicBezTo>
                <a:cubicBezTo>
                  <a:pt x="3790" y="96"/>
                  <a:pt x="3712" y="68"/>
                  <a:pt x="3628" y="51"/>
                </a:cubicBezTo>
                <a:cubicBezTo>
                  <a:pt x="3606" y="45"/>
                  <a:pt x="3583" y="40"/>
                  <a:pt x="3555" y="34"/>
                </a:cubicBezTo>
                <a:cubicBezTo>
                  <a:pt x="3460" y="17"/>
                  <a:pt x="3360" y="6"/>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txBox="1">
            <a:spLocks noGrp="1"/>
          </p:cNvSpPr>
          <p:nvPr>
            <p:ph type="subTitle" idx="4"/>
          </p:nvPr>
        </p:nvSpPr>
        <p:spPr>
          <a:xfrm>
            <a:off x="1657155" y="3794925"/>
            <a:ext cx="2733300" cy="4299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endParaRPr sz="1100">
              <a:solidFill>
                <a:srgbClr val="000000"/>
              </a:solidFill>
              <a:latin typeface="Arial"/>
              <a:ea typeface="Arial"/>
              <a:cs typeface="Arial"/>
              <a:sym typeface="Arial"/>
            </a:endParaRPr>
          </a:p>
          <a:p>
            <a:pPr marL="0" lvl="0" indent="0" algn="ctr" rtl="0">
              <a:spcBef>
                <a:spcPts val="0"/>
              </a:spcBef>
              <a:spcAft>
                <a:spcPts val="0"/>
              </a:spcAft>
              <a:buNone/>
            </a:pPr>
            <a:endParaRPr sz="1100">
              <a:solidFill>
                <a:srgbClr val="000000"/>
              </a:solidFill>
              <a:latin typeface="Arial"/>
              <a:ea typeface="Arial"/>
              <a:cs typeface="Arial"/>
              <a:sym typeface="Arial"/>
            </a:endParaRPr>
          </a:p>
          <a:p>
            <a:pPr marL="0" lvl="0" indent="0" algn="ctr" rtl="0">
              <a:spcBef>
                <a:spcPts val="0"/>
              </a:spcBef>
              <a:spcAft>
                <a:spcPts val="0"/>
              </a:spcAft>
              <a:buNone/>
            </a:pPr>
            <a:endParaRPr>
              <a:latin typeface="Alegreya"/>
              <a:ea typeface="Alegreya"/>
              <a:cs typeface="Alegreya"/>
              <a:sym typeface="Alegreya"/>
            </a:endParaRPr>
          </a:p>
        </p:txBody>
      </p:sp>
      <p:grpSp>
        <p:nvGrpSpPr>
          <p:cNvPr id="1099" name="Google Shape;1099;p37"/>
          <p:cNvGrpSpPr/>
          <p:nvPr/>
        </p:nvGrpSpPr>
        <p:grpSpPr>
          <a:xfrm rot="841089" flipH="1">
            <a:off x="166363" y="94356"/>
            <a:ext cx="405561" cy="1459694"/>
            <a:chOff x="4872500" y="2507925"/>
            <a:chExt cx="240075" cy="852650"/>
          </a:xfrm>
        </p:grpSpPr>
        <p:sp>
          <p:nvSpPr>
            <p:cNvPr id="1100" name="Google Shape;1100;p37"/>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7"/>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7"/>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7"/>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7"/>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7"/>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7"/>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7"/>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7"/>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7"/>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7"/>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7"/>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37"/>
          <p:cNvGrpSpPr/>
          <p:nvPr/>
        </p:nvGrpSpPr>
        <p:grpSpPr>
          <a:xfrm rot="830184">
            <a:off x="8260664" y="3530791"/>
            <a:ext cx="410682" cy="1458576"/>
            <a:chOff x="4872500" y="2507925"/>
            <a:chExt cx="240075" cy="852650"/>
          </a:xfrm>
        </p:grpSpPr>
        <p:sp>
          <p:nvSpPr>
            <p:cNvPr id="1129" name="Google Shape;1129;p37"/>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7"/>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7"/>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7"/>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7"/>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7"/>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7"/>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7"/>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7"/>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7"/>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7"/>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7"/>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7"/>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7"/>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7"/>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7"/>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7"/>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37"/>
          <p:cNvSpPr txBox="1">
            <a:spLocks noGrp="1"/>
          </p:cNvSpPr>
          <p:nvPr>
            <p:ph type="subTitle" idx="1"/>
          </p:nvPr>
        </p:nvSpPr>
        <p:spPr>
          <a:xfrm>
            <a:off x="5338751" y="4224825"/>
            <a:ext cx="3136800" cy="1221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egreya"/>
              <a:buChar char="-"/>
            </a:pPr>
            <a:r>
              <a:rPr lang="en" b="1">
                <a:latin typeface="Alegreya"/>
                <a:ea typeface="Alegreya"/>
                <a:cs typeface="Alegreya"/>
                <a:sym typeface="Alegreya"/>
              </a:rPr>
              <a:t>Prediction = rejected</a:t>
            </a:r>
            <a:endParaRPr b="1">
              <a:latin typeface="Alegreya"/>
              <a:ea typeface="Alegreya"/>
              <a:cs typeface="Alegreya"/>
              <a:sym typeface="Alegreya"/>
            </a:endParaRPr>
          </a:p>
          <a:p>
            <a:pPr marL="457200" lvl="0" indent="-317500" algn="l" rtl="0">
              <a:spcBef>
                <a:spcPts val="0"/>
              </a:spcBef>
              <a:spcAft>
                <a:spcPts val="0"/>
              </a:spcAft>
              <a:buSzPts val="1400"/>
              <a:buFont typeface="Alegreya"/>
              <a:buChar char="-"/>
            </a:pPr>
            <a:r>
              <a:rPr lang="en" b="1">
                <a:latin typeface="Arial"/>
                <a:ea typeface="Arial"/>
                <a:cs typeface="Arial"/>
                <a:sym typeface="Arial"/>
              </a:rPr>
              <a:t>β</a:t>
            </a:r>
            <a:r>
              <a:rPr lang="en" b="1">
                <a:latin typeface="Alegreya"/>
                <a:ea typeface="Alegreya"/>
                <a:cs typeface="Alegreya"/>
                <a:sym typeface="Alegreya"/>
              </a:rPr>
              <a:t>o = 1.67130</a:t>
            </a:r>
            <a:endParaRPr b="1">
              <a:latin typeface="Alegreya"/>
              <a:ea typeface="Alegreya"/>
              <a:cs typeface="Alegreya"/>
              <a:sym typeface="Alegreya"/>
            </a:endParaRPr>
          </a:p>
          <a:p>
            <a:pPr marL="457200" lvl="0" indent="-317500" algn="l" rtl="0">
              <a:spcBef>
                <a:spcPts val="0"/>
              </a:spcBef>
              <a:spcAft>
                <a:spcPts val="0"/>
              </a:spcAft>
              <a:buSzPts val="1400"/>
              <a:buFont typeface="Alegreya"/>
              <a:buChar char="-"/>
            </a:pPr>
            <a:r>
              <a:rPr lang="en" b="1">
                <a:latin typeface="Alegreya"/>
                <a:ea typeface="Alegreya"/>
                <a:cs typeface="Alegreya"/>
                <a:sym typeface="Alegreya"/>
              </a:rPr>
              <a:t>p = 2e-16 (significant)</a:t>
            </a:r>
            <a:endParaRPr b="1"/>
          </a:p>
        </p:txBody>
      </p:sp>
      <p:sp>
        <p:nvSpPr>
          <p:cNvPr id="1158" name="Google Shape;1158;p37"/>
          <p:cNvSpPr txBox="1">
            <a:spLocks noGrp="1"/>
          </p:cNvSpPr>
          <p:nvPr>
            <p:ph type="subTitle" idx="2"/>
          </p:nvPr>
        </p:nvSpPr>
        <p:spPr>
          <a:xfrm>
            <a:off x="1553487" y="4224825"/>
            <a:ext cx="2362800" cy="1221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egreya"/>
              <a:buChar char="-"/>
            </a:pPr>
            <a:r>
              <a:rPr lang="en" b="1">
                <a:latin typeface="Alegreya"/>
                <a:ea typeface="Alegreya"/>
                <a:cs typeface="Alegreya"/>
                <a:sym typeface="Alegreya"/>
              </a:rPr>
              <a:t>Prediction = rejected</a:t>
            </a:r>
            <a:endParaRPr b="1">
              <a:latin typeface="Alegreya"/>
              <a:ea typeface="Alegreya"/>
              <a:cs typeface="Alegreya"/>
              <a:sym typeface="Alegreya"/>
            </a:endParaRPr>
          </a:p>
          <a:p>
            <a:pPr marL="457200" lvl="0" indent="-317500" algn="l" rtl="0">
              <a:spcBef>
                <a:spcPts val="0"/>
              </a:spcBef>
              <a:spcAft>
                <a:spcPts val="0"/>
              </a:spcAft>
              <a:buSzPts val="1400"/>
              <a:buFont typeface="Alegreya"/>
              <a:buChar char="-"/>
            </a:pPr>
            <a:r>
              <a:rPr lang="en" b="1">
                <a:latin typeface="Arial"/>
                <a:ea typeface="Arial"/>
                <a:cs typeface="Arial"/>
                <a:sym typeface="Arial"/>
              </a:rPr>
              <a:t>β</a:t>
            </a:r>
            <a:r>
              <a:rPr lang="en" b="1">
                <a:latin typeface="Alegreya"/>
                <a:ea typeface="Alegreya"/>
                <a:cs typeface="Alegreya"/>
                <a:sym typeface="Alegreya"/>
              </a:rPr>
              <a:t>o = 0.138256</a:t>
            </a:r>
            <a:endParaRPr b="1">
              <a:latin typeface="Alegreya"/>
              <a:ea typeface="Alegreya"/>
              <a:cs typeface="Alegreya"/>
              <a:sym typeface="Alegreya"/>
            </a:endParaRPr>
          </a:p>
          <a:p>
            <a:pPr marL="457200" lvl="0" indent="-317500" algn="l" rtl="0">
              <a:spcBef>
                <a:spcPts val="0"/>
              </a:spcBef>
              <a:spcAft>
                <a:spcPts val="0"/>
              </a:spcAft>
              <a:buSzPts val="1400"/>
              <a:buFont typeface="Alegreya"/>
              <a:buChar char="-"/>
            </a:pPr>
            <a:r>
              <a:rPr lang="en" b="1">
                <a:latin typeface="Alegreya"/>
                <a:ea typeface="Alegreya"/>
                <a:cs typeface="Alegreya"/>
                <a:sym typeface="Alegreya"/>
              </a:rPr>
              <a:t>p = 2e-16 (significant)</a:t>
            </a:r>
            <a:endParaRPr b="1">
              <a:latin typeface="Alegreya"/>
              <a:ea typeface="Alegreya"/>
              <a:cs typeface="Alegreya"/>
              <a:sym typeface="Alegreya"/>
            </a:endParaRPr>
          </a:p>
          <a:p>
            <a:pPr marL="0" lvl="0" indent="0" algn="ctr" rtl="0">
              <a:spcBef>
                <a:spcPts val="0"/>
              </a:spcBef>
              <a:spcAft>
                <a:spcPts val="0"/>
              </a:spcAft>
              <a:buNone/>
            </a:pPr>
            <a:endParaRPr sz="1200" b="1">
              <a:solidFill>
                <a:srgbClr val="000000"/>
              </a:solidFill>
              <a:latin typeface="Arial"/>
              <a:ea typeface="Arial"/>
              <a:cs typeface="Arial"/>
              <a:sym typeface="Arial"/>
            </a:endParaRPr>
          </a:p>
          <a:p>
            <a:pPr marL="0" lvl="0" indent="0" algn="l" rtl="0">
              <a:spcBef>
                <a:spcPts val="0"/>
              </a:spcBef>
              <a:spcAft>
                <a:spcPts val="0"/>
              </a:spcAft>
              <a:buNone/>
            </a:pPr>
            <a:endParaRPr sz="1200"/>
          </a:p>
        </p:txBody>
      </p:sp>
      <p:pic>
        <p:nvPicPr>
          <p:cNvPr id="1159" name="Google Shape;1159;p37"/>
          <p:cNvPicPr preferRelativeResize="0"/>
          <p:nvPr/>
        </p:nvPicPr>
        <p:blipFill>
          <a:blip r:embed="rId3">
            <a:alphaModFix/>
          </a:blip>
          <a:stretch>
            <a:fillRect/>
          </a:stretch>
        </p:blipFill>
        <p:spPr>
          <a:xfrm>
            <a:off x="4789075" y="717075"/>
            <a:ext cx="3633701" cy="2881239"/>
          </a:xfrm>
          <a:prstGeom prst="rect">
            <a:avLst/>
          </a:prstGeom>
          <a:noFill/>
          <a:ln>
            <a:noFill/>
          </a:ln>
        </p:spPr>
      </p:pic>
      <p:pic>
        <p:nvPicPr>
          <p:cNvPr id="1160" name="Google Shape;1160;p37"/>
          <p:cNvPicPr preferRelativeResize="0"/>
          <p:nvPr/>
        </p:nvPicPr>
        <p:blipFill>
          <a:blip r:embed="rId4">
            <a:alphaModFix/>
          </a:blip>
          <a:stretch>
            <a:fillRect/>
          </a:stretch>
        </p:blipFill>
        <p:spPr>
          <a:xfrm>
            <a:off x="894213" y="775976"/>
            <a:ext cx="3633692" cy="2881499"/>
          </a:xfrm>
          <a:prstGeom prst="rect">
            <a:avLst/>
          </a:prstGeom>
          <a:noFill/>
          <a:ln>
            <a:noFill/>
          </a:ln>
        </p:spPr>
      </p:pic>
      <p:sp>
        <p:nvSpPr>
          <p:cNvPr id="1161" name="Google Shape;1161;p37"/>
          <p:cNvSpPr txBox="1"/>
          <p:nvPr/>
        </p:nvSpPr>
        <p:spPr>
          <a:xfrm>
            <a:off x="752926" y="3567850"/>
            <a:ext cx="39639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legreya"/>
                <a:ea typeface="Alegreya"/>
                <a:cs typeface="Alegreya"/>
                <a:sym typeface="Alegreya"/>
              </a:rPr>
              <a:t>Figure 1. Log-transformed mercury concentration (ug/g wet) in 28 fish species over the years 1993-2018 sampled from 1759 Ontario Lakes in Canada. Each dot represents a fish sample. The blue line represents the slope.  </a:t>
            </a:r>
            <a:endParaRPr sz="1000">
              <a:solidFill>
                <a:schemeClr val="dk1"/>
              </a:solidFill>
              <a:latin typeface="Alegreya"/>
              <a:ea typeface="Alegreya"/>
              <a:cs typeface="Alegreya"/>
              <a:sym typeface="Alegreya"/>
            </a:endParaRPr>
          </a:p>
        </p:txBody>
      </p:sp>
      <p:sp>
        <p:nvSpPr>
          <p:cNvPr id="1162" name="Google Shape;1162;p37"/>
          <p:cNvSpPr txBox="1"/>
          <p:nvPr/>
        </p:nvSpPr>
        <p:spPr>
          <a:xfrm>
            <a:off x="162825" y="2303900"/>
            <a:ext cx="5571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Nunito"/>
              <a:ea typeface="Nunito"/>
              <a:cs typeface="Nunito"/>
              <a:sym typeface="Nunito"/>
            </a:endParaRPr>
          </a:p>
        </p:txBody>
      </p:sp>
      <p:sp>
        <p:nvSpPr>
          <p:cNvPr id="1163" name="Google Shape;1163;p37"/>
          <p:cNvSpPr txBox="1"/>
          <p:nvPr/>
        </p:nvSpPr>
        <p:spPr>
          <a:xfrm>
            <a:off x="4683825" y="3515500"/>
            <a:ext cx="38442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legreya"/>
                <a:ea typeface="Alegreya"/>
                <a:cs typeface="Alegreya"/>
                <a:sym typeface="Alegreya"/>
              </a:rPr>
              <a:t>Figure 2. Log-transformed Polychlorinated biphenyl concentration (PCB) (ng/g wet) in 28 fish species over the years 1993-2018 sampled from 1759 Ontario Lakes in Canada. Each dot represents a fish sample. The blue line represents the slope. </a:t>
            </a:r>
            <a:endParaRPr>
              <a:solidFill>
                <a:schemeClr val="dk1"/>
              </a:solidFill>
              <a:latin typeface="Nunito"/>
              <a:ea typeface="Nunito"/>
              <a:cs typeface="Nunito"/>
              <a:sym typeface="Nunito"/>
            </a:endParaRPr>
          </a:p>
        </p:txBody>
      </p:sp>
      <p:sp>
        <p:nvSpPr>
          <p:cNvPr id="1164" name="Google Shape;1164;p37"/>
          <p:cNvSpPr txBox="1"/>
          <p:nvPr/>
        </p:nvSpPr>
        <p:spPr>
          <a:xfrm>
            <a:off x="2234813" y="403625"/>
            <a:ext cx="952500" cy="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legreya"/>
                <a:ea typeface="Alegreya"/>
                <a:cs typeface="Alegreya"/>
                <a:sym typeface="Alegreya"/>
              </a:rPr>
              <a:t>Mercury</a:t>
            </a:r>
            <a:endParaRPr b="1">
              <a:solidFill>
                <a:schemeClr val="dk1"/>
              </a:solidFill>
              <a:latin typeface="Alegreya"/>
              <a:ea typeface="Alegreya"/>
              <a:cs typeface="Alegreya"/>
              <a:sym typeface="Alegreya"/>
            </a:endParaRPr>
          </a:p>
        </p:txBody>
      </p:sp>
      <p:sp>
        <p:nvSpPr>
          <p:cNvPr id="1165" name="Google Shape;1165;p37"/>
          <p:cNvSpPr txBox="1"/>
          <p:nvPr/>
        </p:nvSpPr>
        <p:spPr>
          <a:xfrm>
            <a:off x="6327375" y="364325"/>
            <a:ext cx="557100" cy="1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legreya"/>
                <a:ea typeface="Alegreya"/>
                <a:cs typeface="Alegreya"/>
                <a:sym typeface="Alegreya"/>
              </a:rPr>
              <a:t>PCB</a:t>
            </a:r>
            <a:endParaRPr b="1">
              <a:solidFill>
                <a:schemeClr val="dk1"/>
              </a:solidFill>
              <a:latin typeface="Alegreya"/>
              <a:ea typeface="Alegreya"/>
              <a:cs typeface="Alegreya"/>
              <a:sym typeface="Alegreya"/>
            </a:endParaRPr>
          </a:p>
        </p:txBody>
      </p:sp>
      <p:sp>
        <p:nvSpPr>
          <p:cNvPr id="1166" name="Google Shape;1166;p37"/>
          <p:cNvSpPr txBox="1"/>
          <p:nvPr/>
        </p:nvSpPr>
        <p:spPr>
          <a:xfrm>
            <a:off x="3055950" y="654850"/>
            <a:ext cx="57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70"/>
        <p:cNvGrpSpPr/>
        <p:nvPr/>
      </p:nvGrpSpPr>
      <p:grpSpPr>
        <a:xfrm>
          <a:off x="0" y="0"/>
          <a:ext cx="0" cy="0"/>
          <a:chOff x="0" y="0"/>
          <a:chExt cx="0" cy="0"/>
        </a:xfrm>
      </p:grpSpPr>
      <p:sp>
        <p:nvSpPr>
          <p:cNvPr id="1171" name="Google Shape;1171;p38"/>
          <p:cNvSpPr txBox="1"/>
          <p:nvPr/>
        </p:nvSpPr>
        <p:spPr>
          <a:xfrm>
            <a:off x="1741700" y="114575"/>
            <a:ext cx="6577200" cy="8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i="1">
              <a:solidFill>
                <a:schemeClr val="dk1"/>
              </a:solidFill>
              <a:latin typeface="Nunito"/>
              <a:ea typeface="Nunito"/>
              <a:cs typeface="Nunito"/>
              <a:sym typeface="Nunito"/>
            </a:endParaRPr>
          </a:p>
        </p:txBody>
      </p:sp>
      <p:sp>
        <p:nvSpPr>
          <p:cNvPr id="1172" name="Google Shape;1172;p38"/>
          <p:cNvSpPr txBox="1">
            <a:spLocks noGrp="1"/>
          </p:cNvSpPr>
          <p:nvPr>
            <p:ph type="title"/>
          </p:nvPr>
        </p:nvSpPr>
        <p:spPr>
          <a:xfrm>
            <a:off x="825100" y="114575"/>
            <a:ext cx="77918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i="1" dirty="0">
                <a:latin typeface="Alegreya"/>
                <a:ea typeface="Alegreya"/>
                <a:cs typeface="Alegreya"/>
                <a:sym typeface="Alegreya"/>
              </a:rPr>
              <a:t>Results: </a:t>
            </a:r>
            <a:r>
              <a:rPr lang="en" sz="3000" dirty="0">
                <a:latin typeface="Alegreya"/>
                <a:ea typeface="Alegreya"/>
                <a:cs typeface="Alegreya"/>
                <a:sym typeface="Alegreya"/>
              </a:rPr>
              <a:t>Hypothesis 2- Prediction 1: Trophic level </a:t>
            </a:r>
            <a:endParaRPr sz="1800" dirty="0">
              <a:latin typeface="Alegreya"/>
              <a:ea typeface="Alegreya"/>
              <a:cs typeface="Alegreya"/>
              <a:sym typeface="Alegreya"/>
            </a:endParaRPr>
          </a:p>
          <a:p>
            <a:pPr marL="0" lvl="0" indent="0" algn="ctr" rtl="0">
              <a:spcBef>
                <a:spcPts val="0"/>
              </a:spcBef>
              <a:spcAft>
                <a:spcPts val="0"/>
              </a:spcAft>
              <a:buNone/>
            </a:pPr>
            <a:endParaRPr dirty="0">
              <a:latin typeface="Alegreya"/>
              <a:ea typeface="Alegreya"/>
              <a:cs typeface="Alegreya"/>
              <a:sym typeface="Alegreya"/>
            </a:endParaRPr>
          </a:p>
        </p:txBody>
      </p:sp>
      <p:sp>
        <p:nvSpPr>
          <p:cNvPr id="1173" name="Google Shape;1173;p38"/>
          <p:cNvSpPr/>
          <p:nvPr/>
        </p:nvSpPr>
        <p:spPr>
          <a:xfrm>
            <a:off x="-625890" y="3434201"/>
            <a:ext cx="1240801" cy="1709304"/>
          </a:xfrm>
          <a:custGeom>
            <a:avLst/>
            <a:gdLst/>
            <a:ahLst/>
            <a:cxnLst/>
            <a:rect l="l" t="t" r="r" b="b"/>
            <a:pathLst>
              <a:path w="17967" h="24751" extrusionOk="0">
                <a:moveTo>
                  <a:pt x="12039" y="1"/>
                </a:moveTo>
                <a:cubicBezTo>
                  <a:pt x="12024" y="1"/>
                  <a:pt x="12011" y="2"/>
                  <a:pt x="11997" y="5"/>
                </a:cubicBezTo>
                <a:cubicBezTo>
                  <a:pt x="11823" y="27"/>
                  <a:pt x="11706" y="173"/>
                  <a:pt x="11695" y="352"/>
                </a:cubicBezTo>
                <a:cubicBezTo>
                  <a:pt x="11695" y="391"/>
                  <a:pt x="11695" y="430"/>
                  <a:pt x="11706" y="474"/>
                </a:cubicBezTo>
                <a:cubicBezTo>
                  <a:pt x="11773" y="748"/>
                  <a:pt x="11929" y="1000"/>
                  <a:pt x="12125" y="1240"/>
                </a:cubicBezTo>
                <a:cubicBezTo>
                  <a:pt x="12371" y="1553"/>
                  <a:pt x="12678" y="1850"/>
                  <a:pt x="12919" y="2157"/>
                </a:cubicBezTo>
                <a:cubicBezTo>
                  <a:pt x="12969" y="2224"/>
                  <a:pt x="13019" y="2297"/>
                  <a:pt x="13070" y="2369"/>
                </a:cubicBezTo>
                <a:cubicBezTo>
                  <a:pt x="13087" y="2397"/>
                  <a:pt x="13098" y="2420"/>
                  <a:pt x="13115" y="2448"/>
                </a:cubicBezTo>
                <a:cubicBezTo>
                  <a:pt x="13148" y="2492"/>
                  <a:pt x="13176" y="2543"/>
                  <a:pt x="13204" y="2587"/>
                </a:cubicBezTo>
                <a:cubicBezTo>
                  <a:pt x="13221" y="2621"/>
                  <a:pt x="13237" y="2655"/>
                  <a:pt x="13254" y="2688"/>
                </a:cubicBezTo>
                <a:cubicBezTo>
                  <a:pt x="13282" y="2727"/>
                  <a:pt x="13305" y="2772"/>
                  <a:pt x="13321" y="2817"/>
                </a:cubicBezTo>
                <a:cubicBezTo>
                  <a:pt x="13344" y="2850"/>
                  <a:pt x="13360" y="2889"/>
                  <a:pt x="13377" y="2928"/>
                </a:cubicBezTo>
                <a:cubicBezTo>
                  <a:pt x="13394" y="2962"/>
                  <a:pt x="13411" y="3001"/>
                  <a:pt x="13428" y="3040"/>
                </a:cubicBezTo>
                <a:cubicBezTo>
                  <a:pt x="13444" y="3085"/>
                  <a:pt x="13467" y="3130"/>
                  <a:pt x="13483" y="3169"/>
                </a:cubicBezTo>
                <a:cubicBezTo>
                  <a:pt x="13489" y="3186"/>
                  <a:pt x="13495" y="3197"/>
                  <a:pt x="13500" y="3208"/>
                </a:cubicBezTo>
                <a:cubicBezTo>
                  <a:pt x="13578" y="3415"/>
                  <a:pt x="13651" y="3627"/>
                  <a:pt x="13713" y="3840"/>
                </a:cubicBezTo>
                <a:cubicBezTo>
                  <a:pt x="13746" y="3963"/>
                  <a:pt x="13780" y="4091"/>
                  <a:pt x="13813" y="4214"/>
                </a:cubicBezTo>
                <a:cubicBezTo>
                  <a:pt x="14082" y="5282"/>
                  <a:pt x="14205" y="6377"/>
                  <a:pt x="14177" y="7462"/>
                </a:cubicBezTo>
                <a:cubicBezTo>
                  <a:pt x="14160" y="8261"/>
                  <a:pt x="14065" y="9077"/>
                  <a:pt x="13707" y="9765"/>
                </a:cubicBezTo>
                <a:cubicBezTo>
                  <a:pt x="13366" y="10430"/>
                  <a:pt x="12751" y="10967"/>
                  <a:pt x="12013" y="11039"/>
                </a:cubicBezTo>
                <a:cubicBezTo>
                  <a:pt x="11969" y="11044"/>
                  <a:pt x="11924" y="11046"/>
                  <a:pt x="11879" y="11046"/>
                </a:cubicBezTo>
                <a:cubicBezTo>
                  <a:pt x="11690" y="11046"/>
                  <a:pt x="11498" y="11003"/>
                  <a:pt x="11354" y="10877"/>
                </a:cubicBezTo>
                <a:cubicBezTo>
                  <a:pt x="11141" y="10693"/>
                  <a:pt x="11080" y="10385"/>
                  <a:pt x="11035" y="10106"/>
                </a:cubicBezTo>
                <a:cubicBezTo>
                  <a:pt x="10873" y="9077"/>
                  <a:pt x="10756" y="7881"/>
                  <a:pt x="11454" y="7171"/>
                </a:cubicBezTo>
                <a:cubicBezTo>
                  <a:pt x="11779" y="6841"/>
                  <a:pt x="12242" y="6679"/>
                  <a:pt x="12550" y="6327"/>
                </a:cubicBezTo>
                <a:cubicBezTo>
                  <a:pt x="12606" y="6266"/>
                  <a:pt x="12651" y="6187"/>
                  <a:pt x="12690" y="6109"/>
                </a:cubicBezTo>
                <a:cubicBezTo>
                  <a:pt x="12864" y="5715"/>
                  <a:pt x="12540" y="5348"/>
                  <a:pt x="12206" y="5348"/>
                </a:cubicBezTo>
                <a:cubicBezTo>
                  <a:pt x="12081" y="5348"/>
                  <a:pt x="11954" y="5400"/>
                  <a:pt x="11851" y="5522"/>
                </a:cubicBezTo>
                <a:cubicBezTo>
                  <a:pt x="11695" y="5707"/>
                  <a:pt x="11561" y="5919"/>
                  <a:pt x="11421" y="6109"/>
                </a:cubicBezTo>
                <a:cubicBezTo>
                  <a:pt x="11415" y="6115"/>
                  <a:pt x="11410" y="6126"/>
                  <a:pt x="11398" y="6131"/>
                </a:cubicBezTo>
                <a:cubicBezTo>
                  <a:pt x="11244" y="6331"/>
                  <a:pt x="11037" y="6418"/>
                  <a:pt x="10827" y="6418"/>
                </a:cubicBezTo>
                <a:cubicBezTo>
                  <a:pt x="10346" y="6418"/>
                  <a:pt x="9857" y="5961"/>
                  <a:pt x="9990" y="5377"/>
                </a:cubicBezTo>
                <a:cubicBezTo>
                  <a:pt x="10280" y="4113"/>
                  <a:pt x="9900" y="2778"/>
                  <a:pt x="9425" y="1531"/>
                </a:cubicBezTo>
                <a:cubicBezTo>
                  <a:pt x="9358" y="1365"/>
                  <a:pt x="9237" y="1164"/>
                  <a:pt x="9072" y="1164"/>
                </a:cubicBezTo>
                <a:cubicBezTo>
                  <a:pt x="9059" y="1164"/>
                  <a:pt x="9047" y="1165"/>
                  <a:pt x="9034" y="1168"/>
                </a:cubicBezTo>
                <a:cubicBezTo>
                  <a:pt x="8950" y="1184"/>
                  <a:pt x="8889" y="1251"/>
                  <a:pt x="8838" y="1324"/>
                </a:cubicBezTo>
                <a:cubicBezTo>
                  <a:pt x="8296" y="2079"/>
                  <a:pt x="8665" y="3174"/>
                  <a:pt x="8922" y="4119"/>
                </a:cubicBezTo>
                <a:cubicBezTo>
                  <a:pt x="9090" y="4723"/>
                  <a:pt x="9202" y="5338"/>
                  <a:pt x="9252" y="5953"/>
                </a:cubicBezTo>
                <a:cubicBezTo>
                  <a:pt x="9269" y="6103"/>
                  <a:pt x="9263" y="6282"/>
                  <a:pt x="9146" y="6366"/>
                </a:cubicBezTo>
                <a:cubicBezTo>
                  <a:pt x="9103" y="6398"/>
                  <a:pt x="9049" y="6410"/>
                  <a:pt x="8994" y="6410"/>
                </a:cubicBezTo>
                <a:cubicBezTo>
                  <a:pt x="8963" y="6410"/>
                  <a:pt x="8930" y="6406"/>
                  <a:pt x="8900" y="6400"/>
                </a:cubicBezTo>
                <a:cubicBezTo>
                  <a:pt x="8458" y="6310"/>
                  <a:pt x="8190" y="5846"/>
                  <a:pt x="7905" y="5477"/>
                </a:cubicBezTo>
                <a:cubicBezTo>
                  <a:pt x="7759" y="5287"/>
                  <a:pt x="7564" y="5114"/>
                  <a:pt x="7357" y="5019"/>
                </a:cubicBezTo>
                <a:cubicBezTo>
                  <a:pt x="7303" y="4994"/>
                  <a:pt x="7249" y="4982"/>
                  <a:pt x="7198" y="4982"/>
                </a:cubicBezTo>
                <a:cubicBezTo>
                  <a:pt x="6952" y="4982"/>
                  <a:pt x="6761" y="5244"/>
                  <a:pt x="6854" y="5517"/>
                </a:cubicBezTo>
                <a:cubicBezTo>
                  <a:pt x="7022" y="6003"/>
                  <a:pt x="7368" y="6433"/>
                  <a:pt x="7743" y="6785"/>
                </a:cubicBezTo>
                <a:cubicBezTo>
                  <a:pt x="8246" y="7255"/>
                  <a:pt x="8816" y="7630"/>
                  <a:pt x="9291" y="8127"/>
                </a:cubicBezTo>
                <a:cubicBezTo>
                  <a:pt x="10174" y="9055"/>
                  <a:pt x="10638" y="10525"/>
                  <a:pt x="9956" y="11626"/>
                </a:cubicBezTo>
                <a:cubicBezTo>
                  <a:pt x="9635" y="12144"/>
                  <a:pt x="9086" y="12463"/>
                  <a:pt x="8513" y="12463"/>
                </a:cubicBezTo>
                <a:cubicBezTo>
                  <a:pt x="8287" y="12463"/>
                  <a:pt x="8058" y="12414"/>
                  <a:pt x="7838" y="12308"/>
                </a:cubicBezTo>
                <a:cubicBezTo>
                  <a:pt x="7066" y="11945"/>
                  <a:pt x="6770" y="11084"/>
                  <a:pt x="6541" y="10296"/>
                </a:cubicBezTo>
                <a:cubicBezTo>
                  <a:pt x="6418" y="9877"/>
                  <a:pt x="6306" y="9385"/>
                  <a:pt x="6535" y="9038"/>
                </a:cubicBezTo>
                <a:cubicBezTo>
                  <a:pt x="6664" y="8854"/>
                  <a:pt x="6859" y="8747"/>
                  <a:pt x="7010" y="8585"/>
                </a:cubicBezTo>
                <a:cubicBezTo>
                  <a:pt x="7279" y="8300"/>
                  <a:pt x="7351" y="7842"/>
                  <a:pt x="7223" y="7456"/>
                </a:cubicBezTo>
                <a:cubicBezTo>
                  <a:pt x="7172" y="7293"/>
                  <a:pt x="7032" y="7212"/>
                  <a:pt x="6893" y="7212"/>
                </a:cubicBezTo>
                <a:cubicBezTo>
                  <a:pt x="6756" y="7212"/>
                  <a:pt x="6621" y="7290"/>
                  <a:pt x="6574" y="7445"/>
                </a:cubicBezTo>
                <a:cubicBezTo>
                  <a:pt x="6541" y="7557"/>
                  <a:pt x="6524" y="7680"/>
                  <a:pt x="6507" y="7792"/>
                </a:cubicBezTo>
                <a:cubicBezTo>
                  <a:pt x="6496" y="7881"/>
                  <a:pt x="6474" y="7982"/>
                  <a:pt x="6440" y="8071"/>
                </a:cubicBezTo>
                <a:cubicBezTo>
                  <a:pt x="6393" y="8192"/>
                  <a:pt x="6292" y="8245"/>
                  <a:pt x="6188" y="8245"/>
                </a:cubicBezTo>
                <a:cubicBezTo>
                  <a:pt x="6032" y="8245"/>
                  <a:pt x="5871" y="8124"/>
                  <a:pt x="5881" y="7926"/>
                </a:cubicBezTo>
                <a:cubicBezTo>
                  <a:pt x="5898" y="7467"/>
                  <a:pt x="6099" y="7015"/>
                  <a:pt x="6267" y="6584"/>
                </a:cubicBezTo>
                <a:cubicBezTo>
                  <a:pt x="6384" y="6294"/>
                  <a:pt x="6485" y="5958"/>
                  <a:pt x="6502" y="5634"/>
                </a:cubicBezTo>
                <a:cubicBezTo>
                  <a:pt x="6517" y="5376"/>
                  <a:pt x="6317" y="5233"/>
                  <a:pt x="6125" y="5233"/>
                </a:cubicBezTo>
                <a:cubicBezTo>
                  <a:pt x="5963" y="5233"/>
                  <a:pt x="5807" y="5333"/>
                  <a:pt x="5786" y="5550"/>
                </a:cubicBezTo>
                <a:cubicBezTo>
                  <a:pt x="5769" y="5701"/>
                  <a:pt x="5769" y="5858"/>
                  <a:pt x="5769" y="6003"/>
                </a:cubicBezTo>
                <a:cubicBezTo>
                  <a:pt x="5767" y="6269"/>
                  <a:pt x="5577" y="6401"/>
                  <a:pt x="5380" y="6401"/>
                </a:cubicBezTo>
                <a:cubicBezTo>
                  <a:pt x="5177" y="6401"/>
                  <a:pt x="4967" y="6259"/>
                  <a:pt x="4953" y="5980"/>
                </a:cubicBezTo>
                <a:lnTo>
                  <a:pt x="4819" y="3605"/>
                </a:lnTo>
                <a:cubicBezTo>
                  <a:pt x="4808" y="3416"/>
                  <a:pt x="4654" y="3297"/>
                  <a:pt x="4502" y="3297"/>
                </a:cubicBezTo>
                <a:cubicBezTo>
                  <a:pt x="4416" y="3297"/>
                  <a:pt x="4330" y="3335"/>
                  <a:pt x="4271" y="3420"/>
                </a:cubicBezTo>
                <a:lnTo>
                  <a:pt x="4271" y="3426"/>
                </a:lnTo>
                <a:cubicBezTo>
                  <a:pt x="4154" y="3594"/>
                  <a:pt x="4154" y="3823"/>
                  <a:pt x="4159" y="4041"/>
                </a:cubicBezTo>
                <a:cubicBezTo>
                  <a:pt x="4255" y="6305"/>
                  <a:pt x="5177" y="8479"/>
                  <a:pt x="5971" y="10631"/>
                </a:cubicBezTo>
                <a:cubicBezTo>
                  <a:pt x="6239" y="11341"/>
                  <a:pt x="6468" y="12236"/>
                  <a:pt x="5915" y="12744"/>
                </a:cubicBezTo>
                <a:cubicBezTo>
                  <a:pt x="5726" y="12915"/>
                  <a:pt x="5489" y="12996"/>
                  <a:pt x="5242" y="12996"/>
                </a:cubicBezTo>
                <a:cubicBezTo>
                  <a:pt x="5020" y="12996"/>
                  <a:pt x="4791" y="12930"/>
                  <a:pt x="4584" y="12806"/>
                </a:cubicBezTo>
                <a:cubicBezTo>
                  <a:pt x="3886" y="12386"/>
                  <a:pt x="3612" y="11565"/>
                  <a:pt x="3539" y="10782"/>
                </a:cubicBezTo>
                <a:cubicBezTo>
                  <a:pt x="3472" y="10128"/>
                  <a:pt x="3517" y="9474"/>
                  <a:pt x="3416" y="8826"/>
                </a:cubicBezTo>
                <a:cubicBezTo>
                  <a:pt x="3349" y="8376"/>
                  <a:pt x="3067" y="7836"/>
                  <a:pt x="2663" y="7836"/>
                </a:cubicBezTo>
                <a:cubicBezTo>
                  <a:pt x="2630" y="7836"/>
                  <a:pt x="2596" y="7840"/>
                  <a:pt x="2561" y="7848"/>
                </a:cubicBezTo>
                <a:cubicBezTo>
                  <a:pt x="2287" y="7915"/>
                  <a:pt x="2130" y="8200"/>
                  <a:pt x="2164" y="8496"/>
                </a:cubicBezTo>
                <a:cubicBezTo>
                  <a:pt x="2248" y="9284"/>
                  <a:pt x="3069" y="9664"/>
                  <a:pt x="3120" y="10452"/>
                </a:cubicBezTo>
                <a:cubicBezTo>
                  <a:pt x="3137" y="10715"/>
                  <a:pt x="2997" y="10972"/>
                  <a:pt x="2756" y="11045"/>
                </a:cubicBezTo>
                <a:cubicBezTo>
                  <a:pt x="2708" y="11060"/>
                  <a:pt x="2661" y="11067"/>
                  <a:pt x="2617" y="11067"/>
                </a:cubicBezTo>
                <a:cubicBezTo>
                  <a:pt x="2399" y="11067"/>
                  <a:pt x="2237" y="10899"/>
                  <a:pt x="2102" y="10732"/>
                </a:cubicBezTo>
                <a:cubicBezTo>
                  <a:pt x="1616" y="10128"/>
                  <a:pt x="1275" y="9401"/>
                  <a:pt x="1119" y="8647"/>
                </a:cubicBezTo>
                <a:cubicBezTo>
                  <a:pt x="1042" y="8260"/>
                  <a:pt x="886" y="7746"/>
                  <a:pt x="511" y="7746"/>
                </a:cubicBezTo>
                <a:cubicBezTo>
                  <a:pt x="501" y="7746"/>
                  <a:pt x="491" y="7746"/>
                  <a:pt x="481" y="7747"/>
                </a:cubicBezTo>
                <a:cubicBezTo>
                  <a:pt x="191" y="7764"/>
                  <a:pt x="1" y="8066"/>
                  <a:pt x="57" y="8367"/>
                </a:cubicBezTo>
                <a:cubicBezTo>
                  <a:pt x="342" y="9877"/>
                  <a:pt x="1230" y="11285"/>
                  <a:pt x="2460" y="12185"/>
                </a:cubicBezTo>
                <a:cubicBezTo>
                  <a:pt x="2958" y="12554"/>
                  <a:pt x="3606" y="13029"/>
                  <a:pt x="3422" y="13644"/>
                </a:cubicBezTo>
                <a:cubicBezTo>
                  <a:pt x="3325" y="13959"/>
                  <a:pt x="3031" y="14140"/>
                  <a:pt x="2715" y="14140"/>
                </a:cubicBezTo>
                <a:cubicBezTo>
                  <a:pt x="2627" y="14140"/>
                  <a:pt x="2537" y="14126"/>
                  <a:pt x="2449" y="14097"/>
                </a:cubicBezTo>
                <a:cubicBezTo>
                  <a:pt x="1951" y="13929"/>
                  <a:pt x="1365" y="13258"/>
                  <a:pt x="861" y="12923"/>
                </a:cubicBezTo>
                <a:cubicBezTo>
                  <a:pt x="812" y="12892"/>
                  <a:pt x="759" y="12878"/>
                  <a:pt x="708" y="12878"/>
                </a:cubicBezTo>
                <a:cubicBezTo>
                  <a:pt x="523" y="12878"/>
                  <a:pt x="357" y="13061"/>
                  <a:pt x="431" y="13258"/>
                </a:cubicBezTo>
                <a:cubicBezTo>
                  <a:pt x="750" y="14108"/>
                  <a:pt x="1426" y="14829"/>
                  <a:pt x="2225" y="15232"/>
                </a:cubicBezTo>
                <a:cubicBezTo>
                  <a:pt x="2858" y="15552"/>
                  <a:pt x="3553" y="15693"/>
                  <a:pt x="4243" y="15693"/>
                </a:cubicBezTo>
                <a:cubicBezTo>
                  <a:pt x="4638" y="15693"/>
                  <a:pt x="5031" y="15647"/>
                  <a:pt x="5412" y="15562"/>
                </a:cubicBezTo>
                <a:cubicBezTo>
                  <a:pt x="5946" y="15442"/>
                  <a:pt x="6487" y="15246"/>
                  <a:pt x="7032" y="15246"/>
                </a:cubicBezTo>
                <a:cubicBezTo>
                  <a:pt x="7178" y="15246"/>
                  <a:pt x="7323" y="15260"/>
                  <a:pt x="7469" y="15293"/>
                </a:cubicBezTo>
                <a:cubicBezTo>
                  <a:pt x="8229" y="15461"/>
                  <a:pt x="8771" y="16081"/>
                  <a:pt x="9202" y="16797"/>
                </a:cubicBezTo>
                <a:cubicBezTo>
                  <a:pt x="9174" y="16797"/>
                  <a:pt x="9157" y="16791"/>
                  <a:pt x="9157" y="16791"/>
                </a:cubicBezTo>
                <a:lnTo>
                  <a:pt x="9157" y="16791"/>
                </a:lnTo>
                <a:cubicBezTo>
                  <a:pt x="9157" y="16791"/>
                  <a:pt x="10348" y="20319"/>
                  <a:pt x="10895" y="22840"/>
                </a:cubicBezTo>
                <a:cubicBezTo>
                  <a:pt x="11206" y="24280"/>
                  <a:pt x="12242" y="24750"/>
                  <a:pt x="13168" y="24750"/>
                </a:cubicBezTo>
                <a:cubicBezTo>
                  <a:pt x="13860" y="24750"/>
                  <a:pt x="14491" y="24488"/>
                  <a:pt x="14713" y="24170"/>
                </a:cubicBezTo>
                <a:cubicBezTo>
                  <a:pt x="15205" y="23471"/>
                  <a:pt x="14003" y="18138"/>
                  <a:pt x="13852" y="17328"/>
                </a:cubicBezTo>
                <a:cubicBezTo>
                  <a:pt x="13841" y="16562"/>
                  <a:pt x="13830" y="15796"/>
                  <a:pt x="13819" y="15030"/>
                </a:cubicBezTo>
                <a:cubicBezTo>
                  <a:pt x="13819" y="14762"/>
                  <a:pt x="13813" y="14483"/>
                  <a:pt x="13836" y="14214"/>
                </a:cubicBezTo>
                <a:cubicBezTo>
                  <a:pt x="13864" y="13879"/>
                  <a:pt x="13925" y="13555"/>
                  <a:pt x="14070" y="13258"/>
                </a:cubicBezTo>
                <a:cubicBezTo>
                  <a:pt x="14188" y="13024"/>
                  <a:pt x="14378" y="12817"/>
                  <a:pt x="14596" y="12683"/>
                </a:cubicBezTo>
                <a:lnTo>
                  <a:pt x="14596" y="12688"/>
                </a:lnTo>
                <a:cubicBezTo>
                  <a:pt x="14769" y="12582"/>
                  <a:pt x="14959" y="12515"/>
                  <a:pt x="15155" y="12509"/>
                </a:cubicBezTo>
                <a:cubicBezTo>
                  <a:pt x="15188" y="12509"/>
                  <a:pt x="15222" y="12515"/>
                  <a:pt x="15261" y="12515"/>
                </a:cubicBezTo>
                <a:lnTo>
                  <a:pt x="15278" y="12515"/>
                </a:lnTo>
                <a:cubicBezTo>
                  <a:pt x="15306" y="12521"/>
                  <a:pt x="15339" y="12526"/>
                  <a:pt x="15367" y="12532"/>
                </a:cubicBezTo>
                <a:cubicBezTo>
                  <a:pt x="15378" y="12537"/>
                  <a:pt x="15384" y="12537"/>
                  <a:pt x="15395" y="12537"/>
                </a:cubicBezTo>
                <a:cubicBezTo>
                  <a:pt x="15429" y="12549"/>
                  <a:pt x="15468" y="12560"/>
                  <a:pt x="15507" y="12577"/>
                </a:cubicBezTo>
                <a:cubicBezTo>
                  <a:pt x="15708" y="12655"/>
                  <a:pt x="15882" y="12800"/>
                  <a:pt x="16083" y="12873"/>
                </a:cubicBezTo>
                <a:cubicBezTo>
                  <a:pt x="16177" y="12908"/>
                  <a:pt x="16271" y="12924"/>
                  <a:pt x="16365" y="12924"/>
                </a:cubicBezTo>
                <a:cubicBezTo>
                  <a:pt x="16522" y="12924"/>
                  <a:pt x="16677" y="12879"/>
                  <a:pt x="16821" y="12806"/>
                </a:cubicBezTo>
                <a:cubicBezTo>
                  <a:pt x="17050" y="12683"/>
                  <a:pt x="17245" y="12487"/>
                  <a:pt x="17385" y="12264"/>
                </a:cubicBezTo>
                <a:cubicBezTo>
                  <a:pt x="17553" y="11984"/>
                  <a:pt x="17654" y="11660"/>
                  <a:pt x="17687" y="11330"/>
                </a:cubicBezTo>
                <a:cubicBezTo>
                  <a:pt x="17704" y="11129"/>
                  <a:pt x="17698" y="10922"/>
                  <a:pt x="17670" y="10726"/>
                </a:cubicBezTo>
                <a:cubicBezTo>
                  <a:pt x="17659" y="10682"/>
                  <a:pt x="17648" y="10637"/>
                  <a:pt x="17631" y="10598"/>
                </a:cubicBezTo>
                <a:cubicBezTo>
                  <a:pt x="17581" y="10486"/>
                  <a:pt x="17486" y="10408"/>
                  <a:pt x="17380" y="10369"/>
                </a:cubicBezTo>
                <a:cubicBezTo>
                  <a:pt x="17331" y="10350"/>
                  <a:pt x="17280" y="10340"/>
                  <a:pt x="17229" y="10340"/>
                </a:cubicBezTo>
                <a:cubicBezTo>
                  <a:pt x="17130" y="10340"/>
                  <a:pt x="17033" y="10378"/>
                  <a:pt x="16955" y="10464"/>
                </a:cubicBezTo>
                <a:cubicBezTo>
                  <a:pt x="16832" y="10598"/>
                  <a:pt x="16703" y="10732"/>
                  <a:pt x="16552" y="10832"/>
                </a:cubicBezTo>
                <a:cubicBezTo>
                  <a:pt x="16435" y="10916"/>
                  <a:pt x="16284" y="10972"/>
                  <a:pt x="16139" y="10989"/>
                </a:cubicBezTo>
                <a:cubicBezTo>
                  <a:pt x="16102" y="10993"/>
                  <a:pt x="16066" y="10996"/>
                  <a:pt x="16030" y="10996"/>
                </a:cubicBezTo>
                <a:cubicBezTo>
                  <a:pt x="15739" y="10996"/>
                  <a:pt x="15467" y="10850"/>
                  <a:pt x="15412" y="10492"/>
                </a:cubicBezTo>
                <a:cubicBezTo>
                  <a:pt x="15406" y="10452"/>
                  <a:pt x="15406" y="10408"/>
                  <a:pt x="15406" y="10369"/>
                </a:cubicBezTo>
                <a:cubicBezTo>
                  <a:pt x="15412" y="10240"/>
                  <a:pt x="15457" y="10117"/>
                  <a:pt x="15518" y="10005"/>
                </a:cubicBezTo>
                <a:lnTo>
                  <a:pt x="15518" y="10011"/>
                </a:lnTo>
                <a:cubicBezTo>
                  <a:pt x="15574" y="9916"/>
                  <a:pt x="15636" y="9826"/>
                  <a:pt x="15703" y="9737"/>
                </a:cubicBezTo>
                <a:cubicBezTo>
                  <a:pt x="15786" y="9625"/>
                  <a:pt x="15882" y="9524"/>
                  <a:pt x="15977" y="9424"/>
                </a:cubicBezTo>
                <a:cubicBezTo>
                  <a:pt x="16407" y="8988"/>
                  <a:pt x="16921" y="8630"/>
                  <a:pt x="17290" y="8133"/>
                </a:cubicBezTo>
                <a:cubicBezTo>
                  <a:pt x="17793" y="7445"/>
                  <a:pt x="17967" y="6512"/>
                  <a:pt x="17771" y="5645"/>
                </a:cubicBezTo>
                <a:cubicBezTo>
                  <a:pt x="17724" y="5437"/>
                  <a:pt x="17558" y="5333"/>
                  <a:pt x="17395" y="5333"/>
                </a:cubicBezTo>
                <a:cubicBezTo>
                  <a:pt x="17229" y="5333"/>
                  <a:pt x="17067" y="5440"/>
                  <a:pt x="17033" y="5651"/>
                </a:cubicBezTo>
                <a:cubicBezTo>
                  <a:pt x="17027" y="5667"/>
                  <a:pt x="17027" y="5690"/>
                  <a:pt x="17027" y="5712"/>
                </a:cubicBezTo>
                <a:cubicBezTo>
                  <a:pt x="17005" y="5891"/>
                  <a:pt x="16972" y="6076"/>
                  <a:pt x="16927" y="6249"/>
                </a:cubicBezTo>
                <a:cubicBezTo>
                  <a:pt x="16860" y="6539"/>
                  <a:pt x="16765" y="6825"/>
                  <a:pt x="16642" y="7093"/>
                </a:cubicBezTo>
                <a:cubicBezTo>
                  <a:pt x="16569" y="7244"/>
                  <a:pt x="16468" y="7395"/>
                  <a:pt x="16345" y="7507"/>
                </a:cubicBezTo>
                <a:cubicBezTo>
                  <a:pt x="16306" y="7540"/>
                  <a:pt x="16273" y="7568"/>
                  <a:pt x="16234" y="7590"/>
                </a:cubicBezTo>
                <a:cubicBezTo>
                  <a:pt x="16195" y="7613"/>
                  <a:pt x="16155" y="7630"/>
                  <a:pt x="16111" y="7646"/>
                </a:cubicBezTo>
                <a:cubicBezTo>
                  <a:pt x="16094" y="7652"/>
                  <a:pt x="16072" y="7657"/>
                  <a:pt x="16049" y="7657"/>
                </a:cubicBezTo>
                <a:cubicBezTo>
                  <a:pt x="16027" y="7660"/>
                  <a:pt x="16004" y="7662"/>
                  <a:pt x="15982" y="7662"/>
                </a:cubicBezTo>
                <a:cubicBezTo>
                  <a:pt x="15960" y="7662"/>
                  <a:pt x="15937" y="7660"/>
                  <a:pt x="15915" y="7657"/>
                </a:cubicBezTo>
                <a:cubicBezTo>
                  <a:pt x="15870" y="7652"/>
                  <a:pt x="15826" y="7635"/>
                  <a:pt x="15775" y="7613"/>
                </a:cubicBezTo>
                <a:cubicBezTo>
                  <a:pt x="15680" y="7562"/>
                  <a:pt x="15602" y="7490"/>
                  <a:pt x="15546" y="7400"/>
                </a:cubicBezTo>
                <a:cubicBezTo>
                  <a:pt x="15485" y="7311"/>
                  <a:pt x="15445" y="7205"/>
                  <a:pt x="15429" y="7098"/>
                </a:cubicBezTo>
                <a:cubicBezTo>
                  <a:pt x="15132" y="5466"/>
                  <a:pt x="15960" y="3795"/>
                  <a:pt x="15418" y="2230"/>
                </a:cubicBezTo>
                <a:cubicBezTo>
                  <a:pt x="15390" y="2163"/>
                  <a:pt x="15362" y="2090"/>
                  <a:pt x="15323" y="2028"/>
                </a:cubicBezTo>
                <a:cubicBezTo>
                  <a:pt x="15259" y="1919"/>
                  <a:pt x="15154" y="1867"/>
                  <a:pt x="15051" y="1867"/>
                </a:cubicBezTo>
                <a:cubicBezTo>
                  <a:pt x="14918" y="1867"/>
                  <a:pt x="14789" y="1952"/>
                  <a:pt x="14758" y="2107"/>
                </a:cubicBezTo>
                <a:cubicBezTo>
                  <a:pt x="14702" y="2386"/>
                  <a:pt x="14780" y="2722"/>
                  <a:pt x="14853" y="3057"/>
                </a:cubicBezTo>
                <a:cubicBezTo>
                  <a:pt x="14887" y="3197"/>
                  <a:pt x="14920" y="3342"/>
                  <a:pt x="14937" y="3482"/>
                </a:cubicBezTo>
                <a:cubicBezTo>
                  <a:pt x="14948" y="3532"/>
                  <a:pt x="14942" y="3577"/>
                  <a:pt x="14937" y="3616"/>
                </a:cubicBezTo>
                <a:cubicBezTo>
                  <a:pt x="14920" y="3700"/>
                  <a:pt x="14870" y="3761"/>
                  <a:pt x="14814" y="3806"/>
                </a:cubicBezTo>
                <a:cubicBezTo>
                  <a:pt x="14797" y="3817"/>
                  <a:pt x="14780" y="3828"/>
                  <a:pt x="14764" y="3840"/>
                </a:cubicBezTo>
                <a:cubicBezTo>
                  <a:pt x="14730" y="3856"/>
                  <a:pt x="14691" y="3868"/>
                  <a:pt x="14657" y="3868"/>
                </a:cubicBezTo>
                <a:cubicBezTo>
                  <a:pt x="14638" y="3871"/>
                  <a:pt x="14619" y="3872"/>
                  <a:pt x="14600" y="3872"/>
                </a:cubicBezTo>
                <a:cubicBezTo>
                  <a:pt x="14483" y="3872"/>
                  <a:pt x="14365" y="3813"/>
                  <a:pt x="14288" y="3683"/>
                </a:cubicBezTo>
                <a:cubicBezTo>
                  <a:pt x="13780" y="2828"/>
                  <a:pt x="13595" y="1755"/>
                  <a:pt x="13109" y="860"/>
                </a:cubicBezTo>
                <a:cubicBezTo>
                  <a:pt x="12891" y="458"/>
                  <a:pt x="12483" y="61"/>
                  <a:pt x="12086" y="5"/>
                </a:cubicBezTo>
                <a:cubicBezTo>
                  <a:pt x="12069" y="2"/>
                  <a:pt x="12054" y="1"/>
                  <a:pt x="1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195537" y="4098298"/>
            <a:ext cx="849714" cy="1170429"/>
          </a:xfrm>
          <a:custGeom>
            <a:avLst/>
            <a:gdLst/>
            <a:ahLst/>
            <a:cxnLst/>
            <a:rect l="l" t="t" r="r" b="b"/>
            <a:pathLst>
              <a:path w="12304" h="16948" extrusionOk="0">
                <a:moveTo>
                  <a:pt x="4031" y="0"/>
                </a:moveTo>
                <a:cubicBezTo>
                  <a:pt x="3757" y="39"/>
                  <a:pt x="3477" y="313"/>
                  <a:pt x="3326" y="587"/>
                </a:cubicBezTo>
                <a:cubicBezTo>
                  <a:pt x="2991" y="1196"/>
                  <a:pt x="2868" y="1934"/>
                  <a:pt x="2521" y="2521"/>
                </a:cubicBezTo>
                <a:cubicBezTo>
                  <a:pt x="2467" y="2611"/>
                  <a:pt x="2381" y="2652"/>
                  <a:pt x="2300" y="2652"/>
                </a:cubicBezTo>
                <a:cubicBezTo>
                  <a:pt x="2290" y="2652"/>
                  <a:pt x="2280" y="2651"/>
                  <a:pt x="2270" y="2650"/>
                </a:cubicBezTo>
                <a:cubicBezTo>
                  <a:pt x="2242" y="2644"/>
                  <a:pt x="2220" y="2639"/>
                  <a:pt x="2197" y="2627"/>
                </a:cubicBezTo>
                <a:cubicBezTo>
                  <a:pt x="2186" y="2622"/>
                  <a:pt x="2175" y="2611"/>
                  <a:pt x="2164" y="2605"/>
                </a:cubicBezTo>
                <a:cubicBezTo>
                  <a:pt x="2119" y="2577"/>
                  <a:pt x="2091" y="2532"/>
                  <a:pt x="2080" y="2476"/>
                </a:cubicBezTo>
                <a:cubicBezTo>
                  <a:pt x="2069" y="2449"/>
                  <a:pt x="2069" y="2415"/>
                  <a:pt x="2074" y="2381"/>
                </a:cubicBezTo>
                <a:cubicBezTo>
                  <a:pt x="2091" y="2286"/>
                  <a:pt x="2108" y="2191"/>
                  <a:pt x="2130" y="2091"/>
                </a:cubicBezTo>
                <a:cubicBezTo>
                  <a:pt x="2180" y="1862"/>
                  <a:pt x="2236" y="1632"/>
                  <a:pt x="2197" y="1442"/>
                </a:cubicBezTo>
                <a:cubicBezTo>
                  <a:pt x="2178" y="1335"/>
                  <a:pt x="2090" y="1276"/>
                  <a:pt x="1998" y="1276"/>
                </a:cubicBezTo>
                <a:cubicBezTo>
                  <a:pt x="1928" y="1276"/>
                  <a:pt x="1855" y="1311"/>
                  <a:pt x="1812" y="1386"/>
                </a:cubicBezTo>
                <a:cubicBezTo>
                  <a:pt x="1784" y="1431"/>
                  <a:pt x="1767" y="1481"/>
                  <a:pt x="1750" y="1526"/>
                </a:cubicBezTo>
                <a:cubicBezTo>
                  <a:pt x="1376" y="2599"/>
                  <a:pt x="1940" y="3745"/>
                  <a:pt x="1739" y="4858"/>
                </a:cubicBezTo>
                <a:cubicBezTo>
                  <a:pt x="1728" y="4930"/>
                  <a:pt x="1700" y="5003"/>
                  <a:pt x="1661" y="5065"/>
                </a:cubicBezTo>
                <a:cubicBezTo>
                  <a:pt x="1621" y="5126"/>
                  <a:pt x="1566" y="5176"/>
                  <a:pt x="1499" y="5210"/>
                </a:cubicBezTo>
                <a:cubicBezTo>
                  <a:pt x="1471" y="5227"/>
                  <a:pt x="1437" y="5238"/>
                  <a:pt x="1403" y="5243"/>
                </a:cubicBezTo>
                <a:cubicBezTo>
                  <a:pt x="1390" y="5246"/>
                  <a:pt x="1376" y="5248"/>
                  <a:pt x="1361" y="5248"/>
                </a:cubicBezTo>
                <a:cubicBezTo>
                  <a:pt x="1346" y="5248"/>
                  <a:pt x="1331" y="5246"/>
                  <a:pt x="1314" y="5243"/>
                </a:cubicBezTo>
                <a:cubicBezTo>
                  <a:pt x="1303" y="5238"/>
                  <a:pt x="1286" y="5238"/>
                  <a:pt x="1275" y="5232"/>
                </a:cubicBezTo>
                <a:cubicBezTo>
                  <a:pt x="1241" y="5227"/>
                  <a:pt x="1219" y="5210"/>
                  <a:pt x="1191" y="5193"/>
                </a:cubicBezTo>
                <a:cubicBezTo>
                  <a:pt x="1163" y="5182"/>
                  <a:pt x="1135" y="5160"/>
                  <a:pt x="1113" y="5137"/>
                </a:cubicBezTo>
                <a:cubicBezTo>
                  <a:pt x="1029" y="5065"/>
                  <a:pt x="962" y="4958"/>
                  <a:pt x="912" y="4852"/>
                </a:cubicBezTo>
                <a:cubicBezTo>
                  <a:pt x="822" y="4673"/>
                  <a:pt x="761" y="4478"/>
                  <a:pt x="710" y="4282"/>
                </a:cubicBezTo>
                <a:cubicBezTo>
                  <a:pt x="682" y="4159"/>
                  <a:pt x="660" y="4036"/>
                  <a:pt x="649" y="3907"/>
                </a:cubicBezTo>
                <a:cubicBezTo>
                  <a:pt x="643" y="3896"/>
                  <a:pt x="643" y="3880"/>
                  <a:pt x="643" y="3868"/>
                </a:cubicBezTo>
                <a:cubicBezTo>
                  <a:pt x="621" y="3724"/>
                  <a:pt x="508" y="3652"/>
                  <a:pt x="394" y="3652"/>
                </a:cubicBezTo>
                <a:cubicBezTo>
                  <a:pt x="282" y="3652"/>
                  <a:pt x="168" y="3722"/>
                  <a:pt x="135" y="3863"/>
                </a:cubicBezTo>
                <a:cubicBezTo>
                  <a:pt x="0" y="4455"/>
                  <a:pt x="118" y="5098"/>
                  <a:pt x="464" y="5568"/>
                </a:cubicBezTo>
                <a:cubicBezTo>
                  <a:pt x="716" y="5909"/>
                  <a:pt x="1074" y="6155"/>
                  <a:pt x="1364" y="6456"/>
                </a:cubicBezTo>
                <a:cubicBezTo>
                  <a:pt x="1431" y="6524"/>
                  <a:pt x="1493" y="6591"/>
                  <a:pt x="1554" y="6669"/>
                </a:cubicBezTo>
                <a:cubicBezTo>
                  <a:pt x="1599" y="6725"/>
                  <a:pt x="1638" y="6786"/>
                  <a:pt x="1677" y="6853"/>
                </a:cubicBezTo>
                <a:cubicBezTo>
                  <a:pt x="1717" y="6926"/>
                  <a:pt x="1750" y="7010"/>
                  <a:pt x="1750" y="7099"/>
                </a:cubicBezTo>
                <a:cubicBezTo>
                  <a:pt x="1756" y="7127"/>
                  <a:pt x="1750" y="7155"/>
                  <a:pt x="1750" y="7183"/>
                </a:cubicBezTo>
                <a:cubicBezTo>
                  <a:pt x="1710" y="7427"/>
                  <a:pt x="1525" y="7529"/>
                  <a:pt x="1327" y="7529"/>
                </a:cubicBezTo>
                <a:cubicBezTo>
                  <a:pt x="1302" y="7529"/>
                  <a:pt x="1277" y="7527"/>
                  <a:pt x="1253" y="7524"/>
                </a:cubicBezTo>
                <a:cubicBezTo>
                  <a:pt x="1146" y="7513"/>
                  <a:pt x="1051" y="7474"/>
                  <a:pt x="967" y="7418"/>
                </a:cubicBezTo>
                <a:cubicBezTo>
                  <a:pt x="861" y="7345"/>
                  <a:pt x="777" y="7256"/>
                  <a:pt x="694" y="7161"/>
                </a:cubicBezTo>
                <a:cubicBezTo>
                  <a:pt x="638" y="7105"/>
                  <a:pt x="570" y="7079"/>
                  <a:pt x="503" y="7079"/>
                </a:cubicBezTo>
                <a:cubicBezTo>
                  <a:pt x="469" y="7079"/>
                  <a:pt x="435" y="7086"/>
                  <a:pt x="403" y="7099"/>
                </a:cubicBezTo>
                <a:cubicBezTo>
                  <a:pt x="330" y="7122"/>
                  <a:pt x="263" y="7178"/>
                  <a:pt x="230" y="7256"/>
                </a:cubicBezTo>
                <a:cubicBezTo>
                  <a:pt x="218" y="7284"/>
                  <a:pt x="207" y="7312"/>
                  <a:pt x="202" y="7340"/>
                </a:cubicBezTo>
                <a:cubicBezTo>
                  <a:pt x="179" y="7479"/>
                  <a:pt x="179" y="7619"/>
                  <a:pt x="190" y="7753"/>
                </a:cubicBezTo>
                <a:cubicBezTo>
                  <a:pt x="213" y="7983"/>
                  <a:pt x="280" y="8206"/>
                  <a:pt x="397" y="8396"/>
                </a:cubicBezTo>
                <a:cubicBezTo>
                  <a:pt x="492" y="8547"/>
                  <a:pt x="626" y="8687"/>
                  <a:pt x="783" y="8765"/>
                </a:cubicBezTo>
                <a:cubicBezTo>
                  <a:pt x="882" y="8818"/>
                  <a:pt x="989" y="8849"/>
                  <a:pt x="1099" y="8849"/>
                </a:cubicBezTo>
                <a:cubicBezTo>
                  <a:pt x="1163" y="8849"/>
                  <a:pt x="1228" y="8838"/>
                  <a:pt x="1292" y="8815"/>
                </a:cubicBezTo>
                <a:cubicBezTo>
                  <a:pt x="1431" y="8765"/>
                  <a:pt x="1549" y="8664"/>
                  <a:pt x="1683" y="8609"/>
                </a:cubicBezTo>
                <a:cubicBezTo>
                  <a:pt x="1711" y="8597"/>
                  <a:pt x="1733" y="8592"/>
                  <a:pt x="1761" y="8586"/>
                </a:cubicBezTo>
                <a:cubicBezTo>
                  <a:pt x="1767" y="8581"/>
                  <a:pt x="1772" y="8581"/>
                  <a:pt x="1778" y="8581"/>
                </a:cubicBezTo>
                <a:cubicBezTo>
                  <a:pt x="1800" y="8575"/>
                  <a:pt x="1823" y="8569"/>
                  <a:pt x="1839" y="8569"/>
                </a:cubicBezTo>
                <a:lnTo>
                  <a:pt x="1856" y="8569"/>
                </a:lnTo>
                <a:cubicBezTo>
                  <a:pt x="1879" y="8569"/>
                  <a:pt x="1901" y="8564"/>
                  <a:pt x="1923" y="8564"/>
                </a:cubicBezTo>
                <a:cubicBezTo>
                  <a:pt x="2057" y="8569"/>
                  <a:pt x="2192" y="8614"/>
                  <a:pt x="2309" y="8687"/>
                </a:cubicBezTo>
                <a:cubicBezTo>
                  <a:pt x="2309" y="8687"/>
                  <a:pt x="2309" y="8687"/>
                  <a:pt x="2309" y="8681"/>
                </a:cubicBezTo>
                <a:cubicBezTo>
                  <a:pt x="2460" y="8776"/>
                  <a:pt x="2589" y="8916"/>
                  <a:pt x="2667" y="9078"/>
                </a:cubicBezTo>
                <a:cubicBezTo>
                  <a:pt x="2767" y="9279"/>
                  <a:pt x="2812" y="9503"/>
                  <a:pt x="2829" y="9732"/>
                </a:cubicBezTo>
                <a:cubicBezTo>
                  <a:pt x="2846" y="9917"/>
                  <a:pt x="2840" y="10107"/>
                  <a:pt x="2840" y="10291"/>
                </a:cubicBezTo>
                <a:cubicBezTo>
                  <a:pt x="2834" y="10817"/>
                  <a:pt x="2823" y="11342"/>
                  <a:pt x="2818" y="11862"/>
                </a:cubicBezTo>
                <a:cubicBezTo>
                  <a:pt x="2717" y="12421"/>
                  <a:pt x="1890" y="16071"/>
                  <a:pt x="2225" y="16546"/>
                </a:cubicBezTo>
                <a:cubicBezTo>
                  <a:pt x="2378" y="16766"/>
                  <a:pt x="2811" y="16947"/>
                  <a:pt x="3285" y="16947"/>
                </a:cubicBezTo>
                <a:cubicBezTo>
                  <a:pt x="3919" y="16947"/>
                  <a:pt x="4627" y="16623"/>
                  <a:pt x="4841" y="15635"/>
                </a:cubicBezTo>
                <a:cubicBezTo>
                  <a:pt x="5216" y="13913"/>
                  <a:pt x="6032" y="11499"/>
                  <a:pt x="6032" y="11499"/>
                </a:cubicBezTo>
                <a:lnTo>
                  <a:pt x="6004" y="11499"/>
                </a:lnTo>
                <a:cubicBezTo>
                  <a:pt x="6295" y="11012"/>
                  <a:pt x="6669" y="10587"/>
                  <a:pt x="7189" y="10470"/>
                </a:cubicBezTo>
                <a:cubicBezTo>
                  <a:pt x="7289" y="10448"/>
                  <a:pt x="7389" y="10438"/>
                  <a:pt x="7489" y="10438"/>
                </a:cubicBezTo>
                <a:cubicBezTo>
                  <a:pt x="7862" y="10438"/>
                  <a:pt x="8232" y="10571"/>
                  <a:pt x="8598" y="10654"/>
                </a:cubicBezTo>
                <a:cubicBezTo>
                  <a:pt x="8860" y="10714"/>
                  <a:pt x="9133" y="10746"/>
                  <a:pt x="9406" y="10746"/>
                </a:cubicBezTo>
                <a:cubicBezTo>
                  <a:pt x="9877" y="10746"/>
                  <a:pt x="10350" y="10650"/>
                  <a:pt x="10778" y="10431"/>
                </a:cubicBezTo>
                <a:cubicBezTo>
                  <a:pt x="11326" y="10151"/>
                  <a:pt x="11790" y="9659"/>
                  <a:pt x="12008" y="9078"/>
                </a:cubicBezTo>
                <a:cubicBezTo>
                  <a:pt x="12060" y="8943"/>
                  <a:pt x="11945" y="8817"/>
                  <a:pt x="11820" y="8817"/>
                </a:cubicBezTo>
                <a:cubicBezTo>
                  <a:pt x="11785" y="8817"/>
                  <a:pt x="11750" y="8827"/>
                  <a:pt x="11717" y="8849"/>
                </a:cubicBezTo>
                <a:cubicBezTo>
                  <a:pt x="11370" y="9078"/>
                  <a:pt x="10968" y="9536"/>
                  <a:pt x="10627" y="9648"/>
                </a:cubicBezTo>
                <a:cubicBezTo>
                  <a:pt x="10564" y="9670"/>
                  <a:pt x="10500" y="9680"/>
                  <a:pt x="10437" y="9680"/>
                </a:cubicBezTo>
                <a:cubicBezTo>
                  <a:pt x="10222" y="9680"/>
                  <a:pt x="10027" y="9557"/>
                  <a:pt x="9962" y="9341"/>
                </a:cubicBezTo>
                <a:cubicBezTo>
                  <a:pt x="9833" y="8922"/>
                  <a:pt x="10275" y="8592"/>
                  <a:pt x="10621" y="8340"/>
                </a:cubicBezTo>
                <a:cubicBezTo>
                  <a:pt x="11460" y="7725"/>
                  <a:pt x="12069" y="6764"/>
                  <a:pt x="12265" y="5730"/>
                </a:cubicBezTo>
                <a:cubicBezTo>
                  <a:pt x="12304" y="5523"/>
                  <a:pt x="12175" y="5316"/>
                  <a:pt x="11974" y="5299"/>
                </a:cubicBezTo>
                <a:cubicBezTo>
                  <a:pt x="11968" y="5299"/>
                  <a:pt x="11962" y="5299"/>
                  <a:pt x="11956" y="5299"/>
                </a:cubicBezTo>
                <a:cubicBezTo>
                  <a:pt x="11701" y="5299"/>
                  <a:pt x="11593" y="5652"/>
                  <a:pt x="11538" y="5920"/>
                </a:cubicBezTo>
                <a:cubicBezTo>
                  <a:pt x="11432" y="6434"/>
                  <a:pt x="11197" y="6932"/>
                  <a:pt x="10867" y="7345"/>
                </a:cubicBezTo>
                <a:cubicBezTo>
                  <a:pt x="10774" y="7462"/>
                  <a:pt x="10661" y="7578"/>
                  <a:pt x="10510" y="7578"/>
                </a:cubicBezTo>
                <a:cubicBezTo>
                  <a:pt x="10480" y="7578"/>
                  <a:pt x="10448" y="7574"/>
                  <a:pt x="10414" y="7563"/>
                </a:cubicBezTo>
                <a:cubicBezTo>
                  <a:pt x="10252" y="7513"/>
                  <a:pt x="10157" y="7334"/>
                  <a:pt x="10168" y="7155"/>
                </a:cubicBezTo>
                <a:cubicBezTo>
                  <a:pt x="10202" y="6613"/>
                  <a:pt x="10767" y="6356"/>
                  <a:pt x="10822" y="5814"/>
                </a:cubicBezTo>
                <a:cubicBezTo>
                  <a:pt x="10845" y="5612"/>
                  <a:pt x="10739" y="5417"/>
                  <a:pt x="10549" y="5372"/>
                </a:cubicBezTo>
                <a:cubicBezTo>
                  <a:pt x="10524" y="5366"/>
                  <a:pt x="10500" y="5364"/>
                  <a:pt x="10477" y="5364"/>
                </a:cubicBezTo>
                <a:cubicBezTo>
                  <a:pt x="10206" y="5364"/>
                  <a:pt x="10008" y="5734"/>
                  <a:pt x="9962" y="6037"/>
                </a:cubicBezTo>
                <a:cubicBezTo>
                  <a:pt x="9895" y="6484"/>
                  <a:pt x="9928" y="6937"/>
                  <a:pt x="9883" y="7384"/>
                </a:cubicBezTo>
                <a:cubicBezTo>
                  <a:pt x="9827" y="7915"/>
                  <a:pt x="9643" y="8480"/>
                  <a:pt x="9162" y="8771"/>
                </a:cubicBezTo>
                <a:cubicBezTo>
                  <a:pt x="9021" y="8853"/>
                  <a:pt x="8864" y="8898"/>
                  <a:pt x="8712" y="8898"/>
                </a:cubicBezTo>
                <a:cubicBezTo>
                  <a:pt x="8543" y="8898"/>
                  <a:pt x="8380" y="8843"/>
                  <a:pt x="8251" y="8726"/>
                </a:cubicBezTo>
                <a:cubicBezTo>
                  <a:pt x="7877" y="8379"/>
                  <a:pt x="8033" y="7765"/>
                  <a:pt x="8212" y="7278"/>
                </a:cubicBezTo>
                <a:cubicBezTo>
                  <a:pt x="8760" y="5802"/>
                  <a:pt x="9391" y="4316"/>
                  <a:pt x="9453" y="2762"/>
                </a:cubicBezTo>
                <a:cubicBezTo>
                  <a:pt x="9459" y="2616"/>
                  <a:pt x="9459" y="2460"/>
                  <a:pt x="9380" y="2342"/>
                </a:cubicBezTo>
                <a:lnTo>
                  <a:pt x="9380" y="2337"/>
                </a:lnTo>
                <a:cubicBezTo>
                  <a:pt x="9340" y="2281"/>
                  <a:pt x="9282" y="2255"/>
                  <a:pt x="9224" y="2255"/>
                </a:cubicBezTo>
                <a:cubicBezTo>
                  <a:pt x="9119" y="2255"/>
                  <a:pt x="9013" y="2336"/>
                  <a:pt x="9006" y="2465"/>
                </a:cubicBezTo>
                <a:lnTo>
                  <a:pt x="8911" y="4092"/>
                </a:lnTo>
                <a:cubicBezTo>
                  <a:pt x="8902" y="4283"/>
                  <a:pt x="8758" y="4381"/>
                  <a:pt x="8619" y="4381"/>
                </a:cubicBezTo>
                <a:cubicBezTo>
                  <a:pt x="8486" y="4381"/>
                  <a:pt x="8357" y="4292"/>
                  <a:pt x="8357" y="4109"/>
                </a:cubicBezTo>
                <a:cubicBezTo>
                  <a:pt x="8357" y="4008"/>
                  <a:pt x="8352" y="3902"/>
                  <a:pt x="8341" y="3796"/>
                </a:cubicBezTo>
                <a:cubicBezTo>
                  <a:pt x="8328" y="3648"/>
                  <a:pt x="8221" y="3579"/>
                  <a:pt x="8110" y="3579"/>
                </a:cubicBezTo>
                <a:cubicBezTo>
                  <a:pt x="7978" y="3579"/>
                  <a:pt x="7839" y="3678"/>
                  <a:pt x="7849" y="3857"/>
                </a:cubicBezTo>
                <a:cubicBezTo>
                  <a:pt x="7860" y="4075"/>
                  <a:pt x="7932" y="4304"/>
                  <a:pt x="8011" y="4506"/>
                </a:cubicBezTo>
                <a:cubicBezTo>
                  <a:pt x="8128" y="4802"/>
                  <a:pt x="8268" y="5115"/>
                  <a:pt x="8279" y="5422"/>
                </a:cubicBezTo>
                <a:cubicBezTo>
                  <a:pt x="8282" y="5560"/>
                  <a:pt x="8171" y="5645"/>
                  <a:pt x="8064" y="5645"/>
                </a:cubicBezTo>
                <a:cubicBezTo>
                  <a:pt x="7993" y="5645"/>
                  <a:pt x="7925" y="5608"/>
                  <a:pt x="7893" y="5523"/>
                </a:cubicBezTo>
                <a:cubicBezTo>
                  <a:pt x="7871" y="5461"/>
                  <a:pt x="7854" y="5394"/>
                  <a:pt x="7849" y="5333"/>
                </a:cubicBezTo>
                <a:cubicBezTo>
                  <a:pt x="7837" y="5260"/>
                  <a:pt x="7821" y="5171"/>
                  <a:pt x="7798" y="5093"/>
                </a:cubicBezTo>
                <a:cubicBezTo>
                  <a:pt x="7768" y="4988"/>
                  <a:pt x="7678" y="4935"/>
                  <a:pt x="7585" y="4935"/>
                </a:cubicBezTo>
                <a:cubicBezTo>
                  <a:pt x="7491" y="4935"/>
                  <a:pt x="7394" y="4990"/>
                  <a:pt x="7357" y="5104"/>
                </a:cubicBezTo>
                <a:cubicBezTo>
                  <a:pt x="7273" y="5372"/>
                  <a:pt x="7318" y="5679"/>
                  <a:pt x="7502" y="5875"/>
                </a:cubicBezTo>
                <a:cubicBezTo>
                  <a:pt x="7603" y="5987"/>
                  <a:pt x="7742" y="6060"/>
                  <a:pt x="7826" y="6188"/>
                </a:cubicBezTo>
                <a:cubicBezTo>
                  <a:pt x="7988" y="6429"/>
                  <a:pt x="7910" y="6758"/>
                  <a:pt x="7826" y="7049"/>
                </a:cubicBezTo>
                <a:cubicBezTo>
                  <a:pt x="7664" y="7591"/>
                  <a:pt x="7463" y="8178"/>
                  <a:pt x="6937" y="8424"/>
                </a:cubicBezTo>
                <a:cubicBezTo>
                  <a:pt x="6786" y="8497"/>
                  <a:pt x="6628" y="8531"/>
                  <a:pt x="6473" y="8531"/>
                </a:cubicBezTo>
                <a:cubicBezTo>
                  <a:pt x="6080" y="8531"/>
                  <a:pt x="5705" y="8313"/>
                  <a:pt x="5484" y="7960"/>
                </a:cubicBezTo>
                <a:cubicBezTo>
                  <a:pt x="5015" y="7206"/>
                  <a:pt x="5339" y="6199"/>
                  <a:pt x="5942" y="5562"/>
                </a:cubicBezTo>
                <a:cubicBezTo>
                  <a:pt x="6267" y="5221"/>
                  <a:pt x="6658" y="4964"/>
                  <a:pt x="6999" y="4645"/>
                </a:cubicBezTo>
                <a:cubicBezTo>
                  <a:pt x="7256" y="4405"/>
                  <a:pt x="7496" y="4109"/>
                  <a:pt x="7608" y="3773"/>
                </a:cubicBezTo>
                <a:cubicBezTo>
                  <a:pt x="7673" y="3587"/>
                  <a:pt x="7541" y="3409"/>
                  <a:pt x="7373" y="3409"/>
                </a:cubicBezTo>
                <a:cubicBezTo>
                  <a:pt x="7339" y="3409"/>
                  <a:pt x="7303" y="3416"/>
                  <a:pt x="7267" y="3432"/>
                </a:cubicBezTo>
                <a:cubicBezTo>
                  <a:pt x="7122" y="3499"/>
                  <a:pt x="6988" y="3617"/>
                  <a:pt x="6893" y="3745"/>
                </a:cubicBezTo>
                <a:cubicBezTo>
                  <a:pt x="6697" y="4003"/>
                  <a:pt x="6513" y="4321"/>
                  <a:pt x="6211" y="4377"/>
                </a:cubicBezTo>
                <a:cubicBezTo>
                  <a:pt x="6189" y="4383"/>
                  <a:pt x="6167" y="4386"/>
                  <a:pt x="6145" y="4386"/>
                </a:cubicBezTo>
                <a:cubicBezTo>
                  <a:pt x="6107" y="4386"/>
                  <a:pt x="6070" y="4376"/>
                  <a:pt x="6038" y="4355"/>
                </a:cubicBezTo>
                <a:cubicBezTo>
                  <a:pt x="5959" y="4299"/>
                  <a:pt x="5959" y="4176"/>
                  <a:pt x="5965" y="4075"/>
                </a:cubicBezTo>
                <a:cubicBezTo>
                  <a:pt x="6004" y="3650"/>
                  <a:pt x="6082" y="3231"/>
                  <a:pt x="6194" y="2817"/>
                </a:cubicBezTo>
                <a:cubicBezTo>
                  <a:pt x="6367" y="2169"/>
                  <a:pt x="6619" y="1420"/>
                  <a:pt x="6250" y="900"/>
                </a:cubicBezTo>
                <a:cubicBezTo>
                  <a:pt x="6216" y="855"/>
                  <a:pt x="6172" y="811"/>
                  <a:pt x="6116" y="800"/>
                </a:cubicBezTo>
                <a:cubicBezTo>
                  <a:pt x="6107" y="798"/>
                  <a:pt x="6099" y="797"/>
                  <a:pt x="6091" y="797"/>
                </a:cubicBezTo>
                <a:cubicBezTo>
                  <a:pt x="5980" y="797"/>
                  <a:pt x="5894" y="931"/>
                  <a:pt x="5847" y="1045"/>
                </a:cubicBezTo>
                <a:cubicBezTo>
                  <a:pt x="5523" y="1901"/>
                  <a:pt x="5266" y="2812"/>
                  <a:pt x="5462" y="3678"/>
                </a:cubicBezTo>
                <a:cubicBezTo>
                  <a:pt x="5551" y="4080"/>
                  <a:pt x="5217" y="4394"/>
                  <a:pt x="4887" y="4394"/>
                </a:cubicBezTo>
                <a:cubicBezTo>
                  <a:pt x="4744" y="4394"/>
                  <a:pt x="4601" y="4335"/>
                  <a:pt x="4495" y="4198"/>
                </a:cubicBezTo>
                <a:cubicBezTo>
                  <a:pt x="4489" y="4193"/>
                  <a:pt x="4489" y="4187"/>
                  <a:pt x="4484" y="4181"/>
                </a:cubicBezTo>
                <a:cubicBezTo>
                  <a:pt x="4383" y="4053"/>
                  <a:pt x="4293" y="3907"/>
                  <a:pt x="4187" y="3779"/>
                </a:cubicBezTo>
                <a:cubicBezTo>
                  <a:pt x="4117" y="3697"/>
                  <a:pt x="4031" y="3662"/>
                  <a:pt x="3944" y="3662"/>
                </a:cubicBezTo>
                <a:cubicBezTo>
                  <a:pt x="3714" y="3662"/>
                  <a:pt x="3489" y="3913"/>
                  <a:pt x="3611" y="4181"/>
                </a:cubicBezTo>
                <a:cubicBezTo>
                  <a:pt x="3639" y="4237"/>
                  <a:pt x="3673" y="4288"/>
                  <a:pt x="3712" y="4332"/>
                </a:cubicBezTo>
                <a:cubicBezTo>
                  <a:pt x="3919" y="4573"/>
                  <a:pt x="4238" y="4684"/>
                  <a:pt x="4461" y="4908"/>
                </a:cubicBezTo>
                <a:cubicBezTo>
                  <a:pt x="4936" y="5394"/>
                  <a:pt x="4858" y="6216"/>
                  <a:pt x="4746" y="6920"/>
                </a:cubicBezTo>
                <a:cubicBezTo>
                  <a:pt x="4713" y="7110"/>
                  <a:pt x="4674" y="7323"/>
                  <a:pt x="4528" y="7446"/>
                </a:cubicBezTo>
                <a:cubicBezTo>
                  <a:pt x="4429" y="7532"/>
                  <a:pt x="4297" y="7563"/>
                  <a:pt x="4167" y="7563"/>
                </a:cubicBezTo>
                <a:cubicBezTo>
                  <a:pt x="4136" y="7563"/>
                  <a:pt x="4106" y="7561"/>
                  <a:pt x="4075" y="7558"/>
                </a:cubicBezTo>
                <a:cubicBezTo>
                  <a:pt x="3572" y="7507"/>
                  <a:pt x="3153" y="7144"/>
                  <a:pt x="2918" y="6686"/>
                </a:cubicBezTo>
                <a:cubicBezTo>
                  <a:pt x="2672" y="6216"/>
                  <a:pt x="2605" y="5657"/>
                  <a:pt x="2594" y="5109"/>
                </a:cubicBezTo>
                <a:cubicBezTo>
                  <a:pt x="2577" y="4366"/>
                  <a:pt x="2661" y="3617"/>
                  <a:pt x="2846" y="2885"/>
                </a:cubicBezTo>
                <a:cubicBezTo>
                  <a:pt x="2862" y="2801"/>
                  <a:pt x="2890" y="2717"/>
                  <a:pt x="2913" y="2627"/>
                </a:cubicBezTo>
                <a:cubicBezTo>
                  <a:pt x="2957" y="2482"/>
                  <a:pt x="3002" y="2337"/>
                  <a:pt x="3058" y="2197"/>
                </a:cubicBezTo>
                <a:cubicBezTo>
                  <a:pt x="3064" y="2191"/>
                  <a:pt x="3064" y="2180"/>
                  <a:pt x="3069" y="2169"/>
                </a:cubicBezTo>
                <a:cubicBezTo>
                  <a:pt x="3080" y="2141"/>
                  <a:pt x="3097" y="2108"/>
                  <a:pt x="3108" y="2080"/>
                </a:cubicBezTo>
                <a:cubicBezTo>
                  <a:pt x="3120" y="2052"/>
                  <a:pt x="3131" y="2029"/>
                  <a:pt x="3142" y="2001"/>
                </a:cubicBezTo>
                <a:cubicBezTo>
                  <a:pt x="3153" y="1979"/>
                  <a:pt x="3170" y="1951"/>
                  <a:pt x="3181" y="1929"/>
                </a:cubicBezTo>
                <a:cubicBezTo>
                  <a:pt x="3198" y="1895"/>
                  <a:pt x="3209" y="1867"/>
                  <a:pt x="3226" y="1839"/>
                </a:cubicBezTo>
                <a:cubicBezTo>
                  <a:pt x="3237" y="1817"/>
                  <a:pt x="3248" y="1795"/>
                  <a:pt x="3265" y="1772"/>
                </a:cubicBezTo>
                <a:cubicBezTo>
                  <a:pt x="3282" y="1739"/>
                  <a:pt x="3304" y="1705"/>
                  <a:pt x="3321" y="1672"/>
                </a:cubicBezTo>
                <a:cubicBezTo>
                  <a:pt x="3332" y="1655"/>
                  <a:pt x="3343" y="1638"/>
                  <a:pt x="3354" y="1621"/>
                </a:cubicBezTo>
                <a:cubicBezTo>
                  <a:pt x="3388" y="1571"/>
                  <a:pt x="3421" y="1521"/>
                  <a:pt x="3461" y="1476"/>
                </a:cubicBezTo>
                <a:cubicBezTo>
                  <a:pt x="3623" y="1263"/>
                  <a:pt x="3829" y="1062"/>
                  <a:pt x="4003" y="850"/>
                </a:cubicBezTo>
                <a:cubicBezTo>
                  <a:pt x="4131" y="682"/>
                  <a:pt x="4243" y="509"/>
                  <a:pt x="4288" y="324"/>
                </a:cubicBezTo>
                <a:cubicBezTo>
                  <a:pt x="4293" y="296"/>
                  <a:pt x="4299" y="268"/>
                  <a:pt x="4293" y="241"/>
                </a:cubicBezTo>
                <a:cubicBezTo>
                  <a:pt x="4288" y="118"/>
                  <a:pt x="4204" y="17"/>
                  <a:pt x="4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8245975" y="842725"/>
            <a:ext cx="370993" cy="261050"/>
          </a:xfrm>
          <a:custGeom>
            <a:avLst/>
            <a:gdLst/>
            <a:ahLst/>
            <a:cxnLst/>
            <a:rect l="l" t="t" r="r" b="b"/>
            <a:pathLst>
              <a:path w="5723" h="4027" extrusionOk="0">
                <a:moveTo>
                  <a:pt x="3158" y="1"/>
                </a:moveTo>
                <a:cubicBezTo>
                  <a:pt x="3052" y="1"/>
                  <a:pt x="2940" y="12"/>
                  <a:pt x="2829" y="23"/>
                </a:cubicBezTo>
                <a:cubicBezTo>
                  <a:pt x="2437" y="62"/>
                  <a:pt x="2052" y="157"/>
                  <a:pt x="1733" y="230"/>
                </a:cubicBezTo>
                <a:cubicBezTo>
                  <a:pt x="1694" y="241"/>
                  <a:pt x="1649" y="247"/>
                  <a:pt x="1610" y="258"/>
                </a:cubicBezTo>
                <a:cubicBezTo>
                  <a:pt x="1599" y="258"/>
                  <a:pt x="1582" y="263"/>
                  <a:pt x="1565" y="263"/>
                </a:cubicBezTo>
                <a:cubicBezTo>
                  <a:pt x="1498" y="280"/>
                  <a:pt x="1431" y="297"/>
                  <a:pt x="1370" y="330"/>
                </a:cubicBezTo>
                <a:cubicBezTo>
                  <a:pt x="1303" y="370"/>
                  <a:pt x="1269" y="431"/>
                  <a:pt x="1252" y="504"/>
                </a:cubicBezTo>
                <a:cubicBezTo>
                  <a:pt x="1236" y="582"/>
                  <a:pt x="1241" y="677"/>
                  <a:pt x="1252" y="766"/>
                </a:cubicBezTo>
                <a:cubicBezTo>
                  <a:pt x="1258" y="772"/>
                  <a:pt x="1258" y="783"/>
                  <a:pt x="1258" y="789"/>
                </a:cubicBezTo>
                <a:cubicBezTo>
                  <a:pt x="1269" y="861"/>
                  <a:pt x="1286" y="934"/>
                  <a:pt x="1303" y="1007"/>
                </a:cubicBezTo>
                <a:cubicBezTo>
                  <a:pt x="1303" y="1024"/>
                  <a:pt x="1308" y="1040"/>
                  <a:pt x="1308" y="1057"/>
                </a:cubicBezTo>
                <a:cubicBezTo>
                  <a:pt x="1314" y="1085"/>
                  <a:pt x="1319" y="1113"/>
                  <a:pt x="1319" y="1135"/>
                </a:cubicBezTo>
                <a:cubicBezTo>
                  <a:pt x="1325" y="1174"/>
                  <a:pt x="1325" y="1214"/>
                  <a:pt x="1325" y="1253"/>
                </a:cubicBezTo>
                <a:lnTo>
                  <a:pt x="1325" y="1320"/>
                </a:lnTo>
                <a:cubicBezTo>
                  <a:pt x="1319" y="1404"/>
                  <a:pt x="1314" y="1488"/>
                  <a:pt x="1303" y="1571"/>
                </a:cubicBezTo>
                <a:cubicBezTo>
                  <a:pt x="1297" y="1594"/>
                  <a:pt x="1297" y="1622"/>
                  <a:pt x="1291" y="1644"/>
                </a:cubicBezTo>
                <a:cubicBezTo>
                  <a:pt x="1275" y="1728"/>
                  <a:pt x="1252" y="1806"/>
                  <a:pt x="1219" y="1879"/>
                </a:cubicBezTo>
                <a:cubicBezTo>
                  <a:pt x="1213" y="1901"/>
                  <a:pt x="1208" y="1924"/>
                  <a:pt x="1196" y="1946"/>
                </a:cubicBezTo>
                <a:cubicBezTo>
                  <a:pt x="1157" y="2080"/>
                  <a:pt x="1146" y="2237"/>
                  <a:pt x="1146" y="2343"/>
                </a:cubicBezTo>
                <a:lnTo>
                  <a:pt x="1140" y="2343"/>
                </a:lnTo>
                <a:cubicBezTo>
                  <a:pt x="1118" y="2348"/>
                  <a:pt x="1090" y="2348"/>
                  <a:pt x="1062" y="2354"/>
                </a:cubicBezTo>
                <a:cubicBezTo>
                  <a:pt x="1029" y="2354"/>
                  <a:pt x="995" y="2354"/>
                  <a:pt x="962" y="2348"/>
                </a:cubicBezTo>
                <a:lnTo>
                  <a:pt x="928" y="2343"/>
                </a:lnTo>
                <a:cubicBezTo>
                  <a:pt x="794" y="2326"/>
                  <a:pt x="660" y="2304"/>
                  <a:pt x="526" y="2276"/>
                </a:cubicBezTo>
                <a:cubicBezTo>
                  <a:pt x="492" y="2270"/>
                  <a:pt x="464" y="2264"/>
                  <a:pt x="431" y="2259"/>
                </a:cubicBezTo>
                <a:cubicBezTo>
                  <a:pt x="397" y="2248"/>
                  <a:pt x="363" y="2237"/>
                  <a:pt x="324" y="2231"/>
                </a:cubicBezTo>
                <a:cubicBezTo>
                  <a:pt x="291" y="2220"/>
                  <a:pt x="252" y="2209"/>
                  <a:pt x="213" y="2192"/>
                </a:cubicBezTo>
                <a:cubicBezTo>
                  <a:pt x="162" y="2175"/>
                  <a:pt x="112" y="2164"/>
                  <a:pt x="62" y="2153"/>
                </a:cubicBezTo>
                <a:cubicBezTo>
                  <a:pt x="28" y="2153"/>
                  <a:pt x="6" y="2175"/>
                  <a:pt x="6" y="2209"/>
                </a:cubicBezTo>
                <a:lnTo>
                  <a:pt x="0" y="2209"/>
                </a:lnTo>
                <a:cubicBezTo>
                  <a:pt x="0" y="2214"/>
                  <a:pt x="0" y="2214"/>
                  <a:pt x="6" y="2220"/>
                </a:cubicBezTo>
                <a:cubicBezTo>
                  <a:pt x="6" y="2225"/>
                  <a:pt x="6" y="2237"/>
                  <a:pt x="17" y="2242"/>
                </a:cubicBezTo>
                <a:cubicBezTo>
                  <a:pt x="34" y="2264"/>
                  <a:pt x="50" y="2281"/>
                  <a:pt x="73" y="2298"/>
                </a:cubicBezTo>
                <a:cubicBezTo>
                  <a:pt x="129" y="2348"/>
                  <a:pt x="196" y="2387"/>
                  <a:pt x="252" y="2443"/>
                </a:cubicBezTo>
                <a:cubicBezTo>
                  <a:pt x="274" y="2471"/>
                  <a:pt x="296" y="2494"/>
                  <a:pt x="313" y="2522"/>
                </a:cubicBezTo>
                <a:cubicBezTo>
                  <a:pt x="319" y="2538"/>
                  <a:pt x="330" y="2550"/>
                  <a:pt x="336" y="2566"/>
                </a:cubicBezTo>
                <a:cubicBezTo>
                  <a:pt x="341" y="2572"/>
                  <a:pt x="347" y="2578"/>
                  <a:pt x="347" y="2589"/>
                </a:cubicBezTo>
                <a:cubicBezTo>
                  <a:pt x="363" y="2617"/>
                  <a:pt x="375" y="2645"/>
                  <a:pt x="386" y="2678"/>
                </a:cubicBezTo>
                <a:cubicBezTo>
                  <a:pt x="391" y="2689"/>
                  <a:pt x="397" y="2706"/>
                  <a:pt x="397" y="2723"/>
                </a:cubicBezTo>
                <a:cubicBezTo>
                  <a:pt x="403" y="2740"/>
                  <a:pt x="408" y="2762"/>
                  <a:pt x="408" y="2779"/>
                </a:cubicBezTo>
                <a:cubicBezTo>
                  <a:pt x="414" y="2807"/>
                  <a:pt x="419" y="2840"/>
                  <a:pt x="425" y="2874"/>
                </a:cubicBezTo>
                <a:cubicBezTo>
                  <a:pt x="425" y="2896"/>
                  <a:pt x="431" y="2919"/>
                  <a:pt x="431" y="2941"/>
                </a:cubicBezTo>
                <a:cubicBezTo>
                  <a:pt x="431" y="2952"/>
                  <a:pt x="431" y="2963"/>
                  <a:pt x="431" y="2974"/>
                </a:cubicBezTo>
                <a:lnTo>
                  <a:pt x="431" y="3030"/>
                </a:lnTo>
                <a:cubicBezTo>
                  <a:pt x="431" y="3053"/>
                  <a:pt x="436" y="3075"/>
                  <a:pt x="436" y="3097"/>
                </a:cubicBezTo>
                <a:cubicBezTo>
                  <a:pt x="436" y="3232"/>
                  <a:pt x="431" y="3360"/>
                  <a:pt x="453" y="3489"/>
                </a:cubicBezTo>
                <a:lnTo>
                  <a:pt x="453" y="3494"/>
                </a:lnTo>
                <a:cubicBezTo>
                  <a:pt x="459" y="3511"/>
                  <a:pt x="464" y="3528"/>
                  <a:pt x="464" y="3545"/>
                </a:cubicBezTo>
                <a:cubicBezTo>
                  <a:pt x="470" y="3550"/>
                  <a:pt x="470" y="3561"/>
                  <a:pt x="475" y="3573"/>
                </a:cubicBezTo>
                <a:cubicBezTo>
                  <a:pt x="495" y="3646"/>
                  <a:pt x="528" y="3674"/>
                  <a:pt x="568" y="3674"/>
                </a:cubicBezTo>
                <a:cubicBezTo>
                  <a:pt x="663" y="3674"/>
                  <a:pt x="793" y="3511"/>
                  <a:pt x="844" y="3444"/>
                </a:cubicBezTo>
                <a:cubicBezTo>
                  <a:pt x="895" y="3377"/>
                  <a:pt x="945" y="3315"/>
                  <a:pt x="990" y="3248"/>
                </a:cubicBezTo>
                <a:cubicBezTo>
                  <a:pt x="1029" y="3198"/>
                  <a:pt x="1062" y="3148"/>
                  <a:pt x="1101" y="3097"/>
                </a:cubicBezTo>
                <a:lnTo>
                  <a:pt x="1107" y="3097"/>
                </a:lnTo>
                <a:cubicBezTo>
                  <a:pt x="1124" y="3075"/>
                  <a:pt x="1146" y="3047"/>
                  <a:pt x="1168" y="3025"/>
                </a:cubicBezTo>
                <a:cubicBezTo>
                  <a:pt x="1196" y="2991"/>
                  <a:pt x="1224" y="2963"/>
                  <a:pt x="1252" y="2935"/>
                </a:cubicBezTo>
                <a:cubicBezTo>
                  <a:pt x="1286" y="2907"/>
                  <a:pt x="1314" y="2879"/>
                  <a:pt x="1353" y="2863"/>
                </a:cubicBezTo>
                <a:cubicBezTo>
                  <a:pt x="1367" y="2859"/>
                  <a:pt x="1382" y="2857"/>
                  <a:pt x="1397" y="2857"/>
                </a:cubicBezTo>
                <a:cubicBezTo>
                  <a:pt x="1445" y="2857"/>
                  <a:pt x="1496" y="2876"/>
                  <a:pt x="1543" y="2902"/>
                </a:cubicBezTo>
                <a:cubicBezTo>
                  <a:pt x="1593" y="3125"/>
                  <a:pt x="1761" y="3684"/>
                  <a:pt x="2175" y="3880"/>
                </a:cubicBezTo>
                <a:cubicBezTo>
                  <a:pt x="2175" y="3880"/>
                  <a:pt x="2368" y="4027"/>
                  <a:pt x="2683" y="4027"/>
                </a:cubicBezTo>
                <a:cubicBezTo>
                  <a:pt x="2840" y="4027"/>
                  <a:pt x="3028" y="3990"/>
                  <a:pt x="3237" y="3880"/>
                </a:cubicBezTo>
                <a:cubicBezTo>
                  <a:pt x="3589" y="3690"/>
                  <a:pt x="3863" y="3371"/>
                  <a:pt x="4042" y="3131"/>
                </a:cubicBezTo>
                <a:cubicBezTo>
                  <a:pt x="4137" y="3002"/>
                  <a:pt x="4198" y="2896"/>
                  <a:pt x="4226" y="2840"/>
                </a:cubicBezTo>
                <a:cubicBezTo>
                  <a:pt x="4316" y="2784"/>
                  <a:pt x="4388" y="2734"/>
                  <a:pt x="4450" y="2678"/>
                </a:cubicBezTo>
                <a:cubicBezTo>
                  <a:pt x="4489" y="2645"/>
                  <a:pt x="4522" y="2611"/>
                  <a:pt x="4550" y="2583"/>
                </a:cubicBezTo>
                <a:cubicBezTo>
                  <a:pt x="4584" y="2544"/>
                  <a:pt x="4623" y="2499"/>
                  <a:pt x="4657" y="2455"/>
                </a:cubicBezTo>
                <a:lnTo>
                  <a:pt x="4668" y="2443"/>
                </a:lnTo>
                <a:cubicBezTo>
                  <a:pt x="4802" y="2276"/>
                  <a:pt x="4942" y="2086"/>
                  <a:pt x="5037" y="1946"/>
                </a:cubicBezTo>
                <a:cubicBezTo>
                  <a:pt x="5115" y="1840"/>
                  <a:pt x="5221" y="1750"/>
                  <a:pt x="5339" y="1683"/>
                </a:cubicBezTo>
                <a:cubicBezTo>
                  <a:pt x="5484" y="1599"/>
                  <a:pt x="5607" y="1488"/>
                  <a:pt x="5668" y="1432"/>
                </a:cubicBezTo>
                <a:cubicBezTo>
                  <a:pt x="5668" y="1432"/>
                  <a:pt x="5668" y="1426"/>
                  <a:pt x="5674" y="1426"/>
                </a:cubicBezTo>
                <a:cubicBezTo>
                  <a:pt x="5679" y="1415"/>
                  <a:pt x="5685" y="1415"/>
                  <a:pt x="5691" y="1409"/>
                </a:cubicBezTo>
                <a:lnTo>
                  <a:pt x="5691" y="1404"/>
                </a:lnTo>
                <a:lnTo>
                  <a:pt x="5696" y="1398"/>
                </a:lnTo>
                <a:cubicBezTo>
                  <a:pt x="5722" y="1274"/>
                  <a:pt x="5629" y="1269"/>
                  <a:pt x="5614" y="1269"/>
                </a:cubicBezTo>
                <a:cubicBezTo>
                  <a:pt x="5613" y="1269"/>
                  <a:pt x="5612" y="1269"/>
                  <a:pt x="5612" y="1269"/>
                </a:cubicBezTo>
                <a:cubicBezTo>
                  <a:pt x="5612" y="1269"/>
                  <a:pt x="5154" y="1247"/>
                  <a:pt x="4936" y="901"/>
                </a:cubicBezTo>
                <a:lnTo>
                  <a:pt x="4908" y="856"/>
                </a:lnTo>
                <a:cubicBezTo>
                  <a:pt x="4891" y="828"/>
                  <a:pt x="4875" y="806"/>
                  <a:pt x="4858" y="783"/>
                </a:cubicBezTo>
                <a:cubicBezTo>
                  <a:pt x="4774" y="666"/>
                  <a:pt x="4662" y="571"/>
                  <a:pt x="4539" y="498"/>
                </a:cubicBezTo>
                <a:cubicBezTo>
                  <a:pt x="4483" y="465"/>
                  <a:pt x="4433" y="442"/>
                  <a:pt x="4377" y="420"/>
                </a:cubicBezTo>
                <a:lnTo>
                  <a:pt x="4316" y="392"/>
                </a:lnTo>
                <a:cubicBezTo>
                  <a:pt x="4265" y="375"/>
                  <a:pt x="4215" y="358"/>
                  <a:pt x="4159" y="342"/>
                </a:cubicBezTo>
                <a:cubicBezTo>
                  <a:pt x="4086" y="258"/>
                  <a:pt x="3997" y="196"/>
                  <a:pt x="3902" y="152"/>
                </a:cubicBezTo>
                <a:cubicBezTo>
                  <a:pt x="3891" y="140"/>
                  <a:pt x="3874" y="135"/>
                  <a:pt x="3863" y="129"/>
                </a:cubicBezTo>
                <a:cubicBezTo>
                  <a:pt x="3790" y="96"/>
                  <a:pt x="3712" y="68"/>
                  <a:pt x="3628" y="51"/>
                </a:cubicBezTo>
                <a:cubicBezTo>
                  <a:pt x="3606" y="45"/>
                  <a:pt x="3583" y="40"/>
                  <a:pt x="3555" y="34"/>
                </a:cubicBezTo>
                <a:cubicBezTo>
                  <a:pt x="3460" y="17"/>
                  <a:pt x="3360" y="6"/>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38"/>
          <p:cNvGrpSpPr/>
          <p:nvPr/>
        </p:nvGrpSpPr>
        <p:grpSpPr>
          <a:xfrm rot="841089" flipH="1">
            <a:off x="103926" y="143031"/>
            <a:ext cx="405561" cy="1459694"/>
            <a:chOff x="4872500" y="2507925"/>
            <a:chExt cx="240075" cy="852650"/>
          </a:xfrm>
        </p:grpSpPr>
        <p:sp>
          <p:nvSpPr>
            <p:cNvPr id="1177" name="Google Shape;1177;p38"/>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38"/>
          <p:cNvGrpSpPr/>
          <p:nvPr/>
        </p:nvGrpSpPr>
        <p:grpSpPr>
          <a:xfrm rot="830184">
            <a:off x="8894539" y="3559566"/>
            <a:ext cx="410682" cy="1458576"/>
            <a:chOff x="4872500" y="2507925"/>
            <a:chExt cx="240075" cy="852650"/>
          </a:xfrm>
        </p:grpSpPr>
        <p:sp>
          <p:nvSpPr>
            <p:cNvPr id="1206" name="Google Shape;1206;p38"/>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38"/>
          <p:cNvSpPr txBox="1"/>
          <p:nvPr/>
        </p:nvSpPr>
        <p:spPr>
          <a:xfrm>
            <a:off x="5409475" y="4059788"/>
            <a:ext cx="3000000" cy="110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b="1">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r>
              <a:rPr lang="en" b="1">
                <a:solidFill>
                  <a:schemeClr val="dk1"/>
                </a:solidFill>
                <a:latin typeface="Alegreya"/>
                <a:ea typeface="Alegreya"/>
                <a:cs typeface="Alegreya"/>
                <a:sym typeface="Alegreya"/>
              </a:rPr>
              <a:t>Prediction = supported</a:t>
            </a:r>
            <a:endParaRPr b="1">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r>
              <a:rPr lang="en">
                <a:solidFill>
                  <a:schemeClr val="dk1"/>
                </a:solidFill>
              </a:rPr>
              <a:t>β</a:t>
            </a:r>
            <a:r>
              <a:rPr lang="en" b="1">
                <a:solidFill>
                  <a:schemeClr val="dk1"/>
                </a:solidFill>
                <a:latin typeface="Alegreya"/>
                <a:ea typeface="Alegreya"/>
                <a:cs typeface="Alegreya"/>
                <a:sym typeface="Alegreya"/>
              </a:rPr>
              <a:t>o = 0.10658 </a:t>
            </a:r>
            <a:endParaRPr b="1">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r>
              <a:rPr lang="en" b="1">
                <a:solidFill>
                  <a:schemeClr val="dk1"/>
                </a:solidFill>
                <a:latin typeface="Alegreya"/>
                <a:ea typeface="Alegreya"/>
                <a:cs typeface="Alegreya"/>
                <a:sym typeface="Alegreya"/>
              </a:rPr>
              <a:t>p = 2e-16 (significant)</a:t>
            </a:r>
            <a:endParaRPr b="1"/>
          </a:p>
        </p:txBody>
      </p:sp>
      <p:pic>
        <p:nvPicPr>
          <p:cNvPr id="1235" name="Google Shape;1235;p38"/>
          <p:cNvPicPr preferRelativeResize="0"/>
          <p:nvPr/>
        </p:nvPicPr>
        <p:blipFill>
          <a:blip r:embed="rId3">
            <a:alphaModFix/>
          </a:blip>
          <a:stretch>
            <a:fillRect/>
          </a:stretch>
        </p:blipFill>
        <p:spPr>
          <a:xfrm>
            <a:off x="614900" y="950975"/>
            <a:ext cx="3849950" cy="2754775"/>
          </a:xfrm>
          <a:prstGeom prst="rect">
            <a:avLst/>
          </a:prstGeom>
          <a:noFill/>
          <a:ln>
            <a:noFill/>
          </a:ln>
        </p:spPr>
      </p:pic>
      <p:pic>
        <p:nvPicPr>
          <p:cNvPr id="1236" name="Google Shape;1236;p38"/>
          <p:cNvPicPr preferRelativeResize="0"/>
          <p:nvPr/>
        </p:nvPicPr>
        <p:blipFill>
          <a:blip r:embed="rId4">
            <a:alphaModFix/>
          </a:blip>
          <a:stretch>
            <a:fillRect/>
          </a:stretch>
        </p:blipFill>
        <p:spPr>
          <a:xfrm>
            <a:off x="4824325" y="1020725"/>
            <a:ext cx="4170299" cy="2674575"/>
          </a:xfrm>
          <a:prstGeom prst="rect">
            <a:avLst/>
          </a:prstGeom>
          <a:noFill/>
          <a:ln>
            <a:noFill/>
          </a:ln>
        </p:spPr>
      </p:pic>
      <p:grpSp>
        <p:nvGrpSpPr>
          <p:cNvPr id="1237" name="Google Shape;1237;p38"/>
          <p:cNvGrpSpPr/>
          <p:nvPr/>
        </p:nvGrpSpPr>
        <p:grpSpPr>
          <a:xfrm rot="-520737">
            <a:off x="2453863" y="4362184"/>
            <a:ext cx="1116635" cy="503429"/>
            <a:chOff x="2706750" y="2282425"/>
            <a:chExt cx="1266899" cy="571175"/>
          </a:xfrm>
        </p:grpSpPr>
        <p:sp>
          <p:nvSpPr>
            <p:cNvPr id="1238" name="Google Shape;1238;p38"/>
            <p:cNvSpPr/>
            <p:nvPr/>
          </p:nvSpPr>
          <p:spPr>
            <a:xfrm>
              <a:off x="3754943" y="2647502"/>
              <a:ext cx="218706" cy="89551"/>
            </a:xfrm>
            <a:custGeom>
              <a:avLst/>
              <a:gdLst/>
              <a:ahLst/>
              <a:cxnLst/>
              <a:rect l="l" t="t" r="r" b="b"/>
              <a:pathLst>
                <a:path w="2706" h="1108" extrusionOk="0">
                  <a:moveTo>
                    <a:pt x="1073" y="1"/>
                  </a:moveTo>
                  <a:cubicBezTo>
                    <a:pt x="1029" y="1"/>
                    <a:pt x="978" y="1"/>
                    <a:pt x="922" y="6"/>
                  </a:cubicBezTo>
                  <a:cubicBezTo>
                    <a:pt x="900" y="12"/>
                    <a:pt x="872" y="12"/>
                    <a:pt x="844" y="17"/>
                  </a:cubicBezTo>
                  <a:cubicBezTo>
                    <a:pt x="816" y="23"/>
                    <a:pt x="788" y="28"/>
                    <a:pt x="760" y="34"/>
                  </a:cubicBezTo>
                  <a:cubicBezTo>
                    <a:pt x="621" y="62"/>
                    <a:pt x="492" y="118"/>
                    <a:pt x="375" y="185"/>
                  </a:cubicBezTo>
                  <a:lnTo>
                    <a:pt x="6" y="386"/>
                  </a:lnTo>
                  <a:cubicBezTo>
                    <a:pt x="0" y="386"/>
                    <a:pt x="0" y="392"/>
                    <a:pt x="0" y="392"/>
                  </a:cubicBezTo>
                  <a:cubicBezTo>
                    <a:pt x="0" y="397"/>
                    <a:pt x="0" y="397"/>
                    <a:pt x="0" y="397"/>
                  </a:cubicBezTo>
                  <a:cubicBezTo>
                    <a:pt x="0" y="397"/>
                    <a:pt x="0" y="403"/>
                    <a:pt x="0" y="409"/>
                  </a:cubicBezTo>
                  <a:cubicBezTo>
                    <a:pt x="134" y="554"/>
                    <a:pt x="296" y="671"/>
                    <a:pt x="481" y="761"/>
                  </a:cubicBezTo>
                  <a:lnTo>
                    <a:pt x="498" y="766"/>
                  </a:lnTo>
                  <a:cubicBezTo>
                    <a:pt x="531" y="783"/>
                    <a:pt x="570" y="800"/>
                    <a:pt x="609" y="817"/>
                  </a:cubicBezTo>
                  <a:cubicBezTo>
                    <a:pt x="621" y="817"/>
                    <a:pt x="632" y="822"/>
                    <a:pt x="643" y="828"/>
                  </a:cubicBezTo>
                  <a:cubicBezTo>
                    <a:pt x="660" y="833"/>
                    <a:pt x="682" y="839"/>
                    <a:pt x="699" y="845"/>
                  </a:cubicBezTo>
                  <a:cubicBezTo>
                    <a:pt x="721" y="850"/>
                    <a:pt x="744" y="861"/>
                    <a:pt x="772" y="867"/>
                  </a:cubicBezTo>
                  <a:cubicBezTo>
                    <a:pt x="777" y="867"/>
                    <a:pt x="783" y="873"/>
                    <a:pt x="794" y="873"/>
                  </a:cubicBezTo>
                  <a:cubicBezTo>
                    <a:pt x="850" y="928"/>
                    <a:pt x="928" y="979"/>
                    <a:pt x="1001" y="1018"/>
                  </a:cubicBezTo>
                  <a:cubicBezTo>
                    <a:pt x="1045" y="1040"/>
                    <a:pt x="1085" y="1057"/>
                    <a:pt x="1124" y="1068"/>
                  </a:cubicBezTo>
                  <a:cubicBezTo>
                    <a:pt x="1146" y="1079"/>
                    <a:pt x="1168" y="1085"/>
                    <a:pt x="1185" y="1091"/>
                  </a:cubicBezTo>
                  <a:cubicBezTo>
                    <a:pt x="1208" y="1096"/>
                    <a:pt x="1219" y="1102"/>
                    <a:pt x="1230" y="1107"/>
                  </a:cubicBezTo>
                  <a:lnTo>
                    <a:pt x="1247" y="1107"/>
                  </a:lnTo>
                  <a:cubicBezTo>
                    <a:pt x="1235" y="1107"/>
                    <a:pt x="1224" y="1102"/>
                    <a:pt x="1219" y="1102"/>
                  </a:cubicBezTo>
                  <a:cubicBezTo>
                    <a:pt x="1185" y="1085"/>
                    <a:pt x="1157" y="1068"/>
                    <a:pt x="1129" y="1051"/>
                  </a:cubicBezTo>
                  <a:cubicBezTo>
                    <a:pt x="1073" y="1007"/>
                    <a:pt x="1023" y="951"/>
                    <a:pt x="984" y="906"/>
                  </a:cubicBezTo>
                  <a:lnTo>
                    <a:pt x="984" y="906"/>
                  </a:lnTo>
                  <a:cubicBezTo>
                    <a:pt x="1001" y="912"/>
                    <a:pt x="1023" y="912"/>
                    <a:pt x="1040" y="912"/>
                  </a:cubicBezTo>
                  <a:lnTo>
                    <a:pt x="1045" y="912"/>
                  </a:lnTo>
                  <a:cubicBezTo>
                    <a:pt x="1068" y="917"/>
                    <a:pt x="1090" y="917"/>
                    <a:pt x="1113" y="917"/>
                  </a:cubicBezTo>
                  <a:lnTo>
                    <a:pt x="1135" y="917"/>
                  </a:lnTo>
                  <a:cubicBezTo>
                    <a:pt x="1152" y="923"/>
                    <a:pt x="1168" y="923"/>
                    <a:pt x="1180" y="923"/>
                  </a:cubicBezTo>
                  <a:lnTo>
                    <a:pt x="1353" y="923"/>
                  </a:lnTo>
                  <a:cubicBezTo>
                    <a:pt x="1370" y="923"/>
                    <a:pt x="1381" y="917"/>
                    <a:pt x="1392" y="917"/>
                  </a:cubicBezTo>
                  <a:lnTo>
                    <a:pt x="1426" y="917"/>
                  </a:lnTo>
                  <a:cubicBezTo>
                    <a:pt x="1437" y="917"/>
                    <a:pt x="1448" y="912"/>
                    <a:pt x="1459" y="912"/>
                  </a:cubicBezTo>
                  <a:lnTo>
                    <a:pt x="1493" y="912"/>
                  </a:lnTo>
                  <a:cubicBezTo>
                    <a:pt x="1498" y="912"/>
                    <a:pt x="1504" y="912"/>
                    <a:pt x="1509" y="906"/>
                  </a:cubicBezTo>
                  <a:cubicBezTo>
                    <a:pt x="1537" y="906"/>
                    <a:pt x="1565" y="900"/>
                    <a:pt x="1593" y="895"/>
                  </a:cubicBezTo>
                  <a:cubicBezTo>
                    <a:pt x="1616" y="906"/>
                    <a:pt x="1644" y="923"/>
                    <a:pt x="1671" y="934"/>
                  </a:cubicBezTo>
                  <a:lnTo>
                    <a:pt x="1694" y="940"/>
                  </a:lnTo>
                  <a:cubicBezTo>
                    <a:pt x="1744" y="962"/>
                    <a:pt x="1800" y="984"/>
                    <a:pt x="1845" y="1001"/>
                  </a:cubicBezTo>
                  <a:cubicBezTo>
                    <a:pt x="1856" y="1001"/>
                    <a:pt x="1862" y="1001"/>
                    <a:pt x="1867" y="1007"/>
                  </a:cubicBezTo>
                  <a:cubicBezTo>
                    <a:pt x="1945" y="1035"/>
                    <a:pt x="2001" y="1051"/>
                    <a:pt x="2001" y="1051"/>
                  </a:cubicBezTo>
                  <a:cubicBezTo>
                    <a:pt x="2024" y="900"/>
                    <a:pt x="2007" y="783"/>
                    <a:pt x="1979" y="705"/>
                  </a:cubicBezTo>
                  <a:lnTo>
                    <a:pt x="1979" y="705"/>
                  </a:lnTo>
                  <a:cubicBezTo>
                    <a:pt x="2001" y="710"/>
                    <a:pt x="2018" y="716"/>
                    <a:pt x="2040" y="727"/>
                  </a:cubicBezTo>
                  <a:cubicBezTo>
                    <a:pt x="2046" y="727"/>
                    <a:pt x="2052" y="727"/>
                    <a:pt x="2057" y="733"/>
                  </a:cubicBezTo>
                  <a:cubicBezTo>
                    <a:pt x="2096" y="750"/>
                    <a:pt x="2135" y="772"/>
                    <a:pt x="2175" y="800"/>
                  </a:cubicBezTo>
                  <a:cubicBezTo>
                    <a:pt x="2180" y="805"/>
                    <a:pt x="2180" y="805"/>
                    <a:pt x="2186" y="811"/>
                  </a:cubicBezTo>
                  <a:cubicBezTo>
                    <a:pt x="2203" y="822"/>
                    <a:pt x="2219" y="839"/>
                    <a:pt x="2236" y="856"/>
                  </a:cubicBezTo>
                  <a:cubicBezTo>
                    <a:pt x="2275" y="895"/>
                    <a:pt x="2331" y="940"/>
                    <a:pt x="2393" y="990"/>
                  </a:cubicBezTo>
                  <a:cubicBezTo>
                    <a:pt x="2393" y="990"/>
                    <a:pt x="2398" y="996"/>
                    <a:pt x="2398" y="996"/>
                  </a:cubicBezTo>
                  <a:cubicBezTo>
                    <a:pt x="2404" y="996"/>
                    <a:pt x="2409" y="1001"/>
                    <a:pt x="2415" y="1007"/>
                  </a:cubicBezTo>
                  <a:lnTo>
                    <a:pt x="2421" y="1007"/>
                  </a:lnTo>
                  <a:cubicBezTo>
                    <a:pt x="2432" y="1018"/>
                    <a:pt x="2443" y="1029"/>
                    <a:pt x="2460" y="1035"/>
                  </a:cubicBezTo>
                  <a:cubicBezTo>
                    <a:pt x="2460" y="1040"/>
                    <a:pt x="2465" y="1040"/>
                    <a:pt x="2465" y="1040"/>
                  </a:cubicBezTo>
                  <a:lnTo>
                    <a:pt x="2471" y="1046"/>
                  </a:lnTo>
                  <a:cubicBezTo>
                    <a:pt x="2482" y="1051"/>
                    <a:pt x="2488" y="1057"/>
                    <a:pt x="2493" y="1063"/>
                  </a:cubicBezTo>
                  <a:cubicBezTo>
                    <a:pt x="2510" y="1074"/>
                    <a:pt x="2527" y="1079"/>
                    <a:pt x="2544" y="1091"/>
                  </a:cubicBezTo>
                  <a:cubicBezTo>
                    <a:pt x="2544" y="1091"/>
                    <a:pt x="2544" y="1091"/>
                    <a:pt x="2544" y="1085"/>
                  </a:cubicBezTo>
                  <a:lnTo>
                    <a:pt x="2549" y="1085"/>
                  </a:lnTo>
                  <a:cubicBezTo>
                    <a:pt x="2549" y="1079"/>
                    <a:pt x="2549" y="1074"/>
                    <a:pt x="2549" y="1068"/>
                  </a:cubicBezTo>
                  <a:cubicBezTo>
                    <a:pt x="2549" y="1063"/>
                    <a:pt x="2549" y="1063"/>
                    <a:pt x="2549" y="1057"/>
                  </a:cubicBezTo>
                  <a:lnTo>
                    <a:pt x="2549" y="1051"/>
                  </a:lnTo>
                  <a:cubicBezTo>
                    <a:pt x="2555" y="1040"/>
                    <a:pt x="2555" y="1029"/>
                    <a:pt x="2555" y="1012"/>
                  </a:cubicBezTo>
                  <a:lnTo>
                    <a:pt x="2555" y="1007"/>
                  </a:lnTo>
                  <a:lnTo>
                    <a:pt x="2555" y="1001"/>
                  </a:lnTo>
                  <a:cubicBezTo>
                    <a:pt x="2555" y="984"/>
                    <a:pt x="2549" y="968"/>
                    <a:pt x="2549" y="945"/>
                  </a:cubicBezTo>
                  <a:cubicBezTo>
                    <a:pt x="2549" y="945"/>
                    <a:pt x="2549" y="945"/>
                    <a:pt x="2544" y="940"/>
                  </a:cubicBezTo>
                  <a:cubicBezTo>
                    <a:pt x="2544" y="923"/>
                    <a:pt x="2538" y="906"/>
                    <a:pt x="2532" y="889"/>
                  </a:cubicBezTo>
                  <a:cubicBezTo>
                    <a:pt x="2532" y="889"/>
                    <a:pt x="2532" y="889"/>
                    <a:pt x="2532" y="884"/>
                  </a:cubicBezTo>
                  <a:cubicBezTo>
                    <a:pt x="2527" y="867"/>
                    <a:pt x="2521" y="856"/>
                    <a:pt x="2516" y="839"/>
                  </a:cubicBezTo>
                  <a:cubicBezTo>
                    <a:pt x="2516" y="839"/>
                    <a:pt x="2516" y="833"/>
                    <a:pt x="2510" y="833"/>
                  </a:cubicBezTo>
                  <a:cubicBezTo>
                    <a:pt x="2504" y="817"/>
                    <a:pt x="2499" y="805"/>
                    <a:pt x="2488" y="789"/>
                  </a:cubicBezTo>
                  <a:cubicBezTo>
                    <a:pt x="2488" y="789"/>
                    <a:pt x="2488" y="783"/>
                    <a:pt x="2488" y="783"/>
                  </a:cubicBezTo>
                  <a:cubicBezTo>
                    <a:pt x="2482" y="772"/>
                    <a:pt x="2471" y="761"/>
                    <a:pt x="2465" y="744"/>
                  </a:cubicBezTo>
                  <a:lnTo>
                    <a:pt x="2465" y="750"/>
                  </a:lnTo>
                  <a:cubicBezTo>
                    <a:pt x="2443" y="716"/>
                    <a:pt x="2421" y="682"/>
                    <a:pt x="2387" y="649"/>
                  </a:cubicBezTo>
                  <a:cubicBezTo>
                    <a:pt x="2426" y="632"/>
                    <a:pt x="2460" y="610"/>
                    <a:pt x="2488" y="593"/>
                  </a:cubicBezTo>
                  <a:cubicBezTo>
                    <a:pt x="2488" y="593"/>
                    <a:pt x="2493" y="593"/>
                    <a:pt x="2493" y="587"/>
                  </a:cubicBezTo>
                  <a:cubicBezTo>
                    <a:pt x="2504" y="582"/>
                    <a:pt x="2516" y="576"/>
                    <a:pt x="2527" y="565"/>
                  </a:cubicBezTo>
                  <a:lnTo>
                    <a:pt x="2538" y="554"/>
                  </a:lnTo>
                  <a:lnTo>
                    <a:pt x="2544" y="554"/>
                  </a:lnTo>
                  <a:cubicBezTo>
                    <a:pt x="2549" y="548"/>
                    <a:pt x="2555" y="543"/>
                    <a:pt x="2560" y="537"/>
                  </a:cubicBezTo>
                  <a:cubicBezTo>
                    <a:pt x="2566" y="532"/>
                    <a:pt x="2566" y="532"/>
                    <a:pt x="2571" y="526"/>
                  </a:cubicBezTo>
                  <a:cubicBezTo>
                    <a:pt x="2577" y="520"/>
                    <a:pt x="2577" y="520"/>
                    <a:pt x="2583" y="520"/>
                  </a:cubicBezTo>
                  <a:cubicBezTo>
                    <a:pt x="2583" y="520"/>
                    <a:pt x="2583" y="515"/>
                    <a:pt x="2588" y="515"/>
                  </a:cubicBezTo>
                  <a:lnTo>
                    <a:pt x="2588" y="509"/>
                  </a:lnTo>
                  <a:cubicBezTo>
                    <a:pt x="2594" y="504"/>
                    <a:pt x="2594" y="504"/>
                    <a:pt x="2599" y="498"/>
                  </a:cubicBezTo>
                  <a:cubicBezTo>
                    <a:pt x="2605" y="492"/>
                    <a:pt x="2611" y="487"/>
                    <a:pt x="2616" y="481"/>
                  </a:cubicBezTo>
                  <a:cubicBezTo>
                    <a:pt x="2616" y="476"/>
                    <a:pt x="2622" y="476"/>
                    <a:pt x="2622" y="470"/>
                  </a:cubicBezTo>
                  <a:cubicBezTo>
                    <a:pt x="2627" y="464"/>
                    <a:pt x="2633" y="459"/>
                    <a:pt x="2639" y="453"/>
                  </a:cubicBezTo>
                  <a:cubicBezTo>
                    <a:pt x="2639" y="453"/>
                    <a:pt x="2644" y="448"/>
                    <a:pt x="2644" y="442"/>
                  </a:cubicBezTo>
                  <a:cubicBezTo>
                    <a:pt x="2650" y="437"/>
                    <a:pt x="2650" y="431"/>
                    <a:pt x="2655" y="425"/>
                  </a:cubicBezTo>
                  <a:cubicBezTo>
                    <a:pt x="2655" y="425"/>
                    <a:pt x="2661" y="420"/>
                    <a:pt x="2661" y="420"/>
                  </a:cubicBezTo>
                  <a:cubicBezTo>
                    <a:pt x="2666" y="409"/>
                    <a:pt x="2666" y="403"/>
                    <a:pt x="2672" y="397"/>
                  </a:cubicBezTo>
                  <a:cubicBezTo>
                    <a:pt x="2672" y="397"/>
                    <a:pt x="2672" y="392"/>
                    <a:pt x="2672" y="392"/>
                  </a:cubicBezTo>
                  <a:cubicBezTo>
                    <a:pt x="2678" y="386"/>
                    <a:pt x="2678" y="381"/>
                    <a:pt x="2683" y="375"/>
                  </a:cubicBezTo>
                  <a:cubicBezTo>
                    <a:pt x="2683" y="369"/>
                    <a:pt x="2683" y="369"/>
                    <a:pt x="2683" y="364"/>
                  </a:cubicBezTo>
                  <a:cubicBezTo>
                    <a:pt x="2683" y="364"/>
                    <a:pt x="2689" y="364"/>
                    <a:pt x="2689" y="358"/>
                  </a:cubicBezTo>
                  <a:cubicBezTo>
                    <a:pt x="2689" y="358"/>
                    <a:pt x="2689" y="358"/>
                    <a:pt x="2689" y="353"/>
                  </a:cubicBezTo>
                  <a:cubicBezTo>
                    <a:pt x="2689" y="353"/>
                    <a:pt x="2689" y="347"/>
                    <a:pt x="2694" y="347"/>
                  </a:cubicBezTo>
                  <a:cubicBezTo>
                    <a:pt x="2694" y="341"/>
                    <a:pt x="2694" y="341"/>
                    <a:pt x="2694" y="336"/>
                  </a:cubicBezTo>
                  <a:cubicBezTo>
                    <a:pt x="2694" y="336"/>
                    <a:pt x="2694" y="330"/>
                    <a:pt x="2700" y="330"/>
                  </a:cubicBezTo>
                  <a:cubicBezTo>
                    <a:pt x="2700" y="325"/>
                    <a:pt x="2700" y="325"/>
                    <a:pt x="2700" y="325"/>
                  </a:cubicBezTo>
                  <a:cubicBezTo>
                    <a:pt x="2700" y="319"/>
                    <a:pt x="2700" y="319"/>
                    <a:pt x="2700" y="319"/>
                  </a:cubicBezTo>
                  <a:cubicBezTo>
                    <a:pt x="2700" y="314"/>
                    <a:pt x="2700" y="314"/>
                    <a:pt x="2700" y="314"/>
                  </a:cubicBezTo>
                  <a:lnTo>
                    <a:pt x="2706" y="314"/>
                  </a:lnTo>
                  <a:lnTo>
                    <a:pt x="2706" y="308"/>
                  </a:lnTo>
                  <a:lnTo>
                    <a:pt x="2706" y="302"/>
                  </a:lnTo>
                  <a:cubicBezTo>
                    <a:pt x="2549" y="319"/>
                    <a:pt x="2415" y="364"/>
                    <a:pt x="2331" y="403"/>
                  </a:cubicBezTo>
                  <a:cubicBezTo>
                    <a:pt x="2257" y="432"/>
                    <a:pt x="2179" y="449"/>
                    <a:pt x="2101" y="449"/>
                  </a:cubicBezTo>
                  <a:cubicBezTo>
                    <a:pt x="2074" y="449"/>
                    <a:pt x="2046" y="446"/>
                    <a:pt x="2018" y="442"/>
                  </a:cubicBezTo>
                  <a:cubicBezTo>
                    <a:pt x="2018" y="425"/>
                    <a:pt x="2024" y="409"/>
                    <a:pt x="2024" y="392"/>
                  </a:cubicBezTo>
                  <a:cubicBezTo>
                    <a:pt x="2024" y="386"/>
                    <a:pt x="2029" y="381"/>
                    <a:pt x="2029" y="381"/>
                  </a:cubicBezTo>
                  <a:cubicBezTo>
                    <a:pt x="2035" y="341"/>
                    <a:pt x="2040" y="308"/>
                    <a:pt x="2046" y="274"/>
                  </a:cubicBezTo>
                  <a:cubicBezTo>
                    <a:pt x="2046" y="274"/>
                    <a:pt x="2046" y="269"/>
                    <a:pt x="2046" y="263"/>
                  </a:cubicBezTo>
                  <a:cubicBezTo>
                    <a:pt x="2046" y="263"/>
                    <a:pt x="2046" y="263"/>
                    <a:pt x="2046" y="258"/>
                  </a:cubicBezTo>
                  <a:cubicBezTo>
                    <a:pt x="2057" y="207"/>
                    <a:pt x="2063" y="168"/>
                    <a:pt x="2063" y="157"/>
                  </a:cubicBezTo>
                  <a:lnTo>
                    <a:pt x="2063" y="151"/>
                  </a:lnTo>
                  <a:lnTo>
                    <a:pt x="2046" y="151"/>
                  </a:lnTo>
                  <a:cubicBezTo>
                    <a:pt x="1985" y="151"/>
                    <a:pt x="1917" y="157"/>
                    <a:pt x="1856" y="157"/>
                  </a:cubicBezTo>
                  <a:cubicBezTo>
                    <a:pt x="1850" y="157"/>
                    <a:pt x="1839" y="157"/>
                    <a:pt x="1834" y="163"/>
                  </a:cubicBezTo>
                  <a:cubicBezTo>
                    <a:pt x="1789" y="163"/>
                    <a:pt x="1744" y="163"/>
                    <a:pt x="1699" y="168"/>
                  </a:cubicBezTo>
                  <a:cubicBezTo>
                    <a:pt x="1660" y="140"/>
                    <a:pt x="1610" y="118"/>
                    <a:pt x="1560" y="96"/>
                  </a:cubicBezTo>
                  <a:cubicBezTo>
                    <a:pt x="1543" y="90"/>
                    <a:pt x="1521" y="84"/>
                    <a:pt x="1504" y="73"/>
                  </a:cubicBezTo>
                  <a:cubicBezTo>
                    <a:pt x="1465" y="62"/>
                    <a:pt x="1426" y="51"/>
                    <a:pt x="1386" y="40"/>
                  </a:cubicBezTo>
                  <a:cubicBezTo>
                    <a:pt x="1364" y="34"/>
                    <a:pt x="1342" y="28"/>
                    <a:pt x="1319" y="23"/>
                  </a:cubicBezTo>
                  <a:cubicBezTo>
                    <a:pt x="1303" y="17"/>
                    <a:pt x="1280" y="17"/>
                    <a:pt x="1263" y="12"/>
                  </a:cubicBezTo>
                  <a:cubicBezTo>
                    <a:pt x="1213" y="6"/>
                    <a:pt x="1157" y="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3531710" y="2479875"/>
              <a:ext cx="218787" cy="90036"/>
            </a:xfrm>
            <a:custGeom>
              <a:avLst/>
              <a:gdLst/>
              <a:ahLst/>
              <a:cxnLst/>
              <a:rect l="l" t="t" r="r" b="b"/>
              <a:pathLst>
                <a:path w="2707" h="1114" extrusionOk="0">
                  <a:moveTo>
                    <a:pt x="1074" y="1"/>
                  </a:moveTo>
                  <a:cubicBezTo>
                    <a:pt x="1024" y="1"/>
                    <a:pt x="973" y="1"/>
                    <a:pt x="923" y="6"/>
                  </a:cubicBezTo>
                  <a:cubicBezTo>
                    <a:pt x="901" y="12"/>
                    <a:pt x="873" y="17"/>
                    <a:pt x="845" y="17"/>
                  </a:cubicBezTo>
                  <a:cubicBezTo>
                    <a:pt x="817" y="23"/>
                    <a:pt x="789" y="29"/>
                    <a:pt x="761" y="34"/>
                  </a:cubicBezTo>
                  <a:cubicBezTo>
                    <a:pt x="621" y="68"/>
                    <a:pt x="493" y="118"/>
                    <a:pt x="370" y="185"/>
                  </a:cubicBezTo>
                  <a:lnTo>
                    <a:pt x="6" y="386"/>
                  </a:lnTo>
                  <a:cubicBezTo>
                    <a:pt x="6" y="386"/>
                    <a:pt x="1" y="392"/>
                    <a:pt x="1" y="392"/>
                  </a:cubicBezTo>
                  <a:cubicBezTo>
                    <a:pt x="1" y="398"/>
                    <a:pt x="1" y="398"/>
                    <a:pt x="1" y="398"/>
                  </a:cubicBezTo>
                  <a:cubicBezTo>
                    <a:pt x="1" y="398"/>
                    <a:pt x="1" y="403"/>
                    <a:pt x="1" y="409"/>
                  </a:cubicBezTo>
                  <a:cubicBezTo>
                    <a:pt x="129" y="554"/>
                    <a:pt x="297" y="671"/>
                    <a:pt x="481" y="761"/>
                  </a:cubicBezTo>
                  <a:lnTo>
                    <a:pt x="498" y="766"/>
                  </a:lnTo>
                  <a:cubicBezTo>
                    <a:pt x="532" y="783"/>
                    <a:pt x="571" y="800"/>
                    <a:pt x="610" y="817"/>
                  </a:cubicBezTo>
                  <a:cubicBezTo>
                    <a:pt x="621" y="817"/>
                    <a:pt x="632" y="822"/>
                    <a:pt x="644" y="828"/>
                  </a:cubicBezTo>
                  <a:cubicBezTo>
                    <a:pt x="660" y="834"/>
                    <a:pt x="677" y="839"/>
                    <a:pt x="699" y="845"/>
                  </a:cubicBezTo>
                  <a:cubicBezTo>
                    <a:pt x="722" y="856"/>
                    <a:pt x="744" y="862"/>
                    <a:pt x="767" y="867"/>
                  </a:cubicBezTo>
                  <a:cubicBezTo>
                    <a:pt x="778" y="867"/>
                    <a:pt x="783" y="873"/>
                    <a:pt x="794" y="873"/>
                  </a:cubicBezTo>
                  <a:cubicBezTo>
                    <a:pt x="850" y="934"/>
                    <a:pt x="929" y="979"/>
                    <a:pt x="1001" y="1018"/>
                  </a:cubicBezTo>
                  <a:cubicBezTo>
                    <a:pt x="1046" y="1040"/>
                    <a:pt x="1085" y="1057"/>
                    <a:pt x="1124" y="1068"/>
                  </a:cubicBezTo>
                  <a:cubicBezTo>
                    <a:pt x="1147" y="1080"/>
                    <a:pt x="1169" y="1085"/>
                    <a:pt x="1186" y="1091"/>
                  </a:cubicBezTo>
                  <a:cubicBezTo>
                    <a:pt x="1196" y="1096"/>
                    <a:pt x="1204" y="1099"/>
                    <a:pt x="1211" y="1101"/>
                  </a:cubicBezTo>
                  <a:lnTo>
                    <a:pt x="1211" y="1101"/>
                  </a:lnTo>
                  <a:cubicBezTo>
                    <a:pt x="1184" y="1089"/>
                    <a:pt x="1157" y="1068"/>
                    <a:pt x="1130" y="1052"/>
                  </a:cubicBezTo>
                  <a:cubicBezTo>
                    <a:pt x="1074" y="1007"/>
                    <a:pt x="1024" y="951"/>
                    <a:pt x="985" y="906"/>
                  </a:cubicBezTo>
                  <a:lnTo>
                    <a:pt x="985" y="906"/>
                  </a:lnTo>
                  <a:cubicBezTo>
                    <a:pt x="1001" y="912"/>
                    <a:pt x="1024" y="912"/>
                    <a:pt x="1040" y="912"/>
                  </a:cubicBezTo>
                  <a:lnTo>
                    <a:pt x="1046" y="912"/>
                  </a:lnTo>
                  <a:cubicBezTo>
                    <a:pt x="1068" y="917"/>
                    <a:pt x="1091" y="917"/>
                    <a:pt x="1113" y="917"/>
                  </a:cubicBezTo>
                  <a:cubicBezTo>
                    <a:pt x="1119" y="917"/>
                    <a:pt x="1130" y="917"/>
                    <a:pt x="1135" y="923"/>
                  </a:cubicBezTo>
                  <a:lnTo>
                    <a:pt x="1353" y="923"/>
                  </a:lnTo>
                  <a:cubicBezTo>
                    <a:pt x="1370" y="923"/>
                    <a:pt x="1381" y="917"/>
                    <a:pt x="1393" y="917"/>
                  </a:cubicBezTo>
                  <a:lnTo>
                    <a:pt x="1426" y="917"/>
                  </a:lnTo>
                  <a:cubicBezTo>
                    <a:pt x="1437" y="917"/>
                    <a:pt x="1448" y="917"/>
                    <a:pt x="1460" y="912"/>
                  </a:cubicBezTo>
                  <a:lnTo>
                    <a:pt x="1510" y="912"/>
                  </a:lnTo>
                  <a:cubicBezTo>
                    <a:pt x="1538" y="906"/>
                    <a:pt x="1566" y="901"/>
                    <a:pt x="1594" y="895"/>
                  </a:cubicBezTo>
                  <a:cubicBezTo>
                    <a:pt x="1616" y="912"/>
                    <a:pt x="1644" y="923"/>
                    <a:pt x="1672" y="934"/>
                  </a:cubicBezTo>
                  <a:lnTo>
                    <a:pt x="1694" y="940"/>
                  </a:lnTo>
                  <a:cubicBezTo>
                    <a:pt x="1745" y="962"/>
                    <a:pt x="1801" y="984"/>
                    <a:pt x="1845" y="1001"/>
                  </a:cubicBezTo>
                  <a:cubicBezTo>
                    <a:pt x="1857" y="1001"/>
                    <a:pt x="1862" y="1001"/>
                    <a:pt x="1868" y="1007"/>
                  </a:cubicBezTo>
                  <a:cubicBezTo>
                    <a:pt x="1946" y="1035"/>
                    <a:pt x="2002" y="1052"/>
                    <a:pt x="2002" y="1052"/>
                  </a:cubicBezTo>
                  <a:cubicBezTo>
                    <a:pt x="2024" y="901"/>
                    <a:pt x="2007" y="783"/>
                    <a:pt x="1980" y="705"/>
                  </a:cubicBezTo>
                  <a:lnTo>
                    <a:pt x="1980" y="705"/>
                  </a:lnTo>
                  <a:cubicBezTo>
                    <a:pt x="2002" y="711"/>
                    <a:pt x="2019" y="716"/>
                    <a:pt x="2041" y="727"/>
                  </a:cubicBezTo>
                  <a:cubicBezTo>
                    <a:pt x="2047" y="727"/>
                    <a:pt x="2052" y="727"/>
                    <a:pt x="2058" y="733"/>
                  </a:cubicBezTo>
                  <a:cubicBezTo>
                    <a:pt x="2097" y="750"/>
                    <a:pt x="2136" y="772"/>
                    <a:pt x="2175" y="800"/>
                  </a:cubicBezTo>
                  <a:cubicBezTo>
                    <a:pt x="2181" y="806"/>
                    <a:pt x="2181" y="806"/>
                    <a:pt x="2186" y="811"/>
                  </a:cubicBezTo>
                  <a:cubicBezTo>
                    <a:pt x="2203" y="822"/>
                    <a:pt x="2220" y="839"/>
                    <a:pt x="2237" y="856"/>
                  </a:cubicBezTo>
                  <a:cubicBezTo>
                    <a:pt x="2276" y="895"/>
                    <a:pt x="2332" y="940"/>
                    <a:pt x="2393" y="990"/>
                  </a:cubicBezTo>
                  <a:cubicBezTo>
                    <a:pt x="2393" y="990"/>
                    <a:pt x="2399" y="996"/>
                    <a:pt x="2399" y="996"/>
                  </a:cubicBezTo>
                  <a:cubicBezTo>
                    <a:pt x="2404" y="996"/>
                    <a:pt x="2410" y="1001"/>
                    <a:pt x="2416" y="1007"/>
                  </a:cubicBezTo>
                  <a:lnTo>
                    <a:pt x="2421" y="1007"/>
                  </a:lnTo>
                  <a:cubicBezTo>
                    <a:pt x="2432" y="1018"/>
                    <a:pt x="2443" y="1029"/>
                    <a:pt x="2460" y="1035"/>
                  </a:cubicBezTo>
                  <a:cubicBezTo>
                    <a:pt x="2460" y="1040"/>
                    <a:pt x="2466" y="1040"/>
                    <a:pt x="2466" y="1040"/>
                  </a:cubicBezTo>
                  <a:lnTo>
                    <a:pt x="2471" y="1046"/>
                  </a:lnTo>
                  <a:cubicBezTo>
                    <a:pt x="2483" y="1052"/>
                    <a:pt x="2488" y="1057"/>
                    <a:pt x="2494" y="1063"/>
                  </a:cubicBezTo>
                  <a:cubicBezTo>
                    <a:pt x="2511" y="1074"/>
                    <a:pt x="2527" y="1080"/>
                    <a:pt x="2544" y="1091"/>
                  </a:cubicBezTo>
                  <a:cubicBezTo>
                    <a:pt x="2544" y="1091"/>
                    <a:pt x="2544" y="1091"/>
                    <a:pt x="2544" y="1085"/>
                  </a:cubicBezTo>
                  <a:cubicBezTo>
                    <a:pt x="2550" y="1080"/>
                    <a:pt x="2550" y="1074"/>
                    <a:pt x="2550" y="1068"/>
                  </a:cubicBezTo>
                  <a:cubicBezTo>
                    <a:pt x="2550" y="1063"/>
                    <a:pt x="2550" y="1063"/>
                    <a:pt x="2550" y="1057"/>
                  </a:cubicBezTo>
                  <a:lnTo>
                    <a:pt x="2550" y="1052"/>
                  </a:lnTo>
                  <a:cubicBezTo>
                    <a:pt x="2550" y="1040"/>
                    <a:pt x="2555" y="1029"/>
                    <a:pt x="2555" y="1012"/>
                  </a:cubicBezTo>
                  <a:lnTo>
                    <a:pt x="2555" y="1007"/>
                  </a:lnTo>
                  <a:lnTo>
                    <a:pt x="2555" y="1001"/>
                  </a:lnTo>
                  <a:cubicBezTo>
                    <a:pt x="2555" y="984"/>
                    <a:pt x="2550" y="968"/>
                    <a:pt x="2550" y="945"/>
                  </a:cubicBezTo>
                  <a:cubicBezTo>
                    <a:pt x="2550" y="945"/>
                    <a:pt x="2544" y="945"/>
                    <a:pt x="2544" y="940"/>
                  </a:cubicBezTo>
                  <a:cubicBezTo>
                    <a:pt x="2544" y="923"/>
                    <a:pt x="2539" y="906"/>
                    <a:pt x="2533" y="889"/>
                  </a:cubicBezTo>
                  <a:cubicBezTo>
                    <a:pt x="2533" y="889"/>
                    <a:pt x="2533" y="889"/>
                    <a:pt x="2533" y="884"/>
                  </a:cubicBezTo>
                  <a:cubicBezTo>
                    <a:pt x="2527" y="867"/>
                    <a:pt x="2522" y="856"/>
                    <a:pt x="2511" y="839"/>
                  </a:cubicBezTo>
                  <a:cubicBezTo>
                    <a:pt x="2511" y="834"/>
                    <a:pt x="2511" y="834"/>
                    <a:pt x="2511" y="834"/>
                  </a:cubicBezTo>
                  <a:cubicBezTo>
                    <a:pt x="2505" y="817"/>
                    <a:pt x="2499" y="806"/>
                    <a:pt x="2488" y="789"/>
                  </a:cubicBezTo>
                  <a:cubicBezTo>
                    <a:pt x="2488" y="789"/>
                    <a:pt x="2488" y="783"/>
                    <a:pt x="2488" y="783"/>
                  </a:cubicBezTo>
                  <a:cubicBezTo>
                    <a:pt x="2477" y="772"/>
                    <a:pt x="2471" y="761"/>
                    <a:pt x="2466" y="744"/>
                  </a:cubicBezTo>
                  <a:lnTo>
                    <a:pt x="2466" y="750"/>
                  </a:lnTo>
                  <a:cubicBezTo>
                    <a:pt x="2443" y="716"/>
                    <a:pt x="2421" y="683"/>
                    <a:pt x="2388" y="649"/>
                  </a:cubicBezTo>
                  <a:cubicBezTo>
                    <a:pt x="2427" y="632"/>
                    <a:pt x="2460" y="610"/>
                    <a:pt x="2488" y="593"/>
                  </a:cubicBezTo>
                  <a:cubicBezTo>
                    <a:pt x="2488" y="593"/>
                    <a:pt x="2488" y="593"/>
                    <a:pt x="2494" y="588"/>
                  </a:cubicBezTo>
                  <a:cubicBezTo>
                    <a:pt x="2505" y="582"/>
                    <a:pt x="2516" y="576"/>
                    <a:pt x="2527" y="565"/>
                  </a:cubicBezTo>
                  <a:lnTo>
                    <a:pt x="2539" y="554"/>
                  </a:lnTo>
                  <a:lnTo>
                    <a:pt x="2544" y="554"/>
                  </a:lnTo>
                  <a:cubicBezTo>
                    <a:pt x="2550" y="548"/>
                    <a:pt x="2555" y="543"/>
                    <a:pt x="2561" y="537"/>
                  </a:cubicBezTo>
                  <a:cubicBezTo>
                    <a:pt x="2566" y="532"/>
                    <a:pt x="2566" y="532"/>
                    <a:pt x="2572" y="526"/>
                  </a:cubicBezTo>
                  <a:cubicBezTo>
                    <a:pt x="2578" y="521"/>
                    <a:pt x="2578" y="521"/>
                    <a:pt x="2583" y="521"/>
                  </a:cubicBezTo>
                  <a:cubicBezTo>
                    <a:pt x="2583" y="521"/>
                    <a:pt x="2583" y="515"/>
                    <a:pt x="2583" y="515"/>
                  </a:cubicBezTo>
                  <a:lnTo>
                    <a:pt x="2589" y="509"/>
                  </a:lnTo>
                  <a:cubicBezTo>
                    <a:pt x="2594" y="504"/>
                    <a:pt x="2594" y="504"/>
                    <a:pt x="2600" y="498"/>
                  </a:cubicBezTo>
                  <a:cubicBezTo>
                    <a:pt x="2606" y="493"/>
                    <a:pt x="2611" y="487"/>
                    <a:pt x="2617" y="481"/>
                  </a:cubicBezTo>
                  <a:cubicBezTo>
                    <a:pt x="2617" y="476"/>
                    <a:pt x="2622" y="476"/>
                    <a:pt x="2622" y="470"/>
                  </a:cubicBezTo>
                  <a:cubicBezTo>
                    <a:pt x="2628" y="465"/>
                    <a:pt x="2634" y="459"/>
                    <a:pt x="2634" y="453"/>
                  </a:cubicBezTo>
                  <a:cubicBezTo>
                    <a:pt x="2639" y="453"/>
                    <a:pt x="2639" y="448"/>
                    <a:pt x="2645" y="442"/>
                  </a:cubicBezTo>
                  <a:cubicBezTo>
                    <a:pt x="2645" y="437"/>
                    <a:pt x="2650" y="431"/>
                    <a:pt x="2656" y="426"/>
                  </a:cubicBezTo>
                  <a:cubicBezTo>
                    <a:pt x="2656" y="426"/>
                    <a:pt x="2656" y="420"/>
                    <a:pt x="2661" y="420"/>
                  </a:cubicBezTo>
                  <a:cubicBezTo>
                    <a:pt x="2661" y="414"/>
                    <a:pt x="2667" y="403"/>
                    <a:pt x="2673" y="398"/>
                  </a:cubicBezTo>
                  <a:cubicBezTo>
                    <a:pt x="2673" y="398"/>
                    <a:pt x="2673" y="392"/>
                    <a:pt x="2673" y="392"/>
                  </a:cubicBezTo>
                  <a:cubicBezTo>
                    <a:pt x="2678" y="386"/>
                    <a:pt x="2678" y="381"/>
                    <a:pt x="2684" y="375"/>
                  </a:cubicBezTo>
                  <a:cubicBezTo>
                    <a:pt x="2684" y="370"/>
                    <a:pt x="2684" y="370"/>
                    <a:pt x="2684" y="364"/>
                  </a:cubicBezTo>
                  <a:cubicBezTo>
                    <a:pt x="2684" y="364"/>
                    <a:pt x="2689" y="364"/>
                    <a:pt x="2689" y="358"/>
                  </a:cubicBezTo>
                  <a:cubicBezTo>
                    <a:pt x="2689" y="358"/>
                    <a:pt x="2689" y="358"/>
                    <a:pt x="2689" y="353"/>
                  </a:cubicBezTo>
                  <a:cubicBezTo>
                    <a:pt x="2689" y="353"/>
                    <a:pt x="2689" y="347"/>
                    <a:pt x="2695" y="347"/>
                  </a:cubicBezTo>
                  <a:cubicBezTo>
                    <a:pt x="2695" y="342"/>
                    <a:pt x="2695" y="342"/>
                    <a:pt x="2695" y="336"/>
                  </a:cubicBezTo>
                  <a:cubicBezTo>
                    <a:pt x="2695" y="336"/>
                    <a:pt x="2695" y="330"/>
                    <a:pt x="2701" y="330"/>
                  </a:cubicBezTo>
                  <a:cubicBezTo>
                    <a:pt x="2701" y="325"/>
                    <a:pt x="2701" y="325"/>
                    <a:pt x="2701" y="325"/>
                  </a:cubicBezTo>
                  <a:cubicBezTo>
                    <a:pt x="2701" y="319"/>
                    <a:pt x="2701" y="319"/>
                    <a:pt x="2701" y="319"/>
                  </a:cubicBezTo>
                  <a:cubicBezTo>
                    <a:pt x="2701" y="314"/>
                    <a:pt x="2701" y="314"/>
                    <a:pt x="2701" y="314"/>
                  </a:cubicBezTo>
                  <a:lnTo>
                    <a:pt x="2706" y="314"/>
                  </a:lnTo>
                  <a:lnTo>
                    <a:pt x="2706" y="308"/>
                  </a:lnTo>
                  <a:lnTo>
                    <a:pt x="2706" y="303"/>
                  </a:lnTo>
                  <a:cubicBezTo>
                    <a:pt x="2544" y="319"/>
                    <a:pt x="2416" y="364"/>
                    <a:pt x="2326" y="403"/>
                  </a:cubicBezTo>
                  <a:cubicBezTo>
                    <a:pt x="2256" y="432"/>
                    <a:pt x="2180" y="449"/>
                    <a:pt x="2099" y="449"/>
                  </a:cubicBezTo>
                  <a:cubicBezTo>
                    <a:pt x="2071" y="449"/>
                    <a:pt x="2042" y="447"/>
                    <a:pt x="2013" y="442"/>
                  </a:cubicBezTo>
                  <a:cubicBezTo>
                    <a:pt x="2019" y="426"/>
                    <a:pt x="2024" y="409"/>
                    <a:pt x="2024" y="392"/>
                  </a:cubicBezTo>
                  <a:cubicBezTo>
                    <a:pt x="2024" y="386"/>
                    <a:pt x="2030" y="381"/>
                    <a:pt x="2030" y="381"/>
                  </a:cubicBezTo>
                  <a:cubicBezTo>
                    <a:pt x="2035" y="342"/>
                    <a:pt x="2041" y="308"/>
                    <a:pt x="2047" y="275"/>
                  </a:cubicBezTo>
                  <a:cubicBezTo>
                    <a:pt x="2047" y="275"/>
                    <a:pt x="2047" y="269"/>
                    <a:pt x="2047" y="263"/>
                  </a:cubicBezTo>
                  <a:cubicBezTo>
                    <a:pt x="2047" y="263"/>
                    <a:pt x="2047" y="263"/>
                    <a:pt x="2047" y="258"/>
                  </a:cubicBezTo>
                  <a:cubicBezTo>
                    <a:pt x="2058" y="207"/>
                    <a:pt x="2063" y="168"/>
                    <a:pt x="2063" y="157"/>
                  </a:cubicBezTo>
                  <a:lnTo>
                    <a:pt x="2063" y="152"/>
                  </a:lnTo>
                  <a:lnTo>
                    <a:pt x="2041" y="152"/>
                  </a:lnTo>
                  <a:cubicBezTo>
                    <a:pt x="1985" y="157"/>
                    <a:pt x="1918" y="157"/>
                    <a:pt x="1857" y="157"/>
                  </a:cubicBezTo>
                  <a:cubicBezTo>
                    <a:pt x="1851" y="157"/>
                    <a:pt x="1840" y="163"/>
                    <a:pt x="1834" y="163"/>
                  </a:cubicBezTo>
                  <a:cubicBezTo>
                    <a:pt x="1789" y="163"/>
                    <a:pt x="1745" y="168"/>
                    <a:pt x="1700" y="168"/>
                  </a:cubicBezTo>
                  <a:cubicBezTo>
                    <a:pt x="1661" y="146"/>
                    <a:pt x="1611" y="118"/>
                    <a:pt x="1560" y="96"/>
                  </a:cubicBezTo>
                  <a:cubicBezTo>
                    <a:pt x="1544" y="90"/>
                    <a:pt x="1521" y="85"/>
                    <a:pt x="1504" y="73"/>
                  </a:cubicBezTo>
                  <a:cubicBezTo>
                    <a:pt x="1465" y="62"/>
                    <a:pt x="1426" y="51"/>
                    <a:pt x="1381" y="40"/>
                  </a:cubicBezTo>
                  <a:cubicBezTo>
                    <a:pt x="1365" y="34"/>
                    <a:pt x="1342" y="29"/>
                    <a:pt x="1320" y="23"/>
                  </a:cubicBezTo>
                  <a:cubicBezTo>
                    <a:pt x="1298" y="23"/>
                    <a:pt x="1281" y="17"/>
                    <a:pt x="1258" y="12"/>
                  </a:cubicBezTo>
                  <a:cubicBezTo>
                    <a:pt x="1208" y="6"/>
                    <a:pt x="1158" y="1"/>
                    <a:pt x="1102" y="1"/>
                  </a:cubicBezTo>
                  <a:close/>
                  <a:moveTo>
                    <a:pt x="1211" y="1101"/>
                  </a:moveTo>
                  <a:lnTo>
                    <a:pt x="1211" y="1101"/>
                  </a:lnTo>
                  <a:cubicBezTo>
                    <a:pt x="1212" y="1101"/>
                    <a:pt x="1213" y="1102"/>
                    <a:pt x="1214" y="1102"/>
                  </a:cubicBezTo>
                  <a:cubicBezTo>
                    <a:pt x="1214" y="1102"/>
                    <a:pt x="1214" y="1102"/>
                    <a:pt x="1215" y="1102"/>
                  </a:cubicBezTo>
                  <a:lnTo>
                    <a:pt x="1215" y="1102"/>
                  </a:lnTo>
                  <a:cubicBezTo>
                    <a:pt x="1214" y="1102"/>
                    <a:pt x="1212" y="1101"/>
                    <a:pt x="1211" y="1101"/>
                  </a:cubicBezTo>
                  <a:close/>
                  <a:moveTo>
                    <a:pt x="1215" y="1102"/>
                  </a:moveTo>
                  <a:cubicBezTo>
                    <a:pt x="1221" y="1104"/>
                    <a:pt x="1226" y="1105"/>
                    <a:pt x="1230" y="1107"/>
                  </a:cubicBezTo>
                  <a:cubicBezTo>
                    <a:pt x="1233" y="1107"/>
                    <a:pt x="1235" y="1108"/>
                    <a:pt x="1237" y="1108"/>
                  </a:cubicBezTo>
                  <a:lnTo>
                    <a:pt x="1237" y="1108"/>
                  </a:lnTo>
                  <a:cubicBezTo>
                    <a:pt x="1230" y="1105"/>
                    <a:pt x="1222" y="1102"/>
                    <a:pt x="1215" y="1102"/>
                  </a:cubicBezTo>
                  <a:close/>
                  <a:moveTo>
                    <a:pt x="1237" y="1108"/>
                  </a:moveTo>
                  <a:lnTo>
                    <a:pt x="1237" y="1108"/>
                  </a:lnTo>
                  <a:cubicBezTo>
                    <a:pt x="1241" y="1110"/>
                    <a:pt x="1244" y="1111"/>
                    <a:pt x="1247" y="1113"/>
                  </a:cubicBezTo>
                  <a:cubicBezTo>
                    <a:pt x="1247" y="1113"/>
                    <a:pt x="1244" y="1110"/>
                    <a:pt x="1237" y="1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3464384" y="2719757"/>
              <a:ext cx="218787" cy="90036"/>
            </a:xfrm>
            <a:custGeom>
              <a:avLst/>
              <a:gdLst/>
              <a:ahLst/>
              <a:cxnLst/>
              <a:rect l="l" t="t" r="r" b="b"/>
              <a:pathLst>
                <a:path w="2707" h="1114" extrusionOk="0">
                  <a:moveTo>
                    <a:pt x="1074" y="1"/>
                  </a:moveTo>
                  <a:cubicBezTo>
                    <a:pt x="1024" y="1"/>
                    <a:pt x="973" y="6"/>
                    <a:pt x="923" y="12"/>
                  </a:cubicBezTo>
                  <a:cubicBezTo>
                    <a:pt x="895" y="12"/>
                    <a:pt x="873" y="18"/>
                    <a:pt x="845" y="18"/>
                  </a:cubicBezTo>
                  <a:cubicBezTo>
                    <a:pt x="817" y="23"/>
                    <a:pt x="789" y="29"/>
                    <a:pt x="761" y="34"/>
                  </a:cubicBezTo>
                  <a:cubicBezTo>
                    <a:pt x="621" y="68"/>
                    <a:pt x="493" y="118"/>
                    <a:pt x="370" y="185"/>
                  </a:cubicBezTo>
                  <a:lnTo>
                    <a:pt x="6" y="387"/>
                  </a:lnTo>
                  <a:cubicBezTo>
                    <a:pt x="6" y="387"/>
                    <a:pt x="1" y="392"/>
                    <a:pt x="1" y="398"/>
                  </a:cubicBezTo>
                  <a:cubicBezTo>
                    <a:pt x="1" y="398"/>
                    <a:pt x="1" y="398"/>
                    <a:pt x="1" y="403"/>
                  </a:cubicBezTo>
                  <a:cubicBezTo>
                    <a:pt x="1" y="403"/>
                    <a:pt x="1" y="403"/>
                    <a:pt x="1" y="409"/>
                  </a:cubicBezTo>
                  <a:cubicBezTo>
                    <a:pt x="135" y="554"/>
                    <a:pt x="297" y="677"/>
                    <a:pt x="482" y="761"/>
                  </a:cubicBezTo>
                  <a:lnTo>
                    <a:pt x="493" y="767"/>
                  </a:lnTo>
                  <a:cubicBezTo>
                    <a:pt x="532" y="783"/>
                    <a:pt x="571" y="800"/>
                    <a:pt x="610" y="817"/>
                  </a:cubicBezTo>
                  <a:cubicBezTo>
                    <a:pt x="621" y="823"/>
                    <a:pt x="632" y="823"/>
                    <a:pt x="644" y="828"/>
                  </a:cubicBezTo>
                  <a:cubicBezTo>
                    <a:pt x="660" y="834"/>
                    <a:pt x="677" y="839"/>
                    <a:pt x="700" y="845"/>
                  </a:cubicBezTo>
                  <a:cubicBezTo>
                    <a:pt x="722" y="856"/>
                    <a:pt x="744" y="862"/>
                    <a:pt x="767" y="867"/>
                  </a:cubicBezTo>
                  <a:cubicBezTo>
                    <a:pt x="778" y="867"/>
                    <a:pt x="783" y="873"/>
                    <a:pt x="795" y="873"/>
                  </a:cubicBezTo>
                  <a:cubicBezTo>
                    <a:pt x="850" y="934"/>
                    <a:pt x="929" y="979"/>
                    <a:pt x="1001" y="1018"/>
                  </a:cubicBezTo>
                  <a:cubicBezTo>
                    <a:pt x="1046" y="1041"/>
                    <a:pt x="1085" y="1057"/>
                    <a:pt x="1124" y="1074"/>
                  </a:cubicBezTo>
                  <a:cubicBezTo>
                    <a:pt x="1147" y="1080"/>
                    <a:pt x="1169" y="1091"/>
                    <a:pt x="1186" y="1097"/>
                  </a:cubicBezTo>
                  <a:cubicBezTo>
                    <a:pt x="1198" y="1100"/>
                    <a:pt x="1207" y="1101"/>
                    <a:pt x="1215" y="1103"/>
                  </a:cubicBezTo>
                  <a:lnTo>
                    <a:pt x="1215" y="1103"/>
                  </a:lnTo>
                  <a:cubicBezTo>
                    <a:pt x="1215" y="1102"/>
                    <a:pt x="1214" y="1102"/>
                    <a:pt x="1214" y="1102"/>
                  </a:cubicBezTo>
                  <a:cubicBezTo>
                    <a:pt x="1186" y="1091"/>
                    <a:pt x="1158" y="1074"/>
                    <a:pt x="1130" y="1052"/>
                  </a:cubicBezTo>
                  <a:cubicBezTo>
                    <a:pt x="1074" y="1007"/>
                    <a:pt x="1024" y="957"/>
                    <a:pt x="985" y="906"/>
                  </a:cubicBezTo>
                  <a:lnTo>
                    <a:pt x="985" y="906"/>
                  </a:lnTo>
                  <a:cubicBezTo>
                    <a:pt x="1001" y="912"/>
                    <a:pt x="1024" y="912"/>
                    <a:pt x="1041" y="918"/>
                  </a:cubicBezTo>
                  <a:lnTo>
                    <a:pt x="1113" y="918"/>
                  </a:lnTo>
                  <a:cubicBezTo>
                    <a:pt x="1119" y="918"/>
                    <a:pt x="1130" y="923"/>
                    <a:pt x="1136" y="923"/>
                  </a:cubicBezTo>
                  <a:lnTo>
                    <a:pt x="1354" y="923"/>
                  </a:lnTo>
                  <a:cubicBezTo>
                    <a:pt x="1370" y="923"/>
                    <a:pt x="1382" y="918"/>
                    <a:pt x="1393" y="918"/>
                  </a:cubicBezTo>
                  <a:lnTo>
                    <a:pt x="1426" y="918"/>
                  </a:lnTo>
                  <a:cubicBezTo>
                    <a:pt x="1437" y="918"/>
                    <a:pt x="1449" y="918"/>
                    <a:pt x="1460" y="912"/>
                  </a:cubicBezTo>
                  <a:lnTo>
                    <a:pt x="1493" y="912"/>
                  </a:lnTo>
                  <a:cubicBezTo>
                    <a:pt x="1499" y="912"/>
                    <a:pt x="1504" y="912"/>
                    <a:pt x="1510" y="906"/>
                  </a:cubicBezTo>
                  <a:cubicBezTo>
                    <a:pt x="1538" y="906"/>
                    <a:pt x="1566" y="901"/>
                    <a:pt x="1594" y="895"/>
                  </a:cubicBezTo>
                  <a:cubicBezTo>
                    <a:pt x="1616" y="906"/>
                    <a:pt x="1644" y="923"/>
                    <a:pt x="1672" y="934"/>
                  </a:cubicBezTo>
                  <a:lnTo>
                    <a:pt x="1695" y="940"/>
                  </a:lnTo>
                  <a:cubicBezTo>
                    <a:pt x="1750" y="962"/>
                    <a:pt x="1801" y="985"/>
                    <a:pt x="1845" y="1001"/>
                  </a:cubicBezTo>
                  <a:cubicBezTo>
                    <a:pt x="1857" y="1001"/>
                    <a:pt x="1862" y="1001"/>
                    <a:pt x="1868" y="1007"/>
                  </a:cubicBezTo>
                  <a:cubicBezTo>
                    <a:pt x="1946" y="1035"/>
                    <a:pt x="2002" y="1052"/>
                    <a:pt x="2002" y="1052"/>
                  </a:cubicBezTo>
                  <a:cubicBezTo>
                    <a:pt x="2024" y="901"/>
                    <a:pt x="2008" y="783"/>
                    <a:pt x="1980" y="705"/>
                  </a:cubicBezTo>
                  <a:lnTo>
                    <a:pt x="1980" y="705"/>
                  </a:lnTo>
                  <a:cubicBezTo>
                    <a:pt x="2002" y="711"/>
                    <a:pt x="2024" y="716"/>
                    <a:pt x="2041" y="728"/>
                  </a:cubicBezTo>
                  <a:cubicBezTo>
                    <a:pt x="2047" y="728"/>
                    <a:pt x="2052" y="728"/>
                    <a:pt x="2058" y="733"/>
                  </a:cubicBezTo>
                  <a:cubicBezTo>
                    <a:pt x="2097" y="750"/>
                    <a:pt x="2142" y="772"/>
                    <a:pt x="2175" y="800"/>
                  </a:cubicBezTo>
                  <a:cubicBezTo>
                    <a:pt x="2181" y="806"/>
                    <a:pt x="2181" y="806"/>
                    <a:pt x="2186" y="811"/>
                  </a:cubicBezTo>
                  <a:cubicBezTo>
                    <a:pt x="2203" y="823"/>
                    <a:pt x="2220" y="839"/>
                    <a:pt x="2237" y="856"/>
                  </a:cubicBezTo>
                  <a:cubicBezTo>
                    <a:pt x="2276" y="895"/>
                    <a:pt x="2332" y="940"/>
                    <a:pt x="2393" y="990"/>
                  </a:cubicBezTo>
                  <a:cubicBezTo>
                    <a:pt x="2399" y="990"/>
                    <a:pt x="2399" y="996"/>
                    <a:pt x="2399" y="996"/>
                  </a:cubicBezTo>
                  <a:cubicBezTo>
                    <a:pt x="2404" y="996"/>
                    <a:pt x="2410" y="1001"/>
                    <a:pt x="2416" y="1007"/>
                  </a:cubicBezTo>
                  <a:lnTo>
                    <a:pt x="2421" y="1007"/>
                  </a:lnTo>
                  <a:cubicBezTo>
                    <a:pt x="2432" y="1018"/>
                    <a:pt x="2449" y="1029"/>
                    <a:pt x="2460" y="1035"/>
                  </a:cubicBezTo>
                  <a:cubicBezTo>
                    <a:pt x="2460" y="1041"/>
                    <a:pt x="2466" y="1041"/>
                    <a:pt x="2466" y="1041"/>
                  </a:cubicBezTo>
                  <a:lnTo>
                    <a:pt x="2472" y="1046"/>
                  </a:lnTo>
                  <a:lnTo>
                    <a:pt x="2477" y="1046"/>
                  </a:lnTo>
                  <a:cubicBezTo>
                    <a:pt x="2483" y="1052"/>
                    <a:pt x="2488" y="1057"/>
                    <a:pt x="2494" y="1063"/>
                  </a:cubicBezTo>
                  <a:cubicBezTo>
                    <a:pt x="2511" y="1074"/>
                    <a:pt x="2527" y="1080"/>
                    <a:pt x="2544" y="1091"/>
                  </a:cubicBezTo>
                  <a:cubicBezTo>
                    <a:pt x="2544" y="1091"/>
                    <a:pt x="2544" y="1091"/>
                    <a:pt x="2550" y="1085"/>
                  </a:cubicBezTo>
                  <a:cubicBezTo>
                    <a:pt x="2550" y="1080"/>
                    <a:pt x="2550" y="1074"/>
                    <a:pt x="2550" y="1069"/>
                  </a:cubicBezTo>
                  <a:cubicBezTo>
                    <a:pt x="2550" y="1063"/>
                    <a:pt x="2555" y="1063"/>
                    <a:pt x="2555" y="1057"/>
                  </a:cubicBezTo>
                  <a:lnTo>
                    <a:pt x="2555" y="1052"/>
                  </a:lnTo>
                  <a:cubicBezTo>
                    <a:pt x="2555" y="1041"/>
                    <a:pt x="2555" y="1029"/>
                    <a:pt x="2555" y="1013"/>
                  </a:cubicBezTo>
                  <a:lnTo>
                    <a:pt x="2555" y="1007"/>
                  </a:lnTo>
                  <a:lnTo>
                    <a:pt x="2555" y="1001"/>
                  </a:lnTo>
                  <a:cubicBezTo>
                    <a:pt x="2555" y="985"/>
                    <a:pt x="2555" y="968"/>
                    <a:pt x="2550" y="946"/>
                  </a:cubicBezTo>
                  <a:cubicBezTo>
                    <a:pt x="2550" y="946"/>
                    <a:pt x="2550" y="946"/>
                    <a:pt x="2550" y="940"/>
                  </a:cubicBezTo>
                  <a:cubicBezTo>
                    <a:pt x="2544" y="923"/>
                    <a:pt x="2539" y="906"/>
                    <a:pt x="2533" y="890"/>
                  </a:cubicBezTo>
                  <a:cubicBezTo>
                    <a:pt x="2533" y="890"/>
                    <a:pt x="2533" y="890"/>
                    <a:pt x="2533" y="884"/>
                  </a:cubicBezTo>
                  <a:cubicBezTo>
                    <a:pt x="2527" y="867"/>
                    <a:pt x="2522" y="856"/>
                    <a:pt x="2516" y="839"/>
                  </a:cubicBezTo>
                  <a:cubicBezTo>
                    <a:pt x="2516" y="839"/>
                    <a:pt x="2516" y="834"/>
                    <a:pt x="2516" y="834"/>
                  </a:cubicBezTo>
                  <a:lnTo>
                    <a:pt x="2511" y="834"/>
                  </a:lnTo>
                  <a:cubicBezTo>
                    <a:pt x="2505" y="817"/>
                    <a:pt x="2499" y="806"/>
                    <a:pt x="2494" y="789"/>
                  </a:cubicBezTo>
                  <a:cubicBezTo>
                    <a:pt x="2494" y="789"/>
                    <a:pt x="2488" y="783"/>
                    <a:pt x="2488" y="783"/>
                  </a:cubicBezTo>
                  <a:cubicBezTo>
                    <a:pt x="2483" y="772"/>
                    <a:pt x="2477" y="761"/>
                    <a:pt x="2466" y="744"/>
                  </a:cubicBezTo>
                  <a:lnTo>
                    <a:pt x="2466" y="750"/>
                  </a:lnTo>
                  <a:cubicBezTo>
                    <a:pt x="2449" y="716"/>
                    <a:pt x="2421" y="683"/>
                    <a:pt x="2388" y="649"/>
                  </a:cubicBezTo>
                  <a:cubicBezTo>
                    <a:pt x="2427" y="633"/>
                    <a:pt x="2460" y="610"/>
                    <a:pt x="2488" y="593"/>
                  </a:cubicBezTo>
                  <a:cubicBezTo>
                    <a:pt x="2494" y="593"/>
                    <a:pt x="2494" y="588"/>
                    <a:pt x="2494" y="588"/>
                  </a:cubicBezTo>
                  <a:cubicBezTo>
                    <a:pt x="2505" y="582"/>
                    <a:pt x="2516" y="571"/>
                    <a:pt x="2527" y="565"/>
                  </a:cubicBezTo>
                  <a:lnTo>
                    <a:pt x="2539" y="554"/>
                  </a:lnTo>
                  <a:lnTo>
                    <a:pt x="2544" y="554"/>
                  </a:lnTo>
                  <a:cubicBezTo>
                    <a:pt x="2550" y="549"/>
                    <a:pt x="2555" y="543"/>
                    <a:pt x="2561" y="538"/>
                  </a:cubicBezTo>
                  <a:cubicBezTo>
                    <a:pt x="2567" y="532"/>
                    <a:pt x="2572" y="532"/>
                    <a:pt x="2572" y="526"/>
                  </a:cubicBezTo>
                  <a:cubicBezTo>
                    <a:pt x="2578" y="521"/>
                    <a:pt x="2578" y="521"/>
                    <a:pt x="2583" y="515"/>
                  </a:cubicBezTo>
                  <a:lnTo>
                    <a:pt x="2589" y="515"/>
                  </a:lnTo>
                  <a:lnTo>
                    <a:pt x="2589" y="510"/>
                  </a:lnTo>
                  <a:cubicBezTo>
                    <a:pt x="2595" y="504"/>
                    <a:pt x="2600" y="504"/>
                    <a:pt x="2600" y="498"/>
                  </a:cubicBezTo>
                  <a:cubicBezTo>
                    <a:pt x="2606" y="493"/>
                    <a:pt x="2611" y="487"/>
                    <a:pt x="2617" y="482"/>
                  </a:cubicBezTo>
                  <a:cubicBezTo>
                    <a:pt x="2622" y="476"/>
                    <a:pt x="2622" y="476"/>
                    <a:pt x="2628" y="470"/>
                  </a:cubicBezTo>
                  <a:cubicBezTo>
                    <a:pt x="2628" y="465"/>
                    <a:pt x="2634" y="459"/>
                    <a:pt x="2639" y="454"/>
                  </a:cubicBezTo>
                  <a:cubicBezTo>
                    <a:pt x="2639" y="454"/>
                    <a:pt x="2645" y="448"/>
                    <a:pt x="2645" y="442"/>
                  </a:cubicBezTo>
                  <a:cubicBezTo>
                    <a:pt x="2650" y="437"/>
                    <a:pt x="2650" y="431"/>
                    <a:pt x="2656" y="426"/>
                  </a:cubicBezTo>
                  <a:cubicBezTo>
                    <a:pt x="2656" y="426"/>
                    <a:pt x="2662" y="420"/>
                    <a:pt x="2662" y="420"/>
                  </a:cubicBezTo>
                  <a:cubicBezTo>
                    <a:pt x="2667" y="409"/>
                    <a:pt x="2673" y="403"/>
                    <a:pt x="2673" y="398"/>
                  </a:cubicBezTo>
                  <a:cubicBezTo>
                    <a:pt x="2673" y="398"/>
                    <a:pt x="2673" y="392"/>
                    <a:pt x="2678" y="392"/>
                  </a:cubicBezTo>
                  <a:cubicBezTo>
                    <a:pt x="2678" y="387"/>
                    <a:pt x="2684" y="381"/>
                    <a:pt x="2684" y="375"/>
                  </a:cubicBezTo>
                  <a:cubicBezTo>
                    <a:pt x="2684" y="370"/>
                    <a:pt x="2690" y="370"/>
                    <a:pt x="2690" y="364"/>
                  </a:cubicBezTo>
                  <a:cubicBezTo>
                    <a:pt x="2690" y="364"/>
                    <a:pt x="2690" y="364"/>
                    <a:pt x="2690" y="359"/>
                  </a:cubicBezTo>
                  <a:cubicBezTo>
                    <a:pt x="2690" y="359"/>
                    <a:pt x="2690" y="353"/>
                    <a:pt x="2695" y="353"/>
                  </a:cubicBezTo>
                  <a:cubicBezTo>
                    <a:pt x="2695" y="353"/>
                    <a:pt x="2695" y="347"/>
                    <a:pt x="2695" y="347"/>
                  </a:cubicBezTo>
                  <a:cubicBezTo>
                    <a:pt x="2695" y="342"/>
                    <a:pt x="2695" y="342"/>
                    <a:pt x="2695" y="336"/>
                  </a:cubicBezTo>
                  <a:cubicBezTo>
                    <a:pt x="2695" y="336"/>
                    <a:pt x="2701" y="331"/>
                    <a:pt x="2701" y="331"/>
                  </a:cubicBezTo>
                  <a:cubicBezTo>
                    <a:pt x="2701" y="325"/>
                    <a:pt x="2701" y="325"/>
                    <a:pt x="2701" y="320"/>
                  </a:cubicBezTo>
                  <a:cubicBezTo>
                    <a:pt x="2701" y="314"/>
                    <a:pt x="2706" y="314"/>
                    <a:pt x="2706" y="308"/>
                  </a:cubicBezTo>
                  <a:lnTo>
                    <a:pt x="2706" y="303"/>
                  </a:lnTo>
                  <a:cubicBezTo>
                    <a:pt x="2544" y="320"/>
                    <a:pt x="2416" y="364"/>
                    <a:pt x="2326" y="403"/>
                  </a:cubicBezTo>
                  <a:cubicBezTo>
                    <a:pt x="2256" y="432"/>
                    <a:pt x="2180" y="449"/>
                    <a:pt x="2100" y="449"/>
                  </a:cubicBezTo>
                  <a:cubicBezTo>
                    <a:pt x="2071" y="449"/>
                    <a:pt x="2042" y="447"/>
                    <a:pt x="2013" y="442"/>
                  </a:cubicBezTo>
                  <a:cubicBezTo>
                    <a:pt x="2019" y="426"/>
                    <a:pt x="2024" y="409"/>
                    <a:pt x="2024" y="392"/>
                  </a:cubicBezTo>
                  <a:cubicBezTo>
                    <a:pt x="2024" y="387"/>
                    <a:pt x="2030" y="387"/>
                    <a:pt x="2030" y="381"/>
                  </a:cubicBezTo>
                  <a:cubicBezTo>
                    <a:pt x="2036" y="347"/>
                    <a:pt x="2041" y="308"/>
                    <a:pt x="2047" y="275"/>
                  </a:cubicBezTo>
                  <a:cubicBezTo>
                    <a:pt x="2047" y="275"/>
                    <a:pt x="2047" y="269"/>
                    <a:pt x="2047" y="269"/>
                  </a:cubicBezTo>
                  <a:cubicBezTo>
                    <a:pt x="2047" y="264"/>
                    <a:pt x="2047" y="264"/>
                    <a:pt x="2047" y="264"/>
                  </a:cubicBezTo>
                  <a:cubicBezTo>
                    <a:pt x="2058" y="208"/>
                    <a:pt x="2063" y="169"/>
                    <a:pt x="2063" y="157"/>
                  </a:cubicBezTo>
                  <a:lnTo>
                    <a:pt x="2041" y="157"/>
                  </a:lnTo>
                  <a:cubicBezTo>
                    <a:pt x="1985" y="157"/>
                    <a:pt x="1918" y="157"/>
                    <a:pt x="1857" y="163"/>
                  </a:cubicBezTo>
                  <a:lnTo>
                    <a:pt x="1834" y="163"/>
                  </a:lnTo>
                  <a:cubicBezTo>
                    <a:pt x="1784" y="163"/>
                    <a:pt x="1745" y="169"/>
                    <a:pt x="1700" y="169"/>
                  </a:cubicBezTo>
                  <a:cubicBezTo>
                    <a:pt x="1661" y="146"/>
                    <a:pt x="1611" y="118"/>
                    <a:pt x="1560" y="96"/>
                  </a:cubicBezTo>
                  <a:cubicBezTo>
                    <a:pt x="1544" y="90"/>
                    <a:pt x="1521" y="85"/>
                    <a:pt x="1504" y="79"/>
                  </a:cubicBezTo>
                  <a:cubicBezTo>
                    <a:pt x="1465" y="62"/>
                    <a:pt x="1426" y="51"/>
                    <a:pt x="1382" y="40"/>
                  </a:cubicBezTo>
                  <a:cubicBezTo>
                    <a:pt x="1365" y="34"/>
                    <a:pt x="1342" y="29"/>
                    <a:pt x="1320" y="23"/>
                  </a:cubicBezTo>
                  <a:cubicBezTo>
                    <a:pt x="1298" y="23"/>
                    <a:pt x="1281" y="18"/>
                    <a:pt x="1259" y="18"/>
                  </a:cubicBezTo>
                  <a:cubicBezTo>
                    <a:pt x="1208" y="6"/>
                    <a:pt x="1158" y="1"/>
                    <a:pt x="1102" y="1"/>
                  </a:cubicBezTo>
                  <a:close/>
                  <a:moveTo>
                    <a:pt x="1215" y="1103"/>
                  </a:moveTo>
                  <a:lnTo>
                    <a:pt x="1215" y="1103"/>
                  </a:lnTo>
                  <a:cubicBezTo>
                    <a:pt x="1220" y="1105"/>
                    <a:pt x="1225" y="1106"/>
                    <a:pt x="1231" y="1108"/>
                  </a:cubicBezTo>
                  <a:lnTo>
                    <a:pt x="1231" y="1108"/>
                  </a:lnTo>
                  <a:cubicBezTo>
                    <a:pt x="1226" y="1105"/>
                    <a:pt x="1221" y="1104"/>
                    <a:pt x="1215" y="1103"/>
                  </a:cubicBezTo>
                  <a:close/>
                  <a:moveTo>
                    <a:pt x="1231" y="1108"/>
                  </a:moveTo>
                  <a:lnTo>
                    <a:pt x="1231" y="1108"/>
                  </a:lnTo>
                  <a:cubicBezTo>
                    <a:pt x="1236" y="1109"/>
                    <a:pt x="1242" y="1110"/>
                    <a:pt x="1247" y="1113"/>
                  </a:cubicBezTo>
                  <a:cubicBezTo>
                    <a:pt x="1247" y="1113"/>
                    <a:pt x="1242" y="1108"/>
                    <a:pt x="1231" y="1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3313973" y="2567568"/>
              <a:ext cx="218706" cy="89955"/>
            </a:xfrm>
            <a:custGeom>
              <a:avLst/>
              <a:gdLst/>
              <a:ahLst/>
              <a:cxnLst/>
              <a:rect l="l" t="t" r="r" b="b"/>
              <a:pathLst>
                <a:path w="2706" h="1113" extrusionOk="0">
                  <a:moveTo>
                    <a:pt x="1074" y="0"/>
                  </a:moveTo>
                  <a:cubicBezTo>
                    <a:pt x="1029" y="0"/>
                    <a:pt x="979" y="0"/>
                    <a:pt x="923" y="6"/>
                  </a:cubicBezTo>
                  <a:cubicBezTo>
                    <a:pt x="900" y="11"/>
                    <a:pt x="872" y="17"/>
                    <a:pt x="844" y="17"/>
                  </a:cubicBezTo>
                  <a:cubicBezTo>
                    <a:pt x="817" y="22"/>
                    <a:pt x="789" y="28"/>
                    <a:pt x="761" y="34"/>
                  </a:cubicBezTo>
                  <a:cubicBezTo>
                    <a:pt x="621" y="67"/>
                    <a:pt x="492" y="117"/>
                    <a:pt x="375" y="185"/>
                  </a:cubicBezTo>
                  <a:lnTo>
                    <a:pt x="6" y="386"/>
                  </a:lnTo>
                  <a:cubicBezTo>
                    <a:pt x="6" y="386"/>
                    <a:pt x="0" y="391"/>
                    <a:pt x="0" y="391"/>
                  </a:cubicBezTo>
                  <a:cubicBezTo>
                    <a:pt x="0" y="397"/>
                    <a:pt x="0" y="397"/>
                    <a:pt x="0" y="397"/>
                  </a:cubicBezTo>
                  <a:cubicBezTo>
                    <a:pt x="0" y="397"/>
                    <a:pt x="0" y="403"/>
                    <a:pt x="0" y="408"/>
                  </a:cubicBezTo>
                  <a:cubicBezTo>
                    <a:pt x="135" y="554"/>
                    <a:pt x="297" y="671"/>
                    <a:pt x="481" y="760"/>
                  </a:cubicBezTo>
                  <a:lnTo>
                    <a:pt x="498" y="766"/>
                  </a:lnTo>
                  <a:cubicBezTo>
                    <a:pt x="531" y="783"/>
                    <a:pt x="571" y="799"/>
                    <a:pt x="610" y="816"/>
                  </a:cubicBezTo>
                  <a:cubicBezTo>
                    <a:pt x="621" y="816"/>
                    <a:pt x="632" y="822"/>
                    <a:pt x="643" y="827"/>
                  </a:cubicBezTo>
                  <a:cubicBezTo>
                    <a:pt x="660" y="833"/>
                    <a:pt x="682" y="839"/>
                    <a:pt x="699" y="844"/>
                  </a:cubicBezTo>
                  <a:cubicBezTo>
                    <a:pt x="721" y="855"/>
                    <a:pt x="744" y="861"/>
                    <a:pt x="772" y="867"/>
                  </a:cubicBezTo>
                  <a:cubicBezTo>
                    <a:pt x="777" y="867"/>
                    <a:pt x="783" y="872"/>
                    <a:pt x="794" y="872"/>
                  </a:cubicBezTo>
                  <a:cubicBezTo>
                    <a:pt x="850" y="934"/>
                    <a:pt x="928" y="978"/>
                    <a:pt x="1001" y="1017"/>
                  </a:cubicBezTo>
                  <a:cubicBezTo>
                    <a:pt x="1046" y="1040"/>
                    <a:pt x="1085" y="1057"/>
                    <a:pt x="1124" y="1068"/>
                  </a:cubicBezTo>
                  <a:cubicBezTo>
                    <a:pt x="1146" y="1079"/>
                    <a:pt x="1169" y="1085"/>
                    <a:pt x="1185" y="1090"/>
                  </a:cubicBezTo>
                  <a:cubicBezTo>
                    <a:pt x="1208" y="1101"/>
                    <a:pt x="1219" y="1101"/>
                    <a:pt x="1230" y="1107"/>
                  </a:cubicBezTo>
                  <a:cubicBezTo>
                    <a:pt x="1233" y="1107"/>
                    <a:pt x="1235" y="1107"/>
                    <a:pt x="1237" y="1108"/>
                  </a:cubicBezTo>
                  <a:lnTo>
                    <a:pt x="1237" y="1108"/>
                  </a:lnTo>
                  <a:cubicBezTo>
                    <a:pt x="1230" y="1104"/>
                    <a:pt x="1223" y="1101"/>
                    <a:pt x="1219" y="1101"/>
                  </a:cubicBezTo>
                  <a:cubicBezTo>
                    <a:pt x="1185" y="1090"/>
                    <a:pt x="1157" y="1068"/>
                    <a:pt x="1130" y="1051"/>
                  </a:cubicBezTo>
                  <a:cubicBezTo>
                    <a:pt x="1074" y="1006"/>
                    <a:pt x="1023" y="950"/>
                    <a:pt x="984" y="906"/>
                  </a:cubicBezTo>
                  <a:lnTo>
                    <a:pt x="984" y="906"/>
                  </a:lnTo>
                  <a:cubicBezTo>
                    <a:pt x="1001" y="911"/>
                    <a:pt x="1023" y="911"/>
                    <a:pt x="1040" y="911"/>
                  </a:cubicBezTo>
                  <a:lnTo>
                    <a:pt x="1046" y="911"/>
                  </a:lnTo>
                  <a:cubicBezTo>
                    <a:pt x="1068" y="917"/>
                    <a:pt x="1090" y="917"/>
                    <a:pt x="1113" y="917"/>
                  </a:cubicBezTo>
                  <a:cubicBezTo>
                    <a:pt x="1118" y="917"/>
                    <a:pt x="1130" y="917"/>
                    <a:pt x="1135" y="922"/>
                  </a:cubicBezTo>
                  <a:lnTo>
                    <a:pt x="1359" y="922"/>
                  </a:lnTo>
                  <a:cubicBezTo>
                    <a:pt x="1370" y="922"/>
                    <a:pt x="1381" y="917"/>
                    <a:pt x="1392" y="917"/>
                  </a:cubicBezTo>
                  <a:lnTo>
                    <a:pt x="1426" y="917"/>
                  </a:lnTo>
                  <a:cubicBezTo>
                    <a:pt x="1437" y="917"/>
                    <a:pt x="1448" y="911"/>
                    <a:pt x="1459" y="911"/>
                  </a:cubicBezTo>
                  <a:lnTo>
                    <a:pt x="1493" y="911"/>
                  </a:lnTo>
                  <a:cubicBezTo>
                    <a:pt x="1498" y="911"/>
                    <a:pt x="1504" y="906"/>
                    <a:pt x="1510" y="906"/>
                  </a:cubicBezTo>
                  <a:cubicBezTo>
                    <a:pt x="1538" y="906"/>
                    <a:pt x="1566" y="900"/>
                    <a:pt x="1593" y="894"/>
                  </a:cubicBezTo>
                  <a:cubicBezTo>
                    <a:pt x="1621" y="906"/>
                    <a:pt x="1644" y="917"/>
                    <a:pt x="1672" y="934"/>
                  </a:cubicBezTo>
                  <a:lnTo>
                    <a:pt x="1694" y="939"/>
                  </a:lnTo>
                  <a:cubicBezTo>
                    <a:pt x="1750" y="962"/>
                    <a:pt x="1800" y="978"/>
                    <a:pt x="1851" y="995"/>
                  </a:cubicBezTo>
                  <a:cubicBezTo>
                    <a:pt x="1856" y="1001"/>
                    <a:pt x="1862" y="1001"/>
                    <a:pt x="1867" y="1006"/>
                  </a:cubicBezTo>
                  <a:cubicBezTo>
                    <a:pt x="1946" y="1034"/>
                    <a:pt x="2002" y="1051"/>
                    <a:pt x="2002" y="1051"/>
                  </a:cubicBezTo>
                  <a:cubicBezTo>
                    <a:pt x="2024" y="900"/>
                    <a:pt x="2007" y="783"/>
                    <a:pt x="1979" y="704"/>
                  </a:cubicBezTo>
                  <a:lnTo>
                    <a:pt x="1979" y="704"/>
                  </a:lnTo>
                  <a:cubicBezTo>
                    <a:pt x="2002" y="710"/>
                    <a:pt x="2024" y="716"/>
                    <a:pt x="2046" y="721"/>
                  </a:cubicBezTo>
                  <a:cubicBezTo>
                    <a:pt x="2046" y="727"/>
                    <a:pt x="2052" y="727"/>
                    <a:pt x="2057" y="727"/>
                  </a:cubicBezTo>
                  <a:cubicBezTo>
                    <a:pt x="2102" y="749"/>
                    <a:pt x="2141" y="772"/>
                    <a:pt x="2175" y="799"/>
                  </a:cubicBezTo>
                  <a:cubicBezTo>
                    <a:pt x="2180" y="799"/>
                    <a:pt x="2186" y="805"/>
                    <a:pt x="2186" y="811"/>
                  </a:cubicBezTo>
                  <a:cubicBezTo>
                    <a:pt x="2208" y="822"/>
                    <a:pt x="2225" y="839"/>
                    <a:pt x="2236" y="855"/>
                  </a:cubicBezTo>
                  <a:cubicBezTo>
                    <a:pt x="2281" y="894"/>
                    <a:pt x="2331" y="939"/>
                    <a:pt x="2393" y="990"/>
                  </a:cubicBezTo>
                  <a:cubicBezTo>
                    <a:pt x="2398" y="990"/>
                    <a:pt x="2398" y="990"/>
                    <a:pt x="2398" y="995"/>
                  </a:cubicBezTo>
                  <a:cubicBezTo>
                    <a:pt x="2404" y="995"/>
                    <a:pt x="2410" y="1001"/>
                    <a:pt x="2415" y="1006"/>
                  </a:cubicBezTo>
                  <a:lnTo>
                    <a:pt x="2421" y="1006"/>
                  </a:lnTo>
                  <a:cubicBezTo>
                    <a:pt x="2432" y="1017"/>
                    <a:pt x="2443" y="1029"/>
                    <a:pt x="2460" y="1034"/>
                  </a:cubicBezTo>
                  <a:cubicBezTo>
                    <a:pt x="2460" y="1040"/>
                    <a:pt x="2466" y="1040"/>
                    <a:pt x="2466" y="1040"/>
                  </a:cubicBezTo>
                  <a:lnTo>
                    <a:pt x="2471" y="1045"/>
                  </a:lnTo>
                  <a:lnTo>
                    <a:pt x="2477" y="1045"/>
                  </a:lnTo>
                  <a:cubicBezTo>
                    <a:pt x="2482" y="1051"/>
                    <a:pt x="2488" y="1057"/>
                    <a:pt x="2493" y="1062"/>
                  </a:cubicBezTo>
                  <a:cubicBezTo>
                    <a:pt x="2510" y="1073"/>
                    <a:pt x="2527" y="1079"/>
                    <a:pt x="2544" y="1090"/>
                  </a:cubicBezTo>
                  <a:lnTo>
                    <a:pt x="2549" y="1090"/>
                  </a:lnTo>
                  <a:cubicBezTo>
                    <a:pt x="2549" y="1090"/>
                    <a:pt x="2549" y="1090"/>
                    <a:pt x="2549" y="1085"/>
                  </a:cubicBezTo>
                  <a:lnTo>
                    <a:pt x="2549" y="1079"/>
                  </a:lnTo>
                  <a:cubicBezTo>
                    <a:pt x="2549" y="1079"/>
                    <a:pt x="2549" y="1073"/>
                    <a:pt x="2549" y="1068"/>
                  </a:cubicBezTo>
                  <a:cubicBezTo>
                    <a:pt x="2549" y="1062"/>
                    <a:pt x="2549" y="1062"/>
                    <a:pt x="2555" y="1057"/>
                  </a:cubicBezTo>
                  <a:lnTo>
                    <a:pt x="2555" y="1051"/>
                  </a:lnTo>
                  <a:cubicBezTo>
                    <a:pt x="2555" y="1040"/>
                    <a:pt x="2555" y="1029"/>
                    <a:pt x="2555" y="1012"/>
                  </a:cubicBezTo>
                  <a:lnTo>
                    <a:pt x="2555" y="1006"/>
                  </a:lnTo>
                  <a:lnTo>
                    <a:pt x="2555" y="1001"/>
                  </a:lnTo>
                  <a:cubicBezTo>
                    <a:pt x="2555" y="984"/>
                    <a:pt x="2549" y="967"/>
                    <a:pt x="2549" y="945"/>
                  </a:cubicBezTo>
                  <a:cubicBezTo>
                    <a:pt x="2549" y="945"/>
                    <a:pt x="2549" y="939"/>
                    <a:pt x="2549" y="939"/>
                  </a:cubicBezTo>
                  <a:cubicBezTo>
                    <a:pt x="2544" y="922"/>
                    <a:pt x="2538" y="906"/>
                    <a:pt x="2533" y="889"/>
                  </a:cubicBezTo>
                  <a:cubicBezTo>
                    <a:pt x="2533" y="889"/>
                    <a:pt x="2533" y="883"/>
                    <a:pt x="2533" y="883"/>
                  </a:cubicBezTo>
                  <a:cubicBezTo>
                    <a:pt x="2527" y="867"/>
                    <a:pt x="2521" y="855"/>
                    <a:pt x="2516" y="839"/>
                  </a:cubicBezTo>
                  <a:lnTo>
                    <a:pt x="2516" y="833"/>
                  </a:lnTo>
                  <a:lnTo>
                    <a:pt x="2510" y="833"/>
                  </a:lnTo>
                  <a:cubicBezTo>
                    <a:pt x="2505" y="816"/>
                    <a:pt x="2499" y="805"/>
                    <a:pt x="2493" y="788"/>
                  </a:cubicBezTo>
                  <a:cubicBezTo>
                    <a:pt x="2493" y="788"/>
                    <a:pt x="2488" y="783"/>
                    <a:pt x="2488" y="783"/>
                  </a:cubicBezTo>
                  <a:cubicBezTo>
                    <a:pt x="2482" y="772"/>
                    <a:pt x="2477" y="755"/>
                    <a:pt x="2466" y="744"/>
                  </a:cubicBezTo>
                  <a:cubicBezTo>
                    <a:pt x="2443" y="716"/>
                    <a:pt x="2421" y="682"/>
                    <a:pt x="2387" y="649"/>
                  </a:cubicBezTo>
                  <a:cubicBezTo>
                    <a:pt x="2426" y="632"/>
                    <a:pt x="2460" y="609"/>
                    <a:pt x="2488" y="593"/>
                  </a:cubicBezTo>
                  <a:cubicBezTo>
                    <a:pt x="2488" y="593"/>
                    <a:pt x="2493" y="587"/>
                    <a:pt x="2493" y="587"/>
                  </a:cubicBezTo>
                  <a:cubicBezTo>
                    <a:pt x="2505" y="581"/>
                    <a:pt x="2516" y="570"/>
                    <a:pt x="2527" y="565"/>
                  </a:cubicBezTo>
                  <a:cubicBezTo>
                    <a:pt x="2533" y="559"/>
                    <a:pt x="2538" y="559"/>
                    <a:pt x="2538" y="554"/>
                  </a:cubicBezTo>
                  <a:lnTo>
                    <a:pt x="2544" y="554"/>
                  </a:lnTo>
                  <a:cubicBezTo>
                    <a:pt x="2549" y="548"/>
                    <a:pt x="2555" y="542"/>
                    <a:pt x="2561" y="537"/>
                  </a:cubicBezTo>
                  <a:cubicBezTo>
                    <a:pt x="2566" y="531"/>
                    <a:pt x="2572" y="531"/>
                    <a:pt x="2572" y="526"/>
                  </a:cubicBezTo>
                  <a:cubicBezTo>
                    <a:pt x="2577" y="520"/>
                    <a:pt x="2577" y="520"/>
                    <a:pt x="2583" y="514"/>
                  </a:cubicBezTo>
                  <a:lnTo>
                    <a:pt x="2588" y="514"/>
                  </a:lnTo>
                  <a:lnTo>
                    <a:pt x="2588" y="509"/>
                  </a:lnTo>
                  <a:cubicBezTo>
                    <a:pt x="2594" y="503"/>
                    <a:pt x="2600" y="503"/>
                    <a:pt x="2600" y="498"/>
                  </a:cubicBezTo>
                  <a:cubicBezTo>
                    <a:pt x="2605" y="492"/>
                    <a:pt x="2611" y="486"/>
                    <a:pt x="2616" y="481"/>
                  </a:cubicBezTo>
                  <a:cubicBezTo>
                    <a:pt x="2616" y="475"/>
                    <a:pt x="2622" y="475"/>
                    <a:pt x="2628" y="470"/>
                  </a:cubicBezTo>
                  <a:cubicBezTo>
                    <a:pt x="2628" y="464"/>
                    <a:pt x="2633" y="458"/>
                    <a:pt x="2639" y="453"/>
                  </a:cubicBezTo>
                  <a:cubicBezTo>
                    <a:pt x="2639" y="453"/>
                    <a:pt x="2644" y="447"/>
                    <a:pt x="2644" y="442"/>
                  </a:cubicBezTo>
                  <a:cubicBezTo>
                    <a:pt x="2650" y="436"/>
                    <a:pt x="2650" y="431"/>
                    <a:pt x="2656" y="425"/>
                  </a:cubicBezTo>
                  <a:cubicBezTo>
                    <a:pt x="2656" y="425"/>
                    <a:pt x="2661" y="419"/>
                    <a:pt x="2661" y="419"/>
                  </a:cubicBezTo>
                  <a:cubicBezTo>
                    <a:pt x="2667" y="408"/>
                    <a:pt x="2667" y="403"/>
                    <a:pt x="2672" y="397"/>
                  </a:cubicBezTo>
                  <a:cubicBezTo>
                    <a:pt x="2672" y="397"/>
                    <a:pt x="2672" y="391"/>
                    <a:pt x="2678" y="391"/>
                  </a:cubicBezTo>
                  <a:cubicBezTo>
                    <a:pt x="2678" y="386"/>
                    <a:pt x="2684" y="380"/>
                    <a:pt x="2684" y="375"/>
                  </a:cubicBezTo>
                  <a:cubicBezTo>
                    <a:pt x="2684" y="369"/>
                    <a:pt x="2684" y="369"/>
                    <a:pt x="2689" y="363"/>
                  </a:cubicBezTo>
                  <a:cubicBezTo>
                    <a:pt x="2689" y="363"/>
                    <a:pt x="2689" y="363"/>
                    <a:pt x="2689" y="358"/>
                  </a:cubicBezTo>
                  <a:cubicBezTo>
                    <a:pt x="2689" y="358"/>
                    <a:pt x="2689" y="352"/>
                    <a:pt x="2689" y="352"/>
                  </a:cubicBezTo>
                  <a:cubicBezTo>
                    <a:pt x="2689" y="352"/>
                    <a:pt x="2695" y="347"/>
                    <a:pt x="2695" y="347"/>
                  </a:cubicBezTo>
                  <a:cubicBezTo>
                    <a:pt x="2695" y="341"/>
                    <a:pt x="2695" y="341"/>
                    <a:pt x="2695" y="335"/>
                  </a:cubicBezTo>
                  <a:cubicBezTo>
                    <a:pt x="2695" y="335"/>
                    <a:pt x="2700" y="330"/>
                    <a:pt x="2700" y="330"/>
                  </a:cubicBezTo>
                  <a:cubicBezTo>
                    <a:pt x="2700" y="324"/>
                    <a:pt x="2700" y="324"/>
                    <a:pt x="2700" y="319"/>
                  </a:cubicBezTo>
                  <a:cubicBezTo>
                    <a:pt x="2700" y="313"/>
                    <a:pt x="2700" y="313"/>
                    <a:pt x="2706" y="308"/>
                  </a:cubicBezTo>
                  <a:lnTo>
                    <a:pt x="2706" y="302"/>
                  </a:lnTo>
                  <a:cubicBezTo>
                    <a:pt x="2549" y="319"/>
                    <a:pt x="2415" y="363"/>
                    <a:pt x="2331" y="403"/>
                  </a:cubicBezTo>
                  <a:cubicBezTo>
                    <a:pt x="2257" y="431"/>
                    <a:pt x="2180" y="448"/>
                    <a:pt x="2102" y="448"/>
                  </a:cubicBezTo>
                  <a:cubicBezTo>
                    <a:pt x="2074" y="448"/>
                    <a:pt x="2046" y="446"/>
                    <a:pt x="2018" y="442"/>
                  </a:cubicBezTo>
                  <a:cubicBezTo>
                    <a:pt x="2018" y="425"/>
                    <a:pt x="2024" y="408"/>
                    <a:pt x="2024" y="391"/>
                  </a:cubicBezTo>
                  <a:cubicBezTo>
                    <a:pt x="2024" y="386"/>
                    <a:pt x="2030" y="380"/>
                    <a:pt x="2030" y="380"/>
                  </a:cubicBezTo>
                  <a:cubicBezTo>
                    <a:pt x="2035" y="341"/>
                    <a:pt x="2041" y="308"/>
                    <a:pt x="2046" y="274"/>
                  </a:cubicBezTo>
                  <a:cubicBezTo>
                    <a:pt x="2046" y="274"/>
                    <a:pt x="2046" y="268"/>
                    <a:pt x="2046" y="263"/>
                  </a:cubicBezTo>
                  <a:cubicBezTo>
                    <a:pt x="2046" y="263"/>
                    <a:pt x="2046" y="263"/>
                    <a:pt x="2046" y="257"/>
                  </a:cubicBezTo>
                  <a:cubicBezTo>
                    <a:pt x="2057" y="207"/>
                    <a:pt x="2063" y="168"/>
                    <a:pt x="2063" y="157"/>
                  </a:cubicBezTo>
                  <a:lnTo>
                    <a:pt x="2063" y="151"/>
                  </a:lnTo>
                  <a:lnTo>
                    <a:pt x="2046" y="151"/>
                  </a:lnTo>
                  <a:cubicBezTo>
                    <a:pt x="1985" y="157"/>
                    <a:pt x="1918" y="157"/>
                    <a:pt x="1856" y="157"/>
                  </a:cubicBezTo>
                  <a:cubicBezTo>
                    <a:pt x="1851" y="157"/>
                    <a:pt x="1839" y="162"/>
                    <a:pt x="1834" y="162"/>
                  </a:cubicBezTo>
                  <a:cubicBezTo>
                    <a:pt x="1789" y="162"/>
                    <a:pt x="1744" y="162"/>
                    <a:pt x="1700" y="168"/>
                  </a:cubicBezTo>
                  <a:cubicBezTo>
                    <a:pt x="1661" y="145"/>
                    <a:pt x="1610" y="117"/>
                    <a:pt x="1560" y="95"/>
                  </a:cubicBezTo>
                  <a:cubicBezTo>
                    <a:pt x="1543" y="90"/>
                    <a:pt x="1521" y="84"/>
                    <a:pt x="1504" y="73"/>
                  </a:cubicBezTo>
                  <a:cubicBezTo>
                    <a:pt x="1465" y="62"/>
                    <a:pt x="1426" y="50"/>
                    <a:pt x="1387" y="39"/>
                  </a:cubicBezTo>
                  <a:cubicBezTo>
                    <a:pt x="1364" y="34"/>
                    <a:pt x="1342" y="28"/>
                    <a:pt x="1320" y="22"/>
                  </a:cubicBezTo>
                  <a:cubicBezTo>
                    <a:pt x="1303" y="22"/>
                    <a:pt x="1280" y="17"/>
                    <a:pt x="1264" y="11"/>
                  </a:cubicBezTo>
                  <a:cubicBezTo>
                    <a:pt x="1213" y="6"/>
                    <a:pt x="1157" y="0"/>
                    <a:pt x="1102" y="0"/>
                  </a:cubicBezTo>
                  <a:close/>
                  <a:moveTo>
                    <a:pt x="1237" y="1108"/>
                  </a:moveTo>
                  <a:lnTo>
                    <a:pt x="1237" y="1108"/>
                  </a:lnTo>
                  <a:cubicBezTo>
                    <a:pt x="1240" y="1109"/>
                    <a:pt x="1244" y="1111"/>
                    <a:pt x="1247" y="1112"/>
                  </a:cubicBezTo>
                  <a:cubicBezTo>
                    <a:pt x="1247" y="1112"/>
                    <a:pt x="1244" y="1109"/>
                    <a:pt x="1237" y="1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3090740" y="2399941"/>
              <a:ext cx="218787" cy="89955"/>
            </a:xfrm>
            <a:custGeom>
              <a:avLst/>
              <a:gdLst/>
              <a:ahLst/>
              <a:cxnLst/>
              <a:rect l="l" t="t" r="r" b="b"/>
              <a:pathLst>
                <a:path w="2707" h="1113" extrusionOk="0">
                  <a:moveTo>
                    <a:pt x="1074" y="0"/>
                  </a:moveTo>
                  <a:cubicBezTo>
                    <a:pt x="1024" y="0"/>
                    <a:pt x="974" y="6"/>
                    <a:pt x="923" y="11"/>
                  </a:cubicBezTo>
                  <a:cubicBezTo>
                    <a:pt x="895" y="11"/>
                    <a:pt x="873" y="17"/>
                    <a:pt x="845" y="17"/>
                  </a:cubicBezTo>
                  <a:cubicBezTo>
                    <a:pt x="817" y="23"/>
                    <a:pt x="789" y="28"/>
                    <a:pt x="761" y="34"/>
                  </a:cubicBezTo>
                  <a:cubicBezTo>
                    <a:pt x="621" y="67"/>
                    <a:pt x="493" y="118"/>
                    <a:pt x="370" y="185"/>
                  </a:cubicBezTo>
                  <a:lnTo>
                    <a:pt x="1" y="386"/>
                  </a:lnTo>
                  <a:cubicBezTo>
                    <a:pt x="1" y="386"/>
                    <a:pt x="1" y="392"/>
                    <a:pt x="1" y="397"/>
                  </a:cubicBezTo>
                  <a:cubicBezTo>
                    <a:pt x="1" y="397"/>
                    <a:pt x="1" y="397"/>
                    <a:pt x="1" y="403"/>
                  </a:cubicBezTo>
                  <a:cubicBezTo>
                    <a:pt x="1" y="403"/>
                    <a:pt x="1" y="403"/>
                    <a:pt x="1" y="408"/>
                  </a:cubicBezTo>
                  <a:cubicBezTo>
                    <a:pt x="135" y="554"/>
                    <a:pt x="297" y="677"/>
                    <a:pt x="482" y="760"/>
                  </a:cubicBezTo>
                  <a:lnTo>
                    <a:pt x="493" y="766"/>
                  </a:lnTo>
                  <a:cubicBezTo>
                    <a:pt x="532" y="783"/>
                    <a:pt x="571" y="800"/>
                    <a:pt x="610" y="816"/>
                  </a:cubicBezTo>
                  <a:cubicBezTo>
                    <a:pt x="621" y="822"/>
                    <a:pt x="633" y="822"/>
                    <a:pt x="644" y="828"/>
                  </a:cubicBezTo>
                  <a:cubicBezTo>
                    <a:pt x="661" y="833"/>
                    <a:pt x="677" y="839"/>
                    <a:pt x="700" y="844"/>
                  </a:cubicBezTo>
                  <a:cubicBezTo>
                    <a:pt x="722" y="856"/>
                    <a:pt x="744" y="861"/>
                    <a:pt x="767" y="867"/>
                  </a:cubicBezTo>
                  <a:cubicBezTo>
                    <a:pt x="778" y="867"/>
                    <a:pt x="784" y="872"/>
                    <a:pt x="795" y="872"/>
                  </a:cubicBezTo>
                  <a:cubicBezTo>
                    <a:pt x="851" y="934"/>
                    <a:pt x="929" y="978"/>
                    <a:pt x="1002" y="1018"/>
                  </a:cubicBezTo>
                  <a:cubicBezTo>
                    <a:pt x="1046" y="1040"/>
                    <a:pt x="1085" y="1057"/>
                    <a:pt x="1125" y="1074"/>
                  </a:cubicBezTo>
                  <a:cubicBezTo>
                    <a:pt x="1147" y="1079"/>
                    <a:pt x="1169" y="1090"/>
                    <a:pt x="1186" y="1096"/>
                  </a:cubicBezTo>
                  <a:cubicBezTo>
                    <a:pt x="1197" y="1099"/>
                    <a:pt x="1207" y="1101"/>
                    <a:pt x="1216" y="1103"/>
                  </a:cubicBezTo>
                  <a:lnTo>
                    <a:pt x="1216" y="1103"/>
                  </a:lnTo>
                  <a:cubicBezTo>
                    <a:pt x="1216" y="1102"/>
                    <a:pt x="1215" y="1102"/>
                    <a:pt x="1214" y="1101"/>
                  </a:cubicBezTo>
                  <a:cubicBezTo>
                    <a:pt x="1186" y="1090"/>
                    <a:pt x="1158" y="1074"/>
                    <a:pt x="1130" y="1051"/>
                  </a:cubicBezTo>
                  <a:cubicBezTo>
                    <a:pt x="1074" y="1006"/>
                    <a:pt x="1024" y="956"/>
                    <a:pt x="985" y="906"/>
                  </a:cubicBezTo>
                  <a:lnTo>
                    <a:pt x="985" y="906"/>
                  </a:lnTo>
                  <a:cubicBezTo>
                    <a:pt x="1002" y="911"/>
                    <a:pt x="1024" y="911"/>
                    <a:pt x="1041" y="917"/>
                  </a:cubicBezTo>
                  <a:lnTo>
                    <a:pt x="1113" y="917"/>
                  </a:lnTo>
                  <a:cubicBezTo>
                    <a:pt x="1119" y="917"/>
                    <a:pt x="1130" y="923"/>
                    <a:pt x="1136" y="923"/>
                  </a:cubicBezTo>
                  <a:lnTo>
                    <a:pt x="1354" y="923"/>
                  </a:lnTo>
                  <a:cubicBezTo>
                    <a:pt x="1370" y="923"/>
                    <a:pt x="1382" y="917"/>
                    <a:pt x="1393" y="917"/>
                  </a:cubicBezTo>
                  <a:lnTo>
                    <a:pt x="1426" y="917"/>
                  </a:lnTo>
                  <a:cubicBezTo>
                    <a:pt x="1438" y="917"/>
                    <a:pt x="1449" y="917"/>
                    <a:pt x="1460" y="911"/>
                  </a:cubicBezTo>
                  <a:lnTo>
                    <a:pt x="1493" y="911"/>
                  </a:lnTo>
                  <a:cubicBezTo>
                    <a:pt x="1499" y="911"/>
                    <a:pt x="1505" y="911"/>
                    <a:pt x="1510" y="906"/>
                  </a:cubicBezTo>
                  <a:cubicBezTo>
                    <a:pt x="1538" y="906"/>
                    <a:pt x="1566" y="900"/>
                    <a:pt x="1594" y="895"/>
                  </a:cubicBezTo>
                  <a:cubicBezTo>
                    <a:pt x="1616" y="906"/>
                    <a:pt x="1644" y="923"/>
                    <a:pt x="1672" y="934"/>
                  </a:cubicBezTo>
                  <a:lnTo>
                    <a:pt x="1695" y="939"/>
                  </a:lnTo>
                  <a:cubicBezTo>
                    <a:pt x="1745" y="962"/>
                    <a:pt x="1801" y="984"/>
                    <a:pt x="1846" y="1001"/>
                  </a:cubicBezTo>
                  <a:cubicBezTo>
                    <a:pt x="1857" y="1001"/>
                    <a:pt x="1862" y="1001"/>
                    <a:pt x="1868" y="1006"/>
                  </a:cubicBezTo>
                  <a:cubicBezTo>
                    <a:pt x="1946" y="1034"/>
                    <a:pt x="2002" y="1051"/>
                    <a:pt x="2002" y="1051"/>
                  </a:cubicBezTo>
                  <a:cubicBezTo>
                    <a:pt x="2025" y="900"/>
                    <a:pt x="2008" y="783"/>
                    <a:pt x="1980" y="705"/>
                  </a:cubicBezTo>
                  <a:lnTo>
                    <a:pt x="1980" y="705"/>
                  </a:lnTo>
                  <a:cubicBezTo>
                    <a:pt x="2002" y="710"/>
                    <a:pt x="2025" y="716"/>
                    <a:pt x="2041" y="727"/>
                  </a:cubicBezTo>
                  <a:cubicBezTo>
                    <a:pt x="2047" y="727"/>
                    <a:pt x="2052" y="727"/>
                    <a:pt x="2058" y="733"/>
                  </a:cubicBezTo>
                  <a:cubicBezTo>
                    <a:pt x="2097" y="749"/>
                    <a:pt x="2136" y="772"/>
                    <a:pt x="2175" y="800"/>
                  </a:cubicBezTo>
                  <a:cubicBezTo>
                    <a:pt x="2181" y="805"/>
                    <a:pt x="2181" y="805"/>
                    <a:pt x="2187" y="811"/>
                  </a:cubicBezTo>
                  <a:cubicBezTo>
                    <a:pt x="2203" y="822"/>
                    <a:pt x="2220" y="839"/>
                    <a:pt x="2237" y="856"/>
                  </a:cubicBezTo>
                  <a:cubicBezTo>
                    <a:pt x="2276" y="895"/>
                    <a:pt x="2332" y="939"/>
                    <a:pt x="2393" y="990"/>
                  </a:cubicBezTo>
                  <a:cubicBezTo>
                    <a:pt x="2393" y="990"/>
                    <a:pt x="2399" y="995"/>
                    <a:pt x="2399" y="995"/>
                  </a:cubicBezTo>
                  <a:cubicBezTo>
                    <a:pt x="2405" y="995"/>
                    <a:pt x="2410" y="1001"/>
                    <a:pt x="2416" y="1006"/>
                  </a:cubicBezTo>
                  <a:lnTo>
                    <a:pt x="2421" y="1006"/>
                  </a:lnTo>
                  <a:cubicBezTo>
                    <a:pt x="2433" y="1018"/>
                    <a:pt x="2444" y="1029"/>
                    <a:pt x="2461" y="1034"/>
                  </a:cubicBezTo>
                  <a:cubicBezTo>
                    <a:pt x="2461" y="1040"/>
                    <a:pt x="2466" y="1040"/>
                    <a:pt x="2466" y="1040"/>
                  </a:cubicBezTo>
                  <a:lnTo>
                    <a:pt x="2472" y="1046"/>
                  </a:lnTo>
                  <a:lnTo>
                    <a:pt x="2477" y="1046"/>
                  </a:lnTo>
                  <a:cubicBezTo>
                    <a:pt x="2483" y="1051"/>
                    <a:pt x="2488" y="1057"/>
                    <a:pt x="2494" y="1062"/>
                  </a:cubicBezTo>
                  <a:cubicBezTo>
                    <a:pt x="2511" y="1074"/>
                    <a:pt x="2528" y="1079"/>
                    <a:pt x="2544" y="1090"/>
                  </a:cubicBezTo>
                  <a:cubicBezTo>
                    <a:pt x="2544" y="1090"/>
                    <a:pt x="2544" y="1090"/>
                    <a:pt x="2550" y="1085"/>
                  </a:cubicBezTo>
                  <a:cubicBezTo>
                    <a:pt x="2550" y="1079"/>
                    <a:pt x="2550" y="1074"/>
                    <a:pt x="2550" y="1068"/>
                  </a:cubicBezTo>
                  <a:cubicBezTo>
                    <a:pt x="2550" y="1062"/>
                    <a:pt x="2550" y="1062"/>
                    <a:pt x="2556" y="1057"/>
                  </a:cubicBezTo>
                  <a:lnTo>
                    <a:pt x="2556" y="1051"/>
                  </a:lnTo>
                  <a:cubicBezTo>
                    <a:pt x="2556" y="1040"/>
                    <a:pt x="2556" y="1029"/>
                    <a:pt x="2556" y="1012"/>
                  </a:cubicBezTo>
                  <a:lnTo>
                    <a:pt x="2556" y="1006"/>
                  </a:lnTo>
                  <a:lnTo>
                    <a:pt x="2556" y="1001"/>
                  </a:lnTo>
                  <a:cubicBezTo>
                    <a:pt x="2556" y="984"/>
                    <a:pt x="2550" y="967"/>
                    <a:pt x="2550" y="945"/>
                  </a:cubicBezTo>
                  <a:cubicBezTo>
                    <a:pt x="2550" y="945"/>
                    <a:pt x="2550" y="945"/>
                    <a:pt x="2550" y="939"/>
                  </a:cubicBezTo>
                  <a:cubicBezTo>
                    <a:pt x="2544" y="923"/>
                    <a:pt x="2539" y="906"/>
                    <a:pt x="2533" y="889"/>
                  </a:cubicBezTo>
                  <a:cubicBezTo>
                    <a:pt x="2533" y="889"/>
                    <a:pt x="2533" y="889"/>
                    <a:pt x="2533" y="883"/>
                  </a:cubicBezTo>
                  <a:cubicBezTo>
                    <a:pt x="2528" y="867"/>
                    <a:pt x="2522" y="856"/>
                    <a:pt x="2516" y="839"/>
                  </a:cubicBezTo>
                  <a:cubicBezTo>
                    <a:pt x="2516" y="839"/>
                    <a:pt x="2516" y="833"/>
                    <a:pt x="2516" y="833"/>
                  </a:cubicBezTo>
                  <a:lnTo>
                    <a:pt x="2511" y="833"/>
                  </a:lnTo>
                  <a:cubicBezTo>
                    <a:pt x="2505" y="816"/>
                    <a:pt x="2500" y="805"/>
                    <a:pt x="2494" y="788"/>
                  </a:cubicBezTo>
                  <a:cubicBezTo>
                    <a:pt x="2494" y="788"/>
                    <a:pt x="2488" y="783"/>
                    <a:pt x="2488" y="783"/>
                  </a:cubicBezTo>
                  <a:cubicBezTo>
                    <a:pt x="2483" y="772"/>
                    <a:pt x="2477" y="760"/>
                    <a:pt x="2466" y="744"/>
                  </a:cubicBezTo>
                  <a:lnTo>
                    <a:pt x="2466" y="749"/>
                  </a:lnTo>
                  <a:cubicBezTo>
                    <a:pt x="2444" y="716"/>
                    <a:pt x="2421" y="682"/>
                    <a:pt x="2388" y="649"/>
                  </a:cubicBezTo>
                  <a:cubicBezTo>
                    <a:pt x="2427" y="632"/>
                    <a:pt x="2461" y="610"/>
                    <a:pt x="2488" y="593"/>
                  </a:cubicBezTo>
                  <a:cubicBezTo>
                    <a:pt x="2488" y="593"/>
                    <a:pt x="2494" y="587"/>
                    <a:pt x="2494" y="587"/>
                  </a:cubicBezTo>
                  <a:cubicBezTo>
                    <a:pt x="2505" y="582"/>
                    <a:pt x="2516" y="570"/>
                    <a:pt x="2528" y="565"/>
                  </a:cubicBezTo>
                  <a:lnTo>
                    <a:pt x="2539" y="554"/>
                  </a:lnTo>
                  <a:lnTo>
                    <a:pt x="2544" y="554"/>
                  </a:lnTo>
                  <a:cubicBezTo>
                    <a:pt x="2550" y="548"/>
                    <a:pt x="2556" y="542"/>
                    <a:pt x="2561" y="537"/>
                  </a:cubicBezTo>
                  <a:cubicBezTo>
                    <a:pt x="2567" y="531"/>
                    <a:pt x="2572" y="531"/>
                    <a:pt x="2572" y="526"/>
                  </a:cubicBezTo>
                  <a:cubicBezTo>
                    <a:pt x="2578" y="520"/>
                    <a:pt x="2578" y="520"/>
                    <a:pt x="2583" y="515"/>
                  </a:cubicBezTo>
                  <a:lnTo>
                    <a:pt x="2589" y="515"/>
                  </a:lnTo>
                  <a:lnTo>
                    <a:pt x="2589" y="509"/>
                  </a:lnTo>
                  <a:cubicBezTo>
                    <a:pt x="2595" y="503"/>
                    <a:pt x="2600" y="503"/>
                    <a:pt x="2600" y="498"/>
                  </a:cubicBezTo>
                  <a:cubicBezTo>
                    <a:pt x="2606" y="492"/>
                    <a:pt x="2611" y="487"/>
                    <a:pt x="2617" y="481"/>
                  </a:cubicBezTo>
                  <a:cubicBezTo>
                    <a:pt x="2617" y="475"/>
                    <a:pt x="2623" y="475"/>
                    <a:pt x="2628" y="470"/>
                  </a:cubicBezTo>
                  <a:cubicBezTo>
                    <a:pt x="2628" y="464"/>
                    <a:pt x="2634" y="459"/>
                    <a:pt x="2639" y="453"/>
                  </a:cubicBezTo>
                  <a:cubicBezTo>
                    <a:pt x="2639" y="453"/>
                    <a:pt x="2645" y="447"/>
                    <a:pt x="2645" y="442"/>
                  </a:cubicBezTo>
                  <a:cubicBezTo>
                    <a:pt x="2651" y="436"/>
                    <a:pt x="2651" y="431"/>
                    <a:pt x="2656" y="425"/>
                  </a:cubicBezTo>
                  <a:cubicBezTo>
                    <a:pt x="2656" y="425"/>
                    <a:pt x="2662" y="420"/>
                    <a:pt x="2662" y="420"/>
                  </a:cubicBezTo>
                  <a:cubicBezTo>
                    <a:pt x="2667" y="408"/>
                    <a:pt x="2667" y="403"/>
                    <a:pt x="2673" y="397"/>
                  </a:cubicBezTo>
                  <a:cubicBezTo>
                    <a:pt x="2673" y="397"/>
                    <a:pt x="2673" y="392"/>
                    <a:pt x="2679" y="392"/>
                  </a:cubicBezTo>
                  <a:cubicBezTo>
                    <a:pt x="2679" y="386"/>
                    <a:pt x="2684" y="380"/>
                    <a:pt x="2684" y="375"/>
                  </a:cubicBezTo>
                  <a:cubicBezTo>
                    <a:pt x="2684" y="369"/>
                    <a:pt x="2684" y="369"/>
                    <a:pt x="2690" y="364"/>
                  </a:cubicBezTo>
                  <a:cubicBezTo>
                    <a:pt x="2690" y="364"/>
                    <a:pt x="2690" y="358"/>
                    <a:pt x="2690" y="358"/>
                  </a:cubicBezTo>
                  <a:cubicBezTo>
                    <a:pt x="2690" y="358"/>
                    <a:pt x="2690" y="352"/>
                    <a:pt x="2690" y="352"/>
                  </a:cubicBezTo>
                  <a:cubicBezTo>
                    <a:pt x="2690" y="352"/>
                    <a:pt x="2695" y="347"/>
                    <a:pt x="2695" y="347"/>
                  </a:cubicBezTo>
                  <a:cubicBezTo>
                    <a:pt x="2695" y="341"/>
                    <a:pt x="2695" y="341"/>
                    <a:pt x="2695" y="336"/>
                  </a:cubicBezTo>
                  <a:cubicBezTo>
                    <a:pt x="2695" y="336"/>
                    <a:pt x="2701" y="330"/>
                    <a:pt x="2701" y="330"/>
                  </a:cubicBezTo>
                  <a:cubicBezTo>
                    <a:pt x="2701" y="324"/>
                    <a:pt x="2701" y="324"/>
                    <a:pt x="2701" y="319"/>
                  </a:cubicBezTo>
                  <a:cubicBezTo>
                    <a:pt x="2701" y="313"/>
                    <a:pt x="2701" y="313"/>
                    <a:pt x="2706" y="308"/>
                  </a:cubicBezTo>
                  <a:lnTo>
                    <a:pt x="2706" y="302"/>
                  </a:lnTo>
                  <a:cubicBezTo>
                    <a:pt x="2544" y="319"/>
                    <a:pt x="2416" y="364"/>
                    <a:pt x="2326" y="403"/>
                  </a:cubicBezTo>
                  <a:cubicBezTo>
                    <a:pt x="2256" y="432"/>
                    <a:pt x="2180" y="448"/>
                    <a:pt x="2100" y="448"/>
                  </a:cubicBezTo>
                  <a:cubicBezTo>
                    <a:pt x="2071" y="448"/>
                    <a:pt x="2043" y="446"/>
                    <a:pt x="2013" y="442"/>
                  </a:cubicBezTo>
                  <a:cubicBezTo>
                    <a:pt x="2019" y="425"/>
                    <a:pt x="2025" y="408"/>
                    <a:pt x="2025" y="392"/>
                  </a:cubicBezTo>
                  <a:cubicBezTo>
                    <a:pt x="2025" y="386"/>
                    <a:pt x="2025" y="386"/>
                    <a:pt x="2030" y="380"/>
                  </a:cubicBezTo>
                  <a:cubicBezTo>
                    <a:pt x="2036" y="347"/>
                    <a:pt x="2041" y="308"/>
                    <a:pt x="2047" y="274"/>
                  </a:cubicBezTo>
                  <a:cubicBezTo>
                    <a:pt x="2047" y="274"/>
                    <a:pt x="2047" y="269"/>
                    <a:pt x="2047" y="269"/>
                  </a:cubicBezTo>
                  <a:cubicBezTo>
                    <a:pt x="2047" y="263"/>
                    <a:pt x="2047" y="263"/>
                    <a:pt x="2047" y="263"/>
                  </a:cubicBezTo>
                  <a:cubicBezTo>
                    <a:pt x="2058" y="207"/>
                    <a:pt x="2064" y="168"/>
                    <a:pt x="2064" y="157"/>
                  </a:cubicBezTo>
                  <a:lnTo>
                    <a:pt x="2041" y="157"/>
                  </a:lnTo>
                  <a:cubicBezTo>
                    <a:pt x="1980" y="157"/>
                    <a:pt x="1918" y="157"/>
                    <a:pt x="1857" y="162"/>
                  </a:cubicBezTo>
                  <a:lnTo>
                    <a:pt x="1834" y="162"/>
                  </a:lnTo>
                  <a:cubicBezTo>
                    <a:pt x="1784" y="162"/>
                    <a:pt x="1739" y="168"/>
                    <a:pt x="1700" y="168"/>
                  </a:cubicBezTo>
                  <a:cubicBezTo>
                    <a:pt x="1656" y="146"/>
                    <a:pt x="1611" y="118"/>
                    <a:pt x="1561" y="95"/>
                  </a:cubicBezTo>
                  <a:cubicBezTo>
                    <a:pt x="1538" y="90"/>
                    <a:pt x="1521" y="84"/>
                    <a:pt x="1505" y="79"/>
                  </a:cubicBezTo>
                  <a:cubicBezTo>
                    <a:pt x="1466" y="62"/>
                    <a:pt x="1426" y="51"/>
                    <a:pt x="1382" y="39"/>
                  </a:cubicBezTo>
                  <a:cubicBezTo>
                    <a:pt x="1365" y="34"/>
                    <a:pt x="1343" y="28"/>
                    <a:pt x="1320" y="23"/>
                  </a:cubicBezTo>
                  <a:cubicBezTo>
                    <a:pt x="1298" y="23"/>
                    <a:pt x="1281" y="17"/>
                    <a:pt x="1259" y="17"/>
                  </a:cubicBezTo>
                  <a:cubicBezTo>
                    <a:pt x="1208" y="6"/>
                    <a:pt x="1158" y="0"/>
                    <a:pt x="1102" y="0"/>
                  </a:cubicBezTo>
                  <a:close/>
                  <a:moveTo>
                    <a:pt x="1216" y="1103"/>
                  </a:moveTo>
                  <a:lnTo>
                    <a:pt x="1216" y="1103"/>
                  </a:lnTo>
                  <a:cubicBezTo>
                    <a:pt x="1221" y="1105"/>
                    <a:pt x="1226" y="1106"/>
                    <a:pt x="1231" y="1107"/>
                  </a:cubicBezTo>
                  <a:lnTo>
                    <a:pt x="1231" y="1107"/>
                  </a:lnTo>
                  <a:cubicBezTo>
                    <a:pt x="1227" y="1105"/>
                    <a:pt x="1222" y="1104"/>
                    <a:pt x="1216" y="1103"/>
                  </a:cubicBezTo>
                  <a:close/>
                  <a:moveTo>
                    <a:pt x="1231" y="1107"/>
                  </a:moveTo>
                  <a:lnTo>
                    <a:pt x="1231" y="1107"/>
                  </a:lnTo>
                  <a:cubicBezTo>
                    <a:pt x="1236" y="1108"/>
                    <a:pt x="1242" y="1110"/>
                    <a:pt x="1248" y="1113"/>
                  </a:cubicBezTo>
                  <a:cubicBezTo>
                    <a:pt x="1248" y="1113"/>
                    <a:pt x="1242" y="1107"/>
                    <a:pt x="1231"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3023495" y="2639824"/>
              <a:ext cx="218706" cy="89955"/>
            </a:xfrm>
            <a:custGeom>
              <a:avLst/>
              <a:gdLst/>
              <a:ahLst/>
              <a:cxnLst/>
              <a:rect l="l" t="t" r="r" b="b"/>
              <a:pathLst>
                <a:path w="2706" h="1113" extrusionOk="0">
                  <a:moveTo>
                    <a:pt x="1073" y="0"/>
                  </a:moveTo>
                  <a:cubicBezTo>
                    <a:pt x="1023" y="0"/>
                    <a:pt x="973" y="6"/>
                    <a:pt x="922" y="12"/>
                  </a:cubicBezTo>
                  <a:cubicBezTo>
                    <a:pt x="900" y="12"/>
                    <a:pt x="872" y="17"/>
                    <a:pt x="844" y="17"/>
                  </a:cubicBezTo>
                  <a:cubicBezTo>
                    <a:pt x="816" y="23"/>
                    <a:pt x="788" y="28"/>
                    <a:pt x="760" y="34"/>
                  </a:cubicBezTo>
                  <a:cubicBezTo>
                    <a:pt x="621" y="68"/>
                    <a:pt x="492" y="118"/>
                    <a:pt x="369" y="185"/>
                  </a:cubicBezTo>
                  <a:lnTo>
                    <a:pt x="6" y="386"/>
                  </a:lnTo>
                  <a:cubicBezTo>
                    <a:pt x="0" y="392"/>
                    <a:pt x="0" y="392"/>
                    <a:pt x="0" y="397"/>
                  </a:cubicBezTo>
                  <a:cubicBezTo>
                    <a:pt x="0" y="397"/>
                    <a:pt x="0" y="397"/>
                    <a:pt x="0" y="403"/>
                  </a:cubicBezTo>
                  <a:cubicBezTo>
                    <a:pt x="0" y="403"/>
                    <a:pt x="0" y="403"/>
                    <a:pt x="0" y="409"/>
                  </a:cubicBezTo>
                  <a:cubicBezTo>
                    <a:pt x="129" y="554"/>
                    <a:pt x="296" y="677"/>
                    <a:pt x="481" y="761"/>
                  </a:cubicBezTo>
                  <a:lnTo>
                    <a:pt x="498" y="766"/>
                  </a:lnTo>
                  <a:cubicBezTo>
                    <a:pt x="531" y="783"/>
                    <a:pt x="570" y="800"/>
                    <a:pt x="609" y="817"/>
                  </a:cubicBezTo>
                  <a:cubicBezTo>
                    <a:pt x="621" y="822"/>
                    <a:pt x="632" y="822"/>
                    <a:pt x="643" y="828"/>
                  </a:cubicBezTo>
                  <a:cubicBezTo>
                    <a:pt x="660" y="833"/>
                    <a:pt x="676" y="839"/>
                    <a:pt x="699" y="845"/>
                  </a:cubicBezTo>
                  <a:cubicBezTo>
                    <a:pt x="721" y="856"/>
                    <a:pt x="744" y="861"/>
                    <a:pt x="766" y="867"/>
                  </a:cubicBezTo>
                  <a:cubicBezTo>
                    <a:pt x="777" y="867"/>
                    <a:pt x="783" y="873"/>
                    <a:pt x="794" y="873"/>
                  </a:cubicBezTo>
                  <a:cubicBezTo>
                    <a:pt x="850" y="934"/>
                    <a:pt x="928" y="979"/>
                    <a:pt x="1001" y="1018"/>
                  </a:cubicBezTo>
                  <a:cubicBezTo>
                    <a:pt x="1045" y="1040"/>
                    <a:pt x="1085" y="1057"/>
                    <a:pt x="1124" y="1074"/>
                  </a:cubicBezTo>
                  <a:cubicBezTo>
                    <a:pt x="1146" y="1079"/>
                    <a:pt x="1168" y="1091"/>
                    <a:pt x="1185" y="1096"/>
                  </a:cubicBezTo>
                  <a:cubicBezTo>
                    <a:pt x="1198" y="1099"/>
                    <a:pt x="1207" y="1101"/>
                    <a:pt x="1214" y="1102"/>
                  </a:cubicBezTo>
                  <a:lnTo>
                    <a:pt x="1214" y="1102"/>
                  </a:lnTo>
                  <a:cubicBezTo>
                    <a:pt x="1214" y="1102"/>
                    <a:pt x="1213" y="1102"/>
                    <a:pt x="1213" y="1102"/>
                  </a:cubicBezTo>
                  <a:cubicBezTo>
                    <a:pt x="1185" y="1091"/>
                    <a:pt x="1157" y="1074"/>
                    <a:pt x="1129" y="1051"/>
                  </a:cubicBezTo>
                  <a:cubicBezTo>
                    <a:pt x="1073" y="1007"/>
                    <a:pt x="1023" y="956"/>
                    <a:pt x="984" y="906"/>
                  </a:cubicBezTo>
                  <a:lnTo>
                    <a:pt x="984" y="906"/>
                  </a:lnTo>
                  <a:cubicBezTo>
                    <a:pt x="1001" y="912"/>
                    <a:pt x="1023" y="912"/>
                    <a:pt x="1040" y="917"/>
                  </a:cubicBezTo>
                  <a:lnTo>
                    <a:pt x="1112" y="917"/>
                  </a:lnTo>
                  <a:cubicBezTo>
                    <a:pt x="1118" y="917"/>
                    <a:pt x="1129" y="923"/>
                    <a:pt x="1135" y="923"/>
                  </a:cubicBezTo>
                  <a:lnTo>
                    <a:pt x="1353" y="923"/>
                  </a:lnTo>
                  <a:cubicBezTo>
                    <a:pt x="1370" y="923"/>
                    <a:pt x="1381" y="923"/>
                    <a:pt x="1392" y="917"/>
                  </a:cubicBezTo>
                  <a:lnTo>
                    <a:pt x="1459" y="917"/>
                  </a:lnTo>
                  <a:cubicBezTo>
                    <a:pt x="1470" y="912"/>
                    <a:pt x="1481" y="912"/>
                    <a:pt x="1493" y="912"/>
                  </a:cubicBezTo>
                  <a:lnTo>
                    <a:pt x="1509" y="912"/>
                  </a:lnTo>
                  <a:cubicBezTo>
                    <a:pt x="1537" y="906"/>
                    <a:pt x="1565" y="900"/>
                    <a:pt x="1593" y="900"/>
                  </a:cubicBezTo>
                  <a:cubicBezTo>
                    <a:pt x="1616" y="912"/>
                    <a:pt x="1644" y="923"/>
                    <a:pt x="1671" y="934"/>
                  </a:cubicBezTo>
                  <a:lnTo>
                    <a:pt x="1694" y="940"/>
                  </a:lnTo>
                  <a:cubicBezTo>
                    <a:pt x="1744" y="962"/>
                    <a:pt x="1800" y="984"/>
                    <a:pt x="1845" y="1001"/>
                  </a:cubicBezTo>
                  <a:cubicBezTo>
                    <a:pt x="1856" y="1001"/>
                    <a:pt x="1862" y="1007"/>
                    <a:pt x="1867" y="1007"/>
                  </a:cubicBezTo>
                  <a:cubicBezTo>
                    <a:pt x="1945" y="1035"/>
                    <a:pt x="2001" y="1051"/>
                    <a:pt x="2001" y="1051"/>
                  </a:cubicBezTo>
                  <a:cubicBezTo>
                    <a:pt x="2024" y="900"/>
                    <a:pt x="2007" y="789"/>
                    <a:pt x="1979" y="705"/>
                  </a:cubicBezTo>
                  <a:lnTo>
                    <a:pt x="1979" y="705"/>
                  </a:lnTo>
                  <a:cubicBezTo>
                    <a:pt x="2001" y="710"/>
                    <a:pt x="2018" y="716"/>
                    <a:pt x="2040" y="727"/>
                  </a:cubicBezTo>
                  <a:cubicBezTo>
                    <a:pt x="2046" y="727"/>
                    <a:pt x="2052" y="727"/>
                    <a:pt x="2057" y="733"/>
                  </a:cubicBezTo>
                  <a:cubicBezTo>
                    <a:pt x="2096" y="750"/>
                    <a:pt x="2135" y="772"/>
                    <a:pt x="2175" y="800"/>
                  </a:cubicBezTo>
                  <a:cubicBezTo>
                    <a:pt x="2180" y="805"/>
                    <a:pt x="2180" y="805"/>
                    <a:pt x="2186" y="811"/>
                  </a:cubicBezTo>
                  <a:cubicBezTo>
                    <a:pt x="2202" y="822"/>
                    <a:pt x="2219" y="839"/>
                    <a:pt x="2236" y="856"/>
                  </a:cubicBezTo>
                  <a:cubicBezTo>
                    <a:pt x="2275" y="895"/>
                    <a:pt x="2331" y="945"/>
                    <a:pt x="2393" y="990"/>
                  </a:cubicBezTo>
                  <a:cubicBezTo>
                    <a:pt x="2393" y="995"/>
                    <a:pt x="2398" y="995"/>
                    <a:pt x="2398" y="995"/>
                  </a:cubicBezTo>
                  <a:cubicBezTo>
                    <a:pt x="2404" y="1001"/>
                    <a:pt x="2409" y="1001"/>
                    <a:pt x="2415" y="1007"/>
                  </a:cubicBezTo>
                  <a:lnTo>
                    <a:pt x="2420" y="1012"/>
                  </a:lnTo>
                  <a:cubicBezTo>
                    <a:pt x="2432" y="1018"/>
                    <a:pt x="2443" y="1029"/>
                    <a:pt x="2460" y="1040"/>
                  </a:cubicBezTo>
                  <a:cubicBezTo>
                    <a:pt x="2460" y="1040"/>
                    <a:pt x="2465" y="1040"/>
                    <a:pt x="2465" y="1046"/>
                  </a:cubicBezTo>
                  <a:lnTo>
                    <a:pt x="2471" y="1046"/>
                  </a:lnTo>
                  <a:cubicBezTo>
                    <a:pt x="2471" y="1046"/>
                    <a:pt x="2471" y="1051"/>
                    <a:pt x="2471" y="1051"/>
                  </a:cubicBezTo>
                  <a:cubicBezTo>
                    <a:pt x="2482" y="1057"/>
                    <a:pt x="2488" y="1057"/>
                    <a:pt x="2493" y="1063"/>
                  </a:cubicBezTo>
                  <a:cubicBezTo>
                    <a:pt x="2510" y="1074"/>
                    <a:pt x="2527" y="1085"/>
                    <a:pt x="2543" y="1091"/>
                  </a:cubicBezTo>
                  <a:lnTo>
                    <a:pt x="2543" y="1085"/>
                  </a:lnTo>
                  <a:cubicBezTo>
                    <a:pt x="2549" y="1079"/>
                    <a:pt x="2549" y="1074"/>
                    <a:pt x="2549" y="1068"/>
                  </a:cubicBezTo>
                  <a:cubicBezTo>
                    <a:pt x="2549" y="1068"/>
                    <a:pt x="2549" y="1063"/>
                    <a:pt x="2549" y="1057"/>
                  </a:cubicBezTo>
                  <a:lnTo>
                    <a:pt x="2549" y="1051"/>
                  </a:lnTo>
                  <a:cubicBezTo>
                    <a:pt x="2555" y="1040"/>
                    <a:pt x="2555" y="1029"/>
                    <a:pt x="2555" y="1018"/>
                  </a:cubicBezTo>
                  <a:lnTo>
                    <a:pt x="2555" y="1007"/>
                  </a:lnTo>
                  <a:lnTo>
                    <a:pt x="2555" y="1001"/>
                  </a:lnTo>
                  <a:cubicBezTo>
                    <a:pt x="2555" y="984"/>
                    <a:pt x="2549" y="968"/>
                    <a:pt x="2549" y="951"/>
                  </a:cubicBezTo>
                  <a:cubicBezTo>
                    <a:pt x="2549" y="951"/>
                    <a:pt x="2543" y="945"/>
                    <a:pt x="2543" y="940"/>
                  </a:cubicBezTo>
                  <a:cubicBezTo>
                    <a:pt x="2543" y="928"/>
                    <a:pt x="2538" y="912"/>
                    <a:pt x="2532" y="895"/>
                  </a:cubicBezTo>
                  <a:cubicBezTo>
                    <a:pt x="2532" y="895"/>
                    <a:pt x="2532" y="889"/>
                    <a:pt x="2532" y="884"/>
                  </a:cubicBezTo>
                  <a:cubicBezTo>
                    <a:pt x="2527" y="873"/>
                    <a:pt x="2521" y="856"/>
                    <a:pt x="2510" y="839"/>
                  </a:cubicBezTo>
                  <a:cubicBezTo>
                    <a:pt x="2510" y="839"/>
                    <a:pt x="2510" y="839"/>
                    <a:pt x="2510" y="833"/>
                  </a:cubicBezTo>
                  <a:cubicBezTo>
                    <a:pt x="2504" y="817"/>
                    <a:pt x="2499" y="805"/>
                    <a:pt x="2488" y="789"/>
                  </a:cubicBezTo>
                  <a:cubicBezTo>
                    <a:pt x="2488" y="789"/>
                    <a:pt x="2488" y="783"/>
                    <a:pt x="2488" y="783"/>
                  </a:cubicBezTo>
                  <a:cubicBezTo>
                    <a:pt x="2476" y="772"/>
                    <a:pt x="2471" y="761"/>
                    <a:pt x="2465" y="750"/>
                  </a:cubicBezTo>
                  <a:cubicBezTo>
                    <a:pt x="2443" y="716"/>
                    <a:pt x="2420" y="682"/>
                    <a:pt x="2387" y="649"/>
                  </a:cubicBezTo>
                  <a:cubicBezTo>
                    <a:pt x="2426" y="632"/>
                    <a:pt x="2460" y="615"/>
                    <a:pt x="2488" y="593"/>
                  </a:cubicBezTo>
                  <a:lnTo>
                    <a:pt x="2493" y="593"/>
                  </a:lnTo>
                  <a:cubicBezTo>
                    <a:pt x="2504" y="582"/>
                    <a:pt x="2516" y="576"/>
                    <a:pt x="2527" y="565"/>
                  </a:cubicBezTo>
                  <a:cubicBezTo>
                    <a:pt x="2532" y="565"/>
                    <a:pt x="2532" y="559"/>
                    <a:pt x="2538" y="554"/>
                  </a:cubicBezTo>
                  <a:lnTo>
                    <a:pt x="2543" y="554"/>
                  </a:lnTo>
                  <a:cubicBezTo>
                    <a:pt x="2549" y="548"/>
                    <a:pt x="2555" y="543"/>
                    <a:pt x="2560" y="537"/>
                  </a:cubicBezTo>
                  <a:cubicBezTo>
                    <a:pt x="2566" y="537"/>
                    <a:pt x="2566" y="532"/>
                    <a:pt x="2571" y="526"/>
                  </a:cubicBezTo>
                  <a:cubicBezTo>
                    <a:pt x="2577" y="526"/>
                    <a:pt x="2577" y="520"/>
                    <a:pt x="2583" y="520"/>
                  </a:cubicBezTo>
                  <a:cubicBezTo>
                    <a:pt x="2583" y="520"/>
                    <a:pt x="2583" y="515"/>
                    <a:pt x="2583" y="515"/>
                  </a:cubicBezTo>
                  <a:lnTo>
                    <a:pt x="2588" y="509"/>
                  </a:lnTo>
                  <a:cubicBezTo>
                    <a:pt x="2594" y="509"/>
                    <a:pt x="2594" y="504"/>
                    <a:pt x="2599" y="498"/>
                  </a:cubicBezTo>
                  <a:cubicBezTo>
                    <a:pt x="2605" y="492"/>
                    <a:pt x="2611" y="487"/>
                    <a:pt x="2616" y="481"/>
                  </a:cubicBezTo>
                  <a:cubicBezTo>
                    <a:pt x="2616" y="481"/>
                    <a:pt x="2622" y="476"/>
                    <a:pt x="2622" y="470"/>
                  </a:cubicBezTo>
                  <a:cubicBezTo>
                    <a:pt x="2627" y="464"/>
                    <a:pt x="2633" y="459"/>
                    <a:pt x="2633" y="459"/>
                  </a:cubicBezTo>
                  <a:cubicBezTo>
                    <a:pt x="2639" y="453"/>
                    <a:pt x="2639" y="448"/>
                    <a:pt x="2644" y="448"/>
                  </a:cubicBezTo>
                  <a:cubicBezTo>
                    <a:pt x="2644" y="442"/>
                    <a:pt x="2650" y="436"/>
                    <a:pt x="2655" y="431"/>
                  </a:cubicBezTo>
                  <a:cubicBezTo>
                    <a:pt x="2655" y="425"/>
                    <a:pt x="2655" y="425"/>
                    <a:pt x="2661" y="420"/>
                  </a:cubicBezTo>
                  <a:cubicBezTo>
                    <a:pt x="2661" y="414"/>
                    <a:pt x="2666" y="403"/>
                    <a:pt x="2672" y="397"/>
                  </a:cubicBezTo>
                  <a:cubicBezTo>
                    <a:pt x="2672" y="397"/>
                    <a:pt x="2672" y="397"/>
                    <a:pt x="2672" y="392"/>
                  </a:cubicBezTo>
                  <a:cubicBezTo>
                    <a:pt x="2678" y="386"/>
                    <a:pt x="2678" y="381"/>
                    <a:pt x="2683" y="375"/>
                  </a:cubicBezTo>
                  <a:cubicBezTo>
                    <a:pt x="2683" y="375"/>
                    <a:pt x="2683" y="369"/>
                    <a:pt x="2683" y="369"/>
                  </a:cubicBezTo>
                  <a:cubicBezTo>
                    <a:pt x="2683" y="364"/>
                    <a:pt x="2683" y="364"/>
                    <a:pt x="2689" y="358"/>
                  </a:cubicBezTo>
                  <a:cubicBezTo>
                    <a:pt x="2689" y="353"/>
                    <a:pt x="2689" y="353"/>
                    <a:pt x="2694" y="347"/>
                  </a:cubicBezTo>
                  <a:cubicBezTo>
                    <a:pt x="2694" y="347"/>
                    <a:pt x="2694" y="341"/>
                    <a:pt x="2694" y="336"/>
                  </a:cubicBezTo>
                  <a:cubicBezTo>
                    <a:pt x="2694" y="336"/>
                    <a:pt x="2694" y="336"/>
                    <a:pt x="2694" y="330"/>
                  </a:cubicBezTo>
                  <a:cubicBezTo>
                    <a:pt x="2700" y="330"/>
                    <a:pt x="2700" y="325"/>
                    <a:pt x="2700" y="325"/>
                  </a:cubicBezTo>
                  <a:cubicBezTo>
                    <a:pt x="2700" y="319"/>
                    <a:pt x="2700" y="319"/>
                    <a:pt x="2700" y="319"/>
                  </a:cubicBezTo>
                  <a:cubicBezTo>
                    <a:pt x="2700" y="319"/>
                    <a:pt x="2700" y="314"/>
                    <a:pt x="2700" y="314"/>
                  </a:cubicBezTo>
                  <a:lnTo>
                    <a:pt x="2706" y="314"/>
                  </a:lnTo>
                  <a:lnTo>
                    <a:pt x="2706" y="308"/>
                  </a:lnTo>
                  <a:lnTo>
                    <a:pt x="2706" y="302"/>
                  </a:lnTo>
                  <a:cubicBezTo>
                    <a:pt x="2543" y="319"/>
                    <a:pt x="2415" y="364"/>
                    <a:pt x="2325" y="403"/>
                  </a:cubicBezTo>
                  <a:cubicBezTo>
                    <a:pt x="2255" y="432"/>
                    <a:pt x="2179" y="449"/>
                    <a:pt x="2099" y="449"/>
                  </a:cubicBezTo>
                  <a:cubicBezTo>
                    <a:pt x="2070" y="449"/>
                    <a:pt x="2042" y="446"/>
                    <a:pt x="2012" y="442"/>
                  </a:cubicBezTo>
                  <a:cubicBezTo>
                    <a:pt x="2018" y="425"/>
                    <a:pt x="2024" y="409"/>
                    <a:pt x="2024" y="392"/>
                  </a:cubicBezTo>
                  <a:cubicBezTo>
                    <a:pt x="2024" y="386"/>
                    <a:pt x="2029" y="386"/>
                    <a:pt x="2029" y="381"/>
                  </a:cubicBezTo>
                  <a:cubicBezTo>
                    <a:pt x="2035" y="341"/>
                    <a:pt x="2040" y="308"/>
                    <a:pt x="2046" y="274"/>
                  </a:cubicBezTo>
                  <a:cubicBezTo>
                    <a:pt x="2046" y="274"/>
                    <a:pt x="2046" y="269"/>
                    <a:pt x="2046" y="269"/>
                  </a:cubicBezTo>
                  <a:cubicBezTo>
                    <a:pt x="2046" y="263"/>
                    <a:pt x="2046" y="263"/>
                    <a:pt x="2046" y="263"/>
                  </a:cubicBezTo>
                  <a:cubicBezTo>
                    <a:pt x="2057" y="207"/>
                    <a:pt x="2063" y="168"/>
                    <a:pt x="2063" y="157"/>
                  </a:cubicBezTo>
                  <a:lnTo>
                    <a:pt x="2040" y="157"/>
                  </a:lnTo>
                  <a:cubicBezTo>
                    <a:pt x="1984" y="157"/>
                    <a:pt x="1917" y="157"/>
                    <a:pt x="1856" y="163"/>
                  </a:cubicBezTo>
                  <a:lnTo>
                    <a:pt x="1834" y="163"/>
                  </a:lnTo>
                  <a:cubicBezTo>
                    <a:pt x="1789" y="163"/>
                    <a:pt x="1744" y="168"/>
                    <a:pt x="1699" y="168"/>
                  </a:cubicBezTo>
                  <a:cubicBezTo>
                    <a:pt x="1660" y="146"/>
                    <a:pt x="1610" y="118"/>
                    <a:pt x="1560" y="96"/>
                  </a:cubicBezTo>
                  <a:cubicBezTo>
                    <a:pt x="1543" y="90"/>
                    <a:pt x="1521" y="84"/>
                    <a:pt x="1504" y="79"/>
                  </a:cubicBezTo>
                  <a:cubicBezTo>
                    <a:pt x="1465" y="62"/>
                    <a:pt x="1425" y="51"/>
                    <a:pt x="1381" y="40"/>
                  </a:cubicBezTo>
                  <a:cubicBezTo>
                    <a:pt x="1364" y="34"/>
                    <a:pt x="1342" y="28"/>
                    <a:pt x="1319" y="23"/>
                  </a:cubicBezTo>
                  <a:cubicBezTo>
                    <a:pt x="1297" y="23"/>
                    <a:pt x="1280" y="17"/>
                    <a:pt x="1258" y="17"/>
                  </a:cubicBezTo>
                  <a:cubicBezTo>
                    <a:pt x="1207" y="6"/>
                    <a:pt x="1157" y="0"/>
                    <a:pt x="1101" y="0"/>
                  </a:cubicBezTo>
                  <a:close/>
                  <a:moveTo>
                    <a:pt x="1214" y="1102"/>
                  </a:moveTo>
                  <a:lnTo>
                    <a:pt x="1214" y="1102"/>
                  </a:lnTo>
                  <a:cubicBezTo>
                    <a:pt x="1225" y="1107"/>
                    <a:pt x="1236" y="1107"/>
                    <a:pt x="1247" y="1113"/>
                  </a:cubicBezTo>
                  <a:cubicBezTo>
                    <a:pt x="1247" y="1113"/>
                    <a:pt x="1241" y="1107"/>
                    <a:pt x="1230" y="1107"/>
                  </a:cubicBezTo>
                  <a:cubicBezTo>
                    <a:pt x="1225" y="1105"/>
                    <a:pt x="1220" y="1103"/>
                    <a:pt x="1214" y="11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3328440" y="2282425"/>
              <a:ext cx="218706" cy="89551"/>
            </a:xfrm>
            <a:custGeom>
              <a:avLst/>
              <a:gdLst/>
              <a:ahLst/>
              <a:cxnLst/>
              <a:rect l="l" t="t" r="r" b="b"/>
              <a:pathLst>
                <a:path w="2706" h="1108" extrusionOk="0">
                  <a:moveTo>
                    <a:pt x="1074" y="1"/>
                  </a:moveTo>
                  <a:cubicBezTo>
                    <a:pt x="1029" y="1"/>
                    <a:pt x="978" y="1"/>
                    <a:pt x="923" y="6"/>
                  </a:cubicBezTo>
                  <a:cubicBezTo>
                    <a:pt x="900" y="12"/>
                    <a:pt x="872" y="12"/>
                    <a:pt x="844" y="18"/>
                  </a:cubicBezTo>
                  <a:cubicBezTo>
                    <a:pt x="816" y="23"/>
                    <a:pt x="788" y="29"/>
                    <a:pt x="760" y="34"/>
                  </a:cubicBezTo>
                  <a:cubicBezTo>
                    <a:pt x="621" y="62"/>
                    <a:pt x="492" y="118"/>
                    <a:pt x="375" y="185"/>
                  </a:cubicBezTo>
                  <a:lnTo>
                    <a:pt x="6" y="387"/>
                  </a:lnTo>
                  <a:cubicBezTo>
                    <a:pt x="0" y="387"/>
                    <a:pt x="0" y="392"/>
                    <a:pt x="0" y="392"/>
                  </a:cubicBezTo>
                  <a:cubicBezTo>
                    <a:pt x="0" y="398"/>
                    <a:pt x="0" y="398"/>
                    <a:pt x="0" y="398"/>
                  </a:cubicBezTo>
                  <a:cubicBezTo>
                    <a:pt x="0" y="398"/>
                    <a:pt x="0" y="403"/>
                    <a:pt x="0" y="403"/>
                  </a:cubicBezTo>
                  <a:cubicBezTo>
                    <a:pt x="134" y="554"/>
                    <a:pt x="297" y="672"/>
                    <a:pt x="481" y="761"/>
                  </a:cubicBezTo>
                  <a:lnTo>
                    <a:pt x="498" y="767"/>
                  </a:lnTo>
                  <a:cubicBezTo>
                    <a:pt x="531" y="783"/>
                    <a:pt x="570" y="800"/>
                    <a:pt x="610" y="811"/>
                  </a:cubicBezTo>
                  <a:cubicBezTo>
                    <a:pt x="621" y="817"/>
                    <a:pt x="632" y="823"/>
                    <a:pt x="643" y="828"/>
                  </a:cubicBezTo>
                  <a:cubicBezTo>
                    <a:pt x="660" y="834"/>
                    <a:pt x="682" y="839"/>
                    <a:pt x="699" y="845"/>
                  </a:cubicBezTo>
                  <a:cubicBezTo>
                    <a:pt x="721" y="851"/>
                    <a:pt x="744" y="862"/>
                    <a:pt x="772" y="867"/>
                  </a:cubicBezTo>
                  <a:cubicBezTo>
                    <a:pt x="777" y="867"/>
                    <a:pt x="783" y="873"/>
                    <a:pt x="794" y="873"/>
                  </a:cubicBezTo>
                  <a:cubicBezTo>
                    <a:pt x="850" y="929"/>
                    <a:pt x="928" y="979"/>
                    <a:pt x="1001" y="1013"/>
                  </a:cubicBezTo>
                  <a:cubicBezTo>
                    <a:pt x="1046" y="1035"/>
                    <a:pt x="1085" y="1057"/>
                    <a:pt x="1124" y="1069"/>
                  </a:cubicBezTo>
                  <a:cubicBezTo>
                    <a:pt x="1146" y="1080"/>
                    <a:pt x="1169" y="1085"/>
                    <a:pt x="1185" y="1091"/>
                  </a:cubicBezTo>
                  <a:cubicBezTo>
                    <a:pt x="1208" y="1097"/>
                    <a:pt x="1219" y="1102"/>
                    <a:pt x="1230" y="1108"/>
                  </a:cubicBezTo>
                  <a:lnTo>
                    <a:pt x="1247" y="1108"/>
                  </a:lnTo>
                  <a:cubicBezTo>
                    <a:pt x="1236" y="1108"/>
                    <a:pt x="1224" y="1102"/>
                    <a:pt x="1219" y="1097"/>
                  </a:cubicBezTo>
                  <a:cubicBezTo>
                    <a:pt x="1185" y="1085"/>
                    <a:pt x="1157" y="1069"/>
                    <a:pt x="1129" y="1052"/>
                  </a:cubicBezTo>
                  <a:cubicBezTo>
                    <a:pt x="1074" y="1007"/>
                    <a:pt x="1023" y="951"/>
                    <a:pt x="984" y="906"/>
                  </a:cubicBezTo>
                  <a:cubicBezTo>
                    <a:pt x="1001" y="906"/>
                    <a:pt x="1023" y="912"/>
                    <a:pt x="1040" y="912"/>
                  </a:cubicBezTo>
                  <a:lnTo>
                    <a:pt x="1046" y="912"/>
                  </a:lnTo>
                  <a:cubicBezTo>
                    <a:pt x="1068" y="918"/>
                    <a:pt x="1090" y="918"/>
                    <a:pt x="1113" y="918"/>
                  </a:cubicBezTo>
                  <a:lnTo>
                    <a:pt x="1135" y="918"/>
                  </a:lnTo>
                  <a:cubicBezTo>
                    <a:pt x="1152" y="918"/>
                    <a:pt x="1169" y="923"/>
                    <a:pt x="1180" y="923"/>
                  </a:cubicBezTo>
                  <a:lnTo>
                    <a:pt x="1325" y="923"/>
                  </a:lnTo>
                  <a:cubicBezTo>
                    <a:pt x="1336" y="923"/>
                    <a:pt x="1347" y="923"/>
                    <a:pt x="1353" y="918"/>
                  </a:cubicBezTo>
                  <a:lnTo>
                    <a:pt x="1426" y="918"/>
                  </a:lnTo>
                  <a:cubicBezTo>
                    <a:pt x="1437" y="912"/>
                    <a:pt x="1448" y="912"/>
                    <a:pt x="1459" y="912"/>
                  </a:cubicBezTo>
                  <a:lnTo>
                    <a:pt x="1493" y="912"/>
                  </a:lnTo>
                  <a:cubicBezTo>
                    <a:pt x="1498" y="912"/>
                    <a:pt x="1504" y="906"/>
                    <a:pt x="1510" y="906"/>
                  </a:cubicBezTo>
                  <a:cubicBezTo>
                    <a:pt x="1537" y="906"/>
                    <a:pt x="1565" y="901"/>
                    <a:pt x="1593" y="895"/>
                  </a:cubicBezTo>
                  <a:cubicBezTo>
                    <a:pt x="1616" y="906"/>
                    <a:pt x="1644" y="918"/>
                    <a:pt x="1672" y="929"/>
                  </a:cubicBezTo>
                  <a:lnTo>
                    <a:pt x="1694" y="940"/>
                  </a:lnTo>
                  <a:cubicBezTo>
                    <a:pt x="1750" y="962"/>
                    <a:pt x="1800" y="979"/>
                    <a:pt x="1845" y="996"/>
                  </a:cubicBezTo>
                  <a:cubicBezTo>
                    <a:pt x="1856" y="1001"/>
                    <a:pt x="1862" y="1001"/>
                    <a:pt x="1867" y="1007"/>
                  </a:cubicBezTo>
                  <a:cubicBezTo>
                    <a:pt x="1946" y="1029"/>
                    <a:pt x="2001" y="1052"/>
                    <a:pt x="2001" y="1052"/>
                  </a:cubicBezTo>
                  <a:cubicBezTo>
                    <a:pt x="2024" y="901"/>
                    <a:pt x="2007" y="783"/>
                    <a:pt x="1979" y="700"/>
                  </a:cubicBezTo>
                  <a:lnTo>
                    <a:pt x="1979" y="700"/>
                  </a:lnTo>
                  <a:cubicBezTo>
                    <a:pt x="2001" y="711"/>
                    <a:pt x="2024" y="716"/>
                    <a:pt x="2041" y="722"/>
                  </a:cubicBezTo>
                  <a:cubicBezTo>
                    <a:pt x="2046" y="728"/>
                    <a:pt x="2052" y="728"/>
                    <a:pt x="2057" y="728"/>
                  </a:cubicBezTo>
                  <a:cubicBezTo>
                    <a:pt x="2096" y="750"/>
                    <a:pt x="2141" y="772"/>
                    <a:pt x="2175" y="800"/>
                  </a:cubicBezTo>
                  <a:cubicBezTo>
                    <a:pt x="2180" y="800"/>
                    <a:pt x="2180" y="806"/>
                    <a:pt x="2186" y="806"/>
                  </a:cubicBezTo>
                  <a:cubicBezTo>
                    <a:pt x="2203" y="823"/>
                    <a:pt x="2219" y="839"/>
                    <a:pt x="2236" y="851"/>
                  </a:cubicBezTo>
                  <a:cubicBezTo>
                    <a:pt x="2275" y="895"/>
                    <a:pt x="2331" y="940"/>
                    <a:pt x="2393" y="990"/>
                  </a:cubicBezTo>
                  <a:lnTo>
                    <a:pt x="2398" y="990"/>
                  </a:lnTo>
                  <a:cubicBezTo>
                    <a:pt x="2404" y="996"/>
                    <a:pt x="2409" y="1001"/>
                    <a:pt x="2415" y="1001"/>
                  </a:cubicBezTo>
                  <a:lnTo>
                    <a:pt x="2421" y="1007"/>
                  </a:lnTo>
                  <a:cubicBezTo>
                    <a:pt x="2432" y="1018"/>
                    <a:pt x="2443" y="1024"/>
                    <a:pt x="2460" y="1035"/>
                  </a:cubicBezTo>
                  <a:cubicBezTo>
                    <a:pt x="2460" y="1041"/>
                    <a:pt x="2465" y="1041"/>
                    <a:pt x="2465" y="1041"/>
                  </a:cubicBezTo>
                  <a:lnTo>
                    <a:pt x="2471" y="1046"/>
                  </a:lnTo>
                  <a:lnTo>
                    <a:pt x="2477" y="1046"/>
                  </a:lnTo>
                  <a:cubicBezTo>
                    <a:pt x="2482" y="1052"/>
                    <a:pt x="2488" y="1057"/>
                    <a:pt x="2493" y="1063"/>
                  </a:cubicBezTo>
                  <a:cubicBezTo>
                    <a:pt x="2510" y="1069"/>
                    <a:pt x="2527" y="1080"/>
                    <a:pt x="2544" y="1091"/>
                  </a:cubicBezTo>
                  <a:cubicBezTo>
                    <a:pt x="2544" y="1091"/>
                    <a:pt x="2544" y="1091"/>
                    <a:pt x="2549" y="1085"/>
                  </a:cubicBezTo>
                  <a:lnTo>
                    <a:pt x="2549" y="1080"/>
                  </a:lnTo>
                  <a:cubicBezTo>
                    <a:pt x="2549" y="1080"/>
                    <a:pt x="2549" y="1074"/>
                    <a:pt x="2549" y="1069"/>
                  </a:cubicBezTo>
                  <a:cubicBezTo>
                    <a:pt x="2549" y="1063"/>
                    <a:pt x="2549" y="1057"/>
                    <a:pt x="2549" y="1057"/>
                  </a:cubicBezTo>
                  <a:lnTo>
                    <a:pt x="2549" y="1046"/>
                  </a:lnTo>
                  <a:cubicBezTo>
                    <a:pt x="2555" y="1041"/>
                    <a:pt x="2555" y="1029"/>
                    <a:pt x="2555" y="1013"/>
                  </a:cubicBezTo>
                  <a:lnTo>
                    <a:pt x="2555" y="1007"/>
                  </a:lnTo>
                  <a:lnTo>
                    <a:pt x="2555" y="1001"/>
                  </a:lnTo>
                  <a:cubicBezTo>
                    <a:pt x="2555" y="985"/>
                    <a:pt x="2549" y="968"/>
                    <a:pt x="2549" y="946"/>
                  </a:cubicBezTo>
                  <a:cubicBezTo>
                    <a:pt x="2549" y="946"/>
                    <a:pt x="2549" y="940"/>
                    <a:pt x="2544" y="940"/>
                  </a:cubicBezTo>
                  <a:cubicBezTo>
                    <a:pt x="2544" y="923"/>
                    <a:pt x="2538" y="906"/>
                    <a:pt x="2532" y="890"/>
                  </a:cubicBezTo>
                  <a:cubicBezTo>
                    <a:pt x="2532" y="890"/>
                    <a:pt x="2532" y="884"/>
                    <a:pt x="2532" y="884"/>
                  </a:cubicBezTo>
                  <a:cubicBezTo>
                    <a:pt x="2527" y="867"/>
                    <a:pt x="2521" y="851"/>
                    <a:pt x="2516" y="839"/>
                  </a:cubicBezTo>
                  <a:lnTo>
                    <a:pt x="2516" y="834"/>
                  </a:lnTo>
                  <a:lnTo>
                    <a:pt x="2510" y="834"/>
                  </a:lnTo>
                  <a:cubicBezTo>
                    <a:pt x="2510" y="834"/>
                    <a:pt x="2510" y="834"/>
                    <a:pt x="2510" y="828"/>
                  </a:cubicBezTo>
                  <a:cubicBezTo>
                    <a:pt x="2505" y="817"/>
                    <a:pt x="2499" y="800"/>
                    <a:pt x="2488" y="789"/>
                  </a:cubicBezTo>
                  <a:cubicBezTo>
                    <a:pt x="2488" y="789"/>
                    <a:pt x="2488" y="783"/>
                    <a:pt x="2488" y="783"/>
                  </a:cubicBezTo>
                  <a:cubicBezTo>
                    <a:pt x="2482" y="767"/>
                    <a:pt x="2471" y="756"/>
                    <a:pt x="2465" y="744"/>
                  </a:cubicBezTo>
                  <a:cubicBezTo>
                    <a:pt x="2443" y="716"/>
                    <a:pt x="2421" y="683"/>
                    <a:pt x="2387" y="649"/>
                  </a:cubicBezTo>
                  <a:cubicBezTo>
                    <a:pt x="2426" y="627"/>
                    <a:pt x="2460" y="610"/>
                    <a:pt x="2488" y="593"/>
                  </a:cubicBezTo>
                  <a:cubicBezTo>
                    <a:pt x="2488" y="588"/>
                    <a:pt x="2493" y="588"/>
                    <a:pt x="2493" y="588"/>
                  </a:cubicBezTo>
                  <a:cubicBezTo>
                    <a:pt x="2505" y="582"/>
                    <a:pt x="2516" y="571"/>
                    <a:pt x="2527" y="565"/>
                  </a:cubicBezTo>
                  <a:lnTo>
                    <a:pt x="2538" y="554"/>
                  </a:lnTo>
                  <a:cubicBezTo>
                    <a:pt x="2538" y="554"/>
                    <a:pt x="2544" y="549"/>
                    <a:pt x="2544" y="549"/>
                  </a:cubicBezTo>
                  <a:cubicBezTo>
                    <a:pt x="2549" y="543"/>
                    <a:pt x="2555" y="543"/>
                    <a:pt x="2560" y="538"/>
                  </a:cubicBezTo>
                  <a:cubicBezTo>
                    <a:pt x="2566" y="532"/>
                    <a:pt x="2566" y="526"/>
                    <a:pt x="2572" y="526"/>
                  </a:cubicBezTo>
                  <a:cubicBezTo>
                    <a:pt x="2577" y="521"/>
                    <a:pt x="2577" y="521"/>
                    <a:pt x="2583" y="515"/>
                  </a:cubicBezTo>
                  <a:cubicBezTo>
                    <a:pt x="2583" y="515"/>
                    <a:pt x="2583" y="515"/>
                    <a:pt x="2588" y="510"/>
                  </a:cubicBezTo>
                  <a:cubicBezTo>
                    <a:pt x="2594" y="504"/>
                    <a:pt x="2594" y="498"/>
                    <a:pt x="2600" y="498"/>
                  </a:cubicBezTo>
                  <a:cubicBezTo>
                    <a:pt x="2605" y="493"/>
                    <a:pt x="2611" y="487"/>
                    <a:pt x="2616" y="482"/>
                  </a:cubicBezTo>
                  <a:cubicBezTo>
                    <a:pt x="2616" y="476"/>
                    <a:pt x="2622" y="470"/>
                    <a:pt x="2622" y="470"/>
                  </a:cubicBezTo>
                  <a:cubicBezTo>
                    <a:pt x="2628" y="465"/>
                    <a:pt x="2633" y="459"/>
                    <a:pt x="2639" y="454"/>
                  </a:cubicBezTo>
                  <a:cubicBezTo>
                    <a:pt x="2639" y="448"/>
                    <a:pt x="2644" y="448"/>
                    <a:pt x="2644" y="443"/>
                  </a:cubicBezTo>
                  <a:cubicBezTo>
                    <a:pt x="2650" y="437"/>
                    <a:pt x="2650" y="431"/>
                    <a:pt x="2655" y="426"/>
                  </a:cubicBezTo>
                  <a:cubicBezTo>
                    <a:pt x="2655" y="426"/>
                    <a:pt x="2661" y="420"/>
                    <a:pt x="2661" y="415"/>
                  </a:cubicBezTo>
                  <a:cubicBezTo>
                    <a:pt x="2667" y="409"/>
                    <a:pt x="2667" y="403"/>
                    <a:pt x="2672" y="398"/>
                  </a:cubicBezTo>
                  <a:cubicBezTo>
                    <a:pt x="2672" y="392"/>
                    <a:pt x="2672" y="392"/>
                    <a:pt x="2672" y="392"/>
                  </a:cubicBezTo>
                  <a:cubicBezTo>
                    <a:pt x="2678" y="387"/>
                    <a:pt x="2678" y="381"/>
                    <a:pt x="2683" y="370"/>
                  </a:cubicBezTo>
                  <a:cubicBezTo>
                    <a:pt x="2683" y="370"/>
                    <a:pt x="2683" y="370"/>
                    <a:pt x="2683" y="364"/>
                  </a:cubicBezTo>
                  <a:cubicBezTo>
                    <a:pt x="2683" y="364"/>
                    <a:pt x="2689" y="359"/>
                    <a:pt x="2689" y="359"/>
                  </a:cubicBezTo>
                  <a:cubicBezTo>
                    <a:pt x="2689" y="359"/>
                    <a:pt x="2689" y="353"/>
                    <a:pt x="2689" y="353"/>
                  </a:cubicBezTo>
                  <a:cubicBezTo>
                    <a:pt x="2689" y="347"/>
                    <a:pt x="2689" y="347"/>
                    <a:pt x="2695" y="347"/>
                  </a:cubicBezTo>
                  <a:cubicBezTo>
                    <a:pt x="2695" y="342"/>
                    <a:pt x="2695" y="336"/>
                    <a:pt x="2695" y="336"/>
                  </a:cubicBezTo>
                  <a:cubicBezTo>
                    <a:pt x="2695" y="331"/>
                    <a:pt x="2695" y="331"/>
                    <a:pt x="2700" y="331"/>
                  </a:cubicBezTo>
                  <a:cubicBezTo>
                    <a:pt x="2700" y="325"/>
                    <a:pt x="2700" y="325"/>
                    <a:pt x="2700" y="320"/>
                  </a:cubicBezTo>
                  <a:cubicBezTo>
                    <a:pt x="2700" y="320"/>
                    <a:pt x="2700" y="320"/>
                    <a:pt x="2700" y="314"/>
                  </a:cubicBezTo>
                  <a:cubicBezTo>
                    <a:pt x="2700" y="314"/>
                    <a:pt x="2700" y="314"/>
                    <a:pt x="2700" y="308"/>
                  </a:cubicBezTo>
                  <a:lnTo>
                    <a:pt x="2706" y="314"/>
                  </a:lnTo>
                  <a:lnTo>
                    <a:pt x="2706" y="308"/>
                  </a:lnTo>
                  <a:lnTo>
                    <a:pt x="2706" y="303"/>
                  </a:lnTo>
                  <a:cubicBezTo>
                    <a:pt x="2549" y="320"/>
                    <a:pt x="2415" y="364"/>
                    <a:pt x="2331" y="403"/>
                  </a:cubicBezTo>
                  <a:cubicBezTo>
                    <a:pt x="2261" y="431"/>
                    <a:pt x="2188" y="444"/>
                    <a:pt x="2114" y="444"/>
                  </a:cubicBezTo>
                  <a:cubicBezTo>
                    <a:pt x="2082" y="444"/>
                    <a:pt x="2050" y="442"/>
                    <a:pt x="2018" y="437"/>
                  </a:cubicBezTo>
                  <a:cubicBezTo>
                    <a:pt x="2018" y="426"/>
                    <a:pt x="2024" y="409"/>
                    <a:pt x="2024" y="392"/>
                  </a:cubicBezTo>
                  <a:cubicBezTo>
                    <a:pt x="2024" y="387"/>
                    <a:pt x="2029" y="381"/>
                    <a:pt x="2029" y="375"/>
                  </a:cubicBezTo>
                  <a:cubicBezTo>
                    <a:pt x="2035" y="342"/>
                    <a:pt x="2041" y="308"/>
                    <a:pt x="2046" y="275"/>
                  </a:cubicBezTo>
                  <a:cubicBezTo>
                    <a:pt x="2046" y="275"/>
                    <a:pt x="2046" y="269"/>
                    <a:pt x="2046" y="264"/>
                  </a:cubicBezTo>
                  <a:cubicBezTo>
                    <a:pt x="2046" y="264"/>
                    <a:pt x="2046" y="258"/>
                    <a:pt x="2046" y="258"/>
                  </a:cubicBezTo>
                  <a:cubicBezTo>
                    <a:pt x="2057" y="208"/>
                    <a:pt x="2063" y="163"/>
                    <a:pt x="2063" y="157"/>
                  </a:cubicBezTo>
                  <a:lnTo>
                    <a:pt x="2063" y="152"/>
                  </a:lnTo>
                  <a:lnTo>
                    <a:pt x="2046" y="152"/>
                  </a:lnTo>
                  <a:cubicBezTo>
                    <a:pt x="1985" y="152"/>
                    <a:pt x="1918" y="157"/>
                    <a:pt x="1856" y="157"/>
                  </a:cubicBezTo>
                  <a:lnTo>
                    <a:pt x="1834" y="157"/>
                  </a:lnTo>
                  <a:cubicBezTo>
                    <a:pt x="1789" y="163"/>
                    <a:pt x="1744" y="163"/>
                    <a:pt x="1700" y="169"/>
                  </a:cubicBezTo>
                  <a:cubicBezTo>
                    <a:pt x="1660" y="141"/>
                    <a:pt x="1610" y="118"/>
                    <a:pt x="1560" y="96"/>
                  </a:cubicBezTo>
                  <a:cubicBezTo>
                    <a:pt x="1543" y="90"/>
                    <a:pt x="1521" y="79"/>
                    <a:pt x="1504" y="74"/>
                  </a:cubicBezTo>
                  <a:cubicBezTo>
                    <a:pt x="1465" y="62"/>
                    <a:pt x="1426" y="46"/>
                    <a:pt x="1387" y="40"/>
                  </a:cubicBezTo>
                  <a:cubicBezTo>
                    <a:pt x="1364" y="34"/>
                    <a:pt x="1342" y="29"/>
                    <a:pt x="1319" y="23"/>
                  </a:cubicBezTo>
                  <a:cubicBezTo>
                    <a:pt x="1303" y="18"/>
                    <a:pt x="1280" y="18"/>
                    <a:pt x="1264" y="12"/>
                  </a:cubicBezTo>
                  <a:cubicBezTo>
                    <a:pt x="1213" y="6"/>
                    <a:pt x="1157" y="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3198719" y="2764048"/>
              <a:ext cx="219271" cy="89551"/>
            </a:xfrm>
            <a:custGeom>
              <a:avLst/>
              <a:gdLst/>
              <a:ahLst/>
              <a:cxnLst/>
              <a:rect l="l" t="t" r="r" b="b"/>
              <a:pathLst>
                <a:path w="2713" h="1108" extrusionOk="0">
                  <a:moveTo>
                    <a:pt x="1080" y="1"/>
                  </a:moveTo>
                  <a:cubicBezTo>
                    <a:pt x="1029" y="1"/>
                    <a:pt x="979" y="1"/>
                    <a:pt x="929" y="6"/>
                  </a:cubicBezTo>
                  <a:cubicBezTo>
                    <a:pt x="901" y="6"/>
                    <a:pt x="873" y="12"/>
                    <a:pt x="845" y="17"/>
                  </a:cubicBezTo>
                  <a:cubicBezTo>
                    <a:pt x="823" y="23"/>
                    <a:pt x="795" y="29"/>
                    <a:pt x="767" y="34"/>
                  </a:cubicBezTo>
                  <a:cubicBezTo>
                    <a:pt x="627" y="62"/>
                    <a:pt x="493" y="118"/>
                    <a:pt x="375" y="185"/>
                  </a:cubicBezTo>
                  <a:lnTo>
                    <a:pt x="7" y="386"/>
                  </a:lnTo>
                  <a:cubicBezTo>
                    <a:pt x="7" y="386"/>
                    <a:pt x="1" y="386"/>
                    <a:pt x="1" y="392"/>
                  </a:cubicBezTo>
                  <a:cubicBezTo>
                    <a:pt x="1" y="392"/>
                    <a:pt x="1" y="398"/>
                    <a:pt x="1" y="398"/>
                  </a:cubicBezTo>
                  <a:cubicBezTo>
                    <a:pt x="1" y="398"/>
                    <a:pt x="1" y="403"/>
                    <a:pt x="7" y="403"/>
                  </a:cubicBezTo>
                  <a:cubicBezTo>
                    <a:pt x="135" y="554"/>
                    <a:pt x="303" y="671"/>
                    <a:pt x="487" y="761"/>
                  </a:cubicBezTo>
                  <a:lnTo>
                    <a:pt x="498" y="767"/>
                  </a:lnTo>
                  <a:cubicBezTo>
                    <a:pt x="538" y="783"/>
                    <a:pt x="571" y="800"/>
                    <a:pt x="610" y="811"/>
                  </a:cubicBezTo>
                  <a:cubicBezTo>
                    <a:pt x="621" y="817"/>
                    <a:pt x="633" y="822"/>
                    <a:pt x="644" y="822"/>
                  </a:cubicBezTo>
                  <a:cubicBezTo>
                    <a:pt x="666" y="834"/>
                    <a:pt x="683" y="839"/>
                    <a:pt x="700" y="845"/>
                  </a:cubicBezTo>
                  <a:cubicBezTo>
                    <a:pt x="728" y="850"/>
                    <a:pt x="750" y="856"/>
                    <a:pt x="772" y="862"/>
                  </a:cubicBezTo>
                  <a:cubicBezTo>
                    <a:pt x="784" y="867"/>
                    <a:pt x="789" y="867"/>
                    <a:pt x="795" y="873"/>
                  </a:cubicBezTo>
                  <a:cubicBezTo>
                    <a:pt x="856" y="929"/>
                    <a:pt x="929" y="979"/>
                    <a:pt x="1002" y="1012"/>
                  </a:cubicBezTo>
                  <a:cubicBezTo>
                    <a:pt x="1046" y="1035"/>
                    <a:pt x="1091" y="1052"/>
                    <a:pt x="1130" y="1068"/>
                  </a:cubicBezTo>
                  <a:cubicBezTo>
                    <a:pt x="1152" y="1080"/>
                    <a:pt x="1175" y="1085"/>
                    <a:pt x="1192" y="1091"/>
                  </a:cubicBezTo>
                  <a:cubicBezTo>
                    <a:pt x="1205" y="1095"/>
                    <a:pt x="1219" y="1100"/>
                    <a:pt x="1230" y="1101"/>
                  </a:cubicBezTo>
                  <a:lnTo>
                    <a:pt x="1230" y="1101"/>
                  </a:lnTo>
                  <a:cubicBezTo>
                    <a:pt x="1227" y="1100"/>
                    <a:pt x="1223" y="1098"/>
                    <a:pt x="1220" y="1096"/>
                  </a:cubicBezTo>
                  <a:cubicBezTo>
                    <a:pt x="1192" y="1085"/>
                    <a:pt x="1164" y="1068"/>
                    <a:pt x="1136" y="1046"/>
                  </a:cubicBezTo>
                  <a:cubicBezTo>
                    <a:pt x="1080" y="1007"/>
                    <a:pt x="1024" y="951"/>
                    <a:pt x="990" y="906"/>
                  </a:cubicBezTo>
                  <a:cubicBezTo>
                    <a:pt x="1007" y="906"/>
                    <a:pt x="1024" y="912"/>
                    <a:pt x="1046" y="912"/>
                  </a:cubicBezTo>
                  <a:lnTo>
                    <a:pt x="1052" y="912"/>
                  </a:lnTo>
                  <a:cubicBezTo>
                    <a:pt x="1069" y="912"/>
                    <a:pt x="1091" y="917"/>
                    <a:pt x="1113" y="917"/>
                  </a:cubicBezTo>
                  <a:lnTo>
                    <a:pt x="1398" y="917"/>
                  </a:lnTo>
                  <a:cubicBezTo>
                    <a:pt x="1410" y="917"/>
                    <a:pt x="1421" y="917"/>
                    <a:pt x="1432" y="912"/>
                  </a:cubicBezTo>
                  <a:lnTo>
                    <a:pt x="1466" y="912"/>
                  </a:lnTo>
                  <a:cubicBezTo>
                    <a:pt x="1477" y="912"/>
                    <a:pt x="1488" y="912"/>
                    <a:pt x="1499" y="906"/>
                  </a:cubicBezTo>
                  <a:lnTo>
                    <a:pt x="1510" y="906"/>
                  </a:lnTo>
                  <a:cubicBezTo>
                    <a:pt x="1544" y="901"/>
                    <a:pt x="1572" y="901"/>
                    <a:pt x="1594" y="895"/>
                  </a:cubicBezTo>
                  <a:cubicBezTo>
                    <a:pt x="1622" y="906"/>
                    <a:pt x="1650" y="917"/>
                    <a:pt x="1678" y="929"/>
                  </a:cubicBezTo>
                  <a:lnTo>
                    <a:pt x="1700" y="940"/>
                  </a:lnTo>
                  <a:cubicBezTo>
                    <a:pt x="1751" y="962"/>
                    <a:pt x="1806" y="979"/>
                    <a:pt x="1851" y="996"/>
                  </a:cubicBezTo>
                  <a:cubicBezTo>
                    <a:pt x="1857" y="1001"/>
                    <a:pt x="1868" y="1001"/>
                    <a:pt x="1874" y="1001"/>
                  </a:cubicBezTo>
                  <a:cubicBezTo>
                    <a:pt x="1946" y="1029"/>
                    <a:pt x="2002" y="1046"/>
                    <a:pt x="2002" y="1046"/>
                  </a:cubicBezTo>
                  <a:cubicBezTo>
                    <a:pt x="2030" y="901"/>
                    <a:pt x="2008" y="783"/>
                    <a:pt x="1985" y="699"/>
                  </a:cubicBezTo>
                  <a:lnTo>
                    <a:pt x="1985" y="699"/>
                  </a:lnTo>
                  <a:cubicBezTo>
                    <a:pt x="2008" y="705"/>
                    <a:pt x="2024" y="716"/>
                    <a:pt x="2047" y="722"/>
                  </a:cubicBezTo>
                  <a:cubicBezTo>
                    <a:pt x="2052" y="727"/>
                    <a:pt x="2058" y="727"/>
                    <a:pt x="2058" y="727"/>
                  </a:cubicBezTo>
                  <a:cubicBezTo>
                    <a:pt x="2103" y="750"/>
                    <a:pt x="2142" y="772"/>
                    <a:pt x="2181" y="800"/>
                  </a:cubicBezTo>
                  <a:cubicBezTo>
                    <a:pt x="2181" y="800"/>
                    <a:pt x="2187" y="806"/>
                    <a:pt x="2192" y="806"/>
                  </a:cubicBezTo>
                  <a:cubicBezTo>
                    <a:pt x="2209" y="822"/>
                    <a:pt x="2226" y="834"/>
                    <a:pt x="2243" y="850"/>
                  </a:cubicBezTo>
                  <a:cubicBezTo>
                    <a:pt x="2282" y="895"/>
                    <a:pt x="2332" y="940"/>
                    <a:pt x="2399" y="990"/>
                  </a:cubicBezTo>
                  <a:lnTo>
                    <a:pt x="2405" y="990"/>
                  </a:lnTo>
                  <a:cubicBezTo>
                    <a:pt x="2410" y="996"/>
                    <a:pt x="2416" y="1001"/>
                    <a:pt x="2416" y="1001"/>
                  </a:cubicBezTo>
                  <a:lnTo>
                    <a:pt x="2427" y="1007"/>
                  </a:lnTo>
                  <a:cubicBezTo>
                    <a:pt x="2438" y="1018"/>
                    <a:pt x="2449" y="1024"/>
                    <a:pt x="2466" y="1035"/>
                  </a:cubicBezTo>
                  <a:cubicBezTo>
                    <a:pt x="2466" y="1035"/>
                    <a:pt x="2466" y="1040"/>
                    <a:pt x="2472" y="1040"/>
                  </a:cubicBezTo>
                  <a:lnTo>
                    <a:pt x="2477" y="1046"/>
                  </a:lnTo>
                  <a:cubicBezTo>
                    <a:pt x="2488" y="1052"/>
                    <a:pt x="2494" y="1057"/>
                    <a:pt x="2500" y="1063"/>
                  </a:cubicBezTo>
                  <a:cubicBezTo>
                    <a:pt x="2516" y="1068"/>
                    <a:pt x="2533" y="1080"/>
                    <a:pt x="2550" y="1091"/>
                  </a:cubicBezTo>
                  <a:cubicBezTo>
                    <a:pt x="2550" y="1091"/>
                    <a:pt x="2550" y="1091"/>
                    <a:pt x="2550" y="1085"/>
                  </a:cubicBezTo>
                  <a:lnTo>
                    <a:pt x="2550" y="1080"/>
                  </a:lnTo>
                  <a:cubicBezTo>
                    <a:pt x="2556" y="1080"/>
                    <a:pt x="2556" y="1074"/>
                    <a:pt x="2556" y="1068"/>
                  </a:cubicBezTo>
                  <a:cubicBezTo>
                    <a:pt x="2556" y="1063"/>
                    <a:pt x="2556" y="1057"/>
                    <a:pt x="2556" y="1052"/>
                  </a:cubicBezTo>
                  <a:lnTo>
                    <a:pt x="2556" y="1046"/>
                  </a:lnTo>
                  <a:cubicBezTo>
                    <a:pt x="2556" y="1040"/>
                    <a:pt x="2561" y="1024"/>
                    <a:pt x="2561" y="1012"/>
                  </a:cubicBezTo>
                  <a:lnTo>
                    <a:pt x="2561" y="1007"/>
                  </a:lnTo>
                  <a:lnTo>
                    <a:pt x="2561" y="996"/>
                  </a:lnTo>
                  <a:cubicBezTo>
                    <a:pt x="2561" y="985"/>
                    <a:pt x="2556" y="968"/>
                    <a:pt x="2556" y="945"/>
                  </a:cubicBezTo>
                  <a:cubicBezTo>
                    <a:pt x="2556" y="945"/>
                    <a:pt x="2550" y="940"/>
                    <a:pt x="2550" y="940"/>
                  </a:cubicBezTo>
                  <a:cubicBezTo>
                    <a:pt x="2550" y="923"/>
                    <a:pt x="2544" y="906"/>
                    <a:pt x="2539" y="889"/>
                  </a:cubicBezTo>
                  <a:cubicBezTo>
                    <a:pt x="2539" y="889"/>
                    <a:pt x="2539" y="884"/>
                    <a:pt x="2539" y="884"/>
                  </a:cubicBezTo>
                  <a:cubicBezTo>
                    <a:pt x="2533" y="867"/>
                    <a:pt x="2528" y="850"/>
                    <a:pt x="2516" y="834"/>
                  </a:cubicBezTo>
                  <a:cubicBezTo>
                    <a:pt x="2516" y="834"/>
                    <a:pt x="2516" y="828"/>
                    <a:pt x="2516" y="828"/>
                  </a:cubicBezTo>
                  <a:cubicBezTo>
                    <a:pt x="2511" y="817"/>
                    <a:pt x="2505" y="800"/>
                    <a:pt x="2494" y="789"/>
                  </a:cubicBezTo>
                  <a:cubicBezTo>
                    <a:pt x="2494" y="789"/>
                    <a:pt x="2494" y="783"/>
                    <a:pt x="2494" y="778"/>
                  </a:cubicBezTo>
                  <a:cubicBezTo>
                    <a:pt x="2483" y="767"/>
                    <a:pt x="2477" y="755"/>
                    <a:pt x="2472" y="744"/>
                  </a:cubicBezTo>
                  <a:cubicBezTo>
                    <a:pt x="2449" y="711"/>
                    <a:pt x="2427" y="683"/>
                    <a:pt x="2393" y="644"/>
                  </a:cubicBezTo>
                  <a:cubicBezTo>
                    <a:pt x="2433" y="627"/>
                    <a:pt x="2466" y="610"/>
                    <a:pt x="2494" y="588"/>
                  </a:cubicBezTo>
                  <a:lnTo>
                    <a:pt x="2500" y="588"/>
                  </a:lnTo>
                  <a:cubicBezTo>
                    <a:pt x="2511" y="582"/>
                    <a:pt x="2522" y="571"/>
                    <a:pt x="2533" y="565"/>
                  </a:cubicBezTo>
                  <a:lnTo>
                    <a:pt x="2544" y="554"/>
                  </a:lnTo>
                  <a:cubicBezTo>
                    <a:pt x="2544" y="554"/>
                    <a:pt x="2550" y="549"/>
                    <a:pt x="2550" y="549"/>
                  </a:cubicBezTo>
                  <a:cubicBezTo>
                    <a:pt x="2556" y="543"/>
                    <a:pt x="2561" y="537"/>
                    <a:pt x="2567" y="537"/>
                  </a:cubicBezTo>
                  <a:cubicBezTo>
                    <a:pt x="2572" y="532"/>
                    <a:pt x="2572" y="526"/>
                    <a:pt x="2578" y="521"/>
                  </a:cubicBezTo>
                  <a:cubicBezTo>
                    <a:pt x="2583" y="521"/>
                    <a:pt x="2583" y="515"/>
                    <a:pt x="2589" y="515"/>
                  </a:cubicBezTo>
                  <a:cubicBezTo>
                    <a:pt x="2589" y="515"/>
                    <a:pt x="2589" y="515"/>
                    <a:pt x="2589" y="509"/>
                  </a:cubicBezTo>
                  <a:lnTo>
                    <a:pt x="2595" y="509"/>
                  </a:lnTo>
                  <a:cubicBezTo>
                    <a:pt x="2600" y="504"/>
                    <a:pt x="2600" y="498"/>
                    <a:pt x="2606" y="493"/>
                  </a:cubicBezTo>
                  <a:cubicBezTo>
                    <a:pt x="2611" y="487"/>
                    <a:pt x="2617" y="487"/>
                    <a:pt x="2623" y="481"/>
                  </a:cubicBezTo>
                  <a:cubicBezTo>
                    <a:pt x="2623" y="476"/>
                    <a:pt x="2628" y="470"/>
                    <a:pt x="2628" y="470"/>
                  </a:cubicBezTo>
                  <a:cubicBezTo>
                    <a:pt x="2634" y="465"/>
                    <a:pt x="2639" y="459"/>
                    <a:pt x="2639" y="453"/>
                  </a:cubicBezTo>
                  <a:cubicBezTo>
                    <a:pt x="2645" y="448"/>
                    <a:pt x="2645" y="448"/>
                    <a:pt x="2651" y="442"/>
                  </a:cubicBezTo>
                  <a:cubicBezTo>
                    <a:pt x="2651" y="437"/>
                    <a:pt x="2656" y="431"/>
                    <a:pt x="2662" y="426"/>
                  </a:cubicBezTo>
                  <a:cubicBezTo>
                    <a:pt x="2662" y="420"/>
                    <a:pt x="2662" y="420"/>
                    <a:pt x="2667" y="414"/>
                  </a:cubicBezTo>
                  <a:cubicBezTo>
                    <a:pt x="2667" y="409"/>
                    <a:pt x="2673" y="403"/>
                    <a:pt x="2679" y="398"/>
                  </a:cubicBezTo>
                  <a:cubicBezTo>
                    <a:pt x="2679" y="392"/>
                    <a:pt x="2679" y="392"/>
                    <a:pt x="2679" y="392"/>
                  </a:cubicBezTo>
                  <a:cubicBezTo>
                    <a:pt x="2684" y="386"/>
                    <a:pt x="2684" y="375"/>
                    <a:pt x="2690" y="370"/>
                  </a:cubicBezTo>
                  <a:cubicBezTo>
                    <a:pt x="2690" y="370"/>
                    <a:pt x="2690" y="364"/>
                    <a:pt x="2690" y="364"/>
                  </a:cubicBezTo>
                  <a:cubicBezTo>
                    <a:pt x="2690" y="364"/>
                    <a:pt x="2695" y="358"/>
                    <a:pt x="2695" y="358"/>
                  </a:cubicBezTo>
                  <a:cubicBezTo>
                    <a:pt x="2695" y="358"/>
                    <a:pt x="2695" y="353"/>
                    <a:pt x="2695" y="353"/>
                  </a:cubicBezTo>
                  <a:cubicBezTo>
                    <a:pt x="2695" y="347"/>
                    <a:pt x="2695" y="347"/>
                    <a:pt x="2701" y="342"/>
                  </a:cubicBezTo>
                  <a:cubicBezTo>
                    <a:pt x="2701" y="342"/>
                    <a:pt x="2701" y="336"/>
                    <a:pt x="2701" y="336"/>
                  </a:cubicBezTo>
                  <a:cubicBezTo>
                    <a:pt x="2701" y="330"/>
                    <a:pt x="2701" y="330"/>
                    <a:pt x="2701" y="325"/>
                  </a:cubicBezTo>
                  <a:cubicBezTo>
                    <a:pt x="2706" y="325"/>
                    <a:pt x="2706" y="319"/>
                    <a:pt x="2706" y="319"/>
                  </a:cubicBezTo>
                  <a:cubicBezTo>
                    <a:pt x="2706" y="319"/>
                    <a:pt x="2706" y="314"/>
                    <a:pt x="2706" y="314"/>
                  </a:cubicBezTo>
                  <a:cubicBezTo>
                    <a:pt x="2706" y="314"/>
                    <a:pt x="2706" y="308"/>
                    <a:pt x="2706" y="308"/>
                  </a:cubicBezTo>
                  <a:lnTo>
                    <a:pt x="2712" y="308"/>
                  </a:lnTo>
                  <a:lnTo>
                    <a:pt x="2712" y="303"/>
                  </a:lnTo>
                  <a:lnTo>
                    <a:pt x="2712" y="297"/>
                  </a:lnTo>
                  <a:cubicBezTo>
                    <a:pt x="2550" y="319"/>
                    <a:pt x="2421" y="364"/>
                    <a:pt x="2332" y="398"/>
                  </a:cubicBezTo>
                  <a:cubicBezTo>
                    <a:pt x="2265" y="429"/>
                    <a:pt x="2189" y="444"/>
                    <a:pt x="2113" y="444"/>
                  </a:cubicBezTo>
                  <a:cubicBezTo>
                    <a:pt x="2081" y="444"/>
                    <a:pt x="2050" y="442"/>
                    <a:pt x="2019" y="437"/>
                  </a:cubicBezTo>
                  <a:cubicBezTo>
                    <a:pt x="2024" y="420"/>
                    <a:pt x="2024" y="409"/>
                    <a:pt x="2030" y="392"/>
                  </a:cubicBezTo>
                  <a:cubicBezTo>
                    <a:pt x="2030" y="386"/>
                    <a:pt x="2030" y="381"/>
                    <a:pt x="2030" y="375"/>
                  </a:cubicBezTo>
                  <a:cubicBezTo>
                    <a:pt x="2036" y="342"/>
                    <a:pt x="2047" y="303"/>
                    <a:pt x="2052" y="269"/>
                  </a:cubicBezTo>
                  <a:cubicBezTo>
                    <a:pt x="2052" y="269"/>
                    <a:pt x="2052" y="263"/>
                    <a:pt x="2052" y="263"/>
                  </a:cubicBezTo>
                  <a:cubicBezTo>
                    <a:pt x="2052" y="263"/>
                    <a:pt x="2052" y="258"/>
                    <a:pt x="2052" y="258"/>
                  </a:cubicBezTo>
                  <a:cubicBezTo>
                    <a:pt x="2058" y="208"/>
                    <a:pt x="2064" y="163"/>
                    <a:pt x="2069" y="152"/>
                  </a:cubicBezTo>
                  <a:lnTo>
                    <a:pt x="2047" y="152"/>
                  </a:lnTo>
                  <a:cubicBezTo>
                    <a:pt x="1985" y="152"/>
                    <a:pt x="1924" y="152"/>
                    <a:pt x="1862" y="157"/>
                  </a:cubicBezTo>
                  <a:lnTo>
                    <a:pt x="1834" y="157"/>
                  </a:lnTo>
                  <a:cubicBezTo>
                    <a:pt x="1790" y="163"/>
                    <a:pt x="1745" y="163"/>
                    <a:pt x="1706" y="163"/>
                  </a:cubicBezTo>
                  <a:cubicBezTo>
                    <a:pt x="1661" y="140"/>
                    <a:pt x="1616" y="118"/>
                    <a:pt x="1561" y="96"/>
                  </a:cubicBezTo>
                  <a:cubicBezTo>
                    <a:pt x="1544" y="85"/>
                    <a:pt x="1527" y="79"/>
                    <a:pt x="1510" y="73"/>
                  </a:cubicBezTo>
                  <a:cubicBezTo>
                    <a:pt x="1471" y="57"/>
                    <a:pt x="1432" y="45"/>
                    <a:pt x="1387" y="34"/>
                  </a:cubicBezTo>
                  <a:cubicBezTo>
                    <a:pt x="1365" y="29"/>
                    <a:pt x="1343" y="23"/>
                    <a:pt x="1320" y="23"/>
                  </a:cubicBezTo>
                  <a:cubicBezTo>
                    <a:pt x="1303" y="17"/>
                    <a:pt x="1281" y="12"/>
                    <a:pt x="1264" y="12"/>
                  </a:cubicBezTo>
                  <a:cubicBezTo>
                    <a:pt x="1214" y="6"/>
                    <a:pt x="1158" y="1"/>
                    <a:pt x="1108" y="1"/>
                  </a:cubicBezTo>
                  <a:close/>
                  <a:moveTo>
                    <a:pt x="1230" y="1101"/>
                  </a:moveTo>
                  <a:lnTo>
                    <a:pt x="1230" y="1101"/>
                  </a:lnTo>
                  <a:cubicBezTo>
                    <a:pt x="1237" y="1105"/>
                    <a:pt x="1244" y="1107"/>
                    <a:pt x="1247" y="1107"/>
                  </a:cubicBezTo>
                  <a:cubicBezTo>
                    <a:pt x="1247" y="1107"/>
                    <a:pt x="1242" y="1107"/>
                    <a:pt x="1236" y="1102"/>
                  </a:cubicBezTo>
                  <a:cubicBezTo>
                    <a:pt x="1234" y="1102"/>
                    <a:pt x="1232" y="1102"/>
                    <a:pt x="1230" y="1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2706750" y="2428391"/>
              <a:ext cx="311328" cy="146450"/>
            </a:xfrm>
            <a:custGeom>
              <a:avLst/>
              <a:gdLst/>
              <a:ahLst/>
              <a:cxnLst/>
              <a:rect l="l" t="t" r="r" b="b"/>
              <a:pathLst>
                <a:path w="3852" h="1812" extrusionOk="0">
                  <a:moveTo>
                    <a:pt x="1549" y="0"/>
                  </a:moveTo>
                  <a:cubicBezTo>
                    <a:pt x="1482" y="6"/>
                    <a:pt x="1409" y="12"/>
                    <a:pt x="1337" y="23"/>
                  </a:cubicBezTo>
                  <a:cubicBezTo>
                    <a:pt x="1297" y="28"/>
                    <a:pt x="1258" y="34"/>
                    <a:pt x="1219" y="45"/>
                  </a:cubicBezTo>
                  <a:cubicBezTo>
                    <a:pt x="1180" y="51"/>
                    <a:pt x="1141" y="62"/>
                    <a:pt x="1102" y="73"/>
                  </a:cubicBezTo>
                  <a:cubicBezTo>
                    <a:pt x="901" y="129"/>
                    <a:pt x="716" y="224"/>
                    <a:pt x="543" y="336"/>
                  </a:cubicBezTo>
                  <a:lnTo>
                    <a:pt x="12" y="682"/>
                  </a:lnTo>
                  <a:cubicBezTo>
                    <a:pt x="6" y="688"/>
                    <a:pt x="6" y="694"/>
                    <a:pt x="6" y="694"/>
                  </a:cubicBezTo>
                  <a:cubicBezTo>
                    <a:pt x="6" y="699"/>
                    <a:pt x="1" y="699"/>
                    <a:pt x="6" y="705"/>
                  </a:cubicBezTo>
                  <a:cubicBezTo>
                    <a:pt x="6" y="710"/>
                    <a:pt x="6" y="710"/>
                    <a:pt x="6" y="716"/>
                  </a:cubicBezTo>
                  <a:cubicBezTo>
                    <a:pt x="185" y="951"/>
                    <a:pt x="414" y="1141"/>
                    <a:pt x="671" y="1275"/>
                  </a:cubicBezTo>
                  <a:cubicBezTo>
                    <a:pt x="683" y="1275"/>
                    <a:pt x="688" y="1281"/>
                    <a:pt x="694" y="1286"/>
                  </a:cubicBezTo>
                  <a:cubicBezTo>
                    <a:pt x="744" y="1308"/>
                    <a:pt x="794" y="1336"/>
                    <a:pt x="850" y="1359"/>
                  </a:cubicBezTo>
                  <a:lnTo>
                    <a:pt x="895" y="1376"/>
                  </a:lnTo>
                  <a:cubicBezTo>
                    <a:pt x="923" y="1387"/>
                    <a:pt x="951" y="1392"/>
                    <a:pt x="979" y="1403"/>
                  </a:cubicBezTo>
                  <a:cubicBezTo>
                    <a:pt x="1012" y="1415"/>
                    <a:pt x="1046" y="1426"/>
                    <a:pt x="1079" y="1431"/>
                  </a:cubicBezTo>
                  <a:cubicBezTo>
                    <a:pt x="1091" y="1437"/>
                    <a:pt x="1102" y="1443"/>
                    <a:pt x="1113" y="1443"/>
                  </a:cubicBezTo>
                  <a:cubicBezTo>
                    <a:pt x="1191" y="1538"/>
                    <a:pt x="1297" y="1610"/>
                    <a:pt x="1398" y="1666"/>
                  </a:cubicBezTo>
                  <a:cubicBezTo>
                    <a:pt x="1460" y="1700"/>
                    <a:pt x="1521" y="1728"/>
                    <a:pt x="1571" y="1750"/>
                  </a:cubicBezTo>
                  <a:cubicBezTo>
                    <a:pt x="1605" y="1767"/>
                    <a:pt x="1633" y="1778"/>
                    <a:pt x="1661" y="1784"/>
                  </a:cubicBezTo>
                  <a:cubicBezTo>
                    <a:pt x="1683" y="1795"/>
                    <a:pt x="1705" y="1800"/>
                    <a:pt x="1722" y="1806"/>
                  </a:cubicBezTo>
                  <a:cubicBezTo>
                    <a:pt x="1733" y="1812"/>
                    <a:pt x="1745" y="1812"/>
                    <a:pt x="1745" y="1812"/>
                  </a:cubicBezTo>
                  <a:cubicBezTo>
                    <a:pt x="1728" y="1806"/>
                    <a:pt x="1717" y="1806"/>
                    <a:pt x="1700" y="1795"/>
                  </a:cubicBezTo>
                  <a:cubicBezTo>
                    <a:pt x="1661" y="1778"/>
                    <a:pt x="1622" y="1750"/>
                    <a:pt x="1582" y="1722"/>
                  </a:cubicBezTo>
                  <a:cubicBezTo>
                    <a:pt x="1504" y="1655"/>
                    <a:pt x="1432" y="1566"/>
                    <a:pt x="1381" y="1493"/>
                  </a:cubicBezTo>
                  <a:lnTo>
                    <a:pt x="1381" y="1493"/>
                  </a:lnTo>
                  <a:cubicBezTo>
                    <a:pt x="1409" y="1499"/>
                    <a:pt x="1437" y="1499"/>
                    <a:pt x="1465" y="1504"/>
                  </a:cubicBezTo>
                  <a:lnTo>
                    <a:pt x="1560" y="1504"/>
                  </a:lnTo>
                  <a:cubicBezTo>
                    <a:pt x="1571" y="1504"/>
                    <a:pt x="1582" y="1504"/>
                    <a:pt x="1599" y="1510"/>
                  </a:cubicBezTo>
                  <a:lnTo>
                    <a:pt x="1761" y="1510"/>
                  </a:lnTo>
                  <a:cubicBezTo>
                    <a:pt x="1778" y="1510"/>
                    <a:pt x="1789" y="1510"/>
                    <a:pt x="1806" y="1504"/>
                  </a:cubicBezTo>
                  <a:lnTo>
                    <a:pt x="1862" y="1504"/>
                  </a:lnTo>
                  <a:cubicBezTo>
                    <a:pt x="1879" y="1504"/>
                    <a:pt x="1890" y="1504"/>
                    <a:pt x="1907" y="1499"/>
                  </a:cubicBezTo>
                  <a:cubicBezTo>
                    <a:pt x="1923" y="1499"/>
                    <a:pt x="1940" y="1499"/>
                    <a:pt x="1963" y="1493"/>
                  </a:cubicBezTo>
                  <a:lnTo>
                    <a:pt x="2007" y="1493"/>
                  </a:lnTo>
                  <a:cubicBezTo>
                    <a:pt x="2024" y="1487"/>
                    <a:pt x="2041" y="1487"/>
                    <a:pt x="2058" y="1482"/>
                  </a:cubicBezTo>
                  <a:cubicBezTo>
                    <a:pt x="2074" y="1482"/>
                    <a:pt x="2091" y="1482"/>
                    <a:pt x="2108" y="1476"/>
                  </a:cubicBezTo>
                  <a:lnTo>
                    <a:pt x="2125" y="1476"/>
                  </a:lnTo>
                  <a:cubicBezTo>
                    <a:pt x="2169" y="1465"/>
                    <a:pt x="2209" y="1459"/>
                    <a:pt x="2248" y="1448"/>
                  </a:cubicBezTo>
                  <a:cubicBezTo>
                    <a:pt x="2281" y="1471"/>
                    <a:pt x="2320" y="1487"/>
                    <a:pt x="2359" y="1504"/>
                  </a:cubicBezTo>
                  <a:cubicBezTo>
                    <a:pt x="2371" y="1510"/>
                    <a:pt x="2382" y="1515"/>
                    <a:pt x="2387" y="1521"/>
                  </a:cubicBezTo>
                  <a:cubicBezTo>
                    <a:pt x="2466" y="1549"/>
                    <a:pt x="2538" y="1582"/>
                    <a:pt x="2605" y="1605"/>
                  </a:cubicBezTo>
                  <a:cubicBezTo>
                    <a:pt x="2611" y="1610"/>
                    <a:pt x="2622" y="1616"/>
                    <a:pt x="2633" y="1616"/>
                  </a:cubicBezTo>
                  <a:cubicBezTo>
                    <a:pt x="2740" y="1661"/>
                    <a:pt x="2818" y="1683"/>
                    <a:pt x="2818" y="1683"/>
                  </a:cubicBezTo>
                  <a:cubicBezTo>
                    <a:pt x="2857" y="1437"/>
                    <a:pt x="2840" y="1247"/>
                    <a:pt x="2807" y="1118"/>
                  </a:cubicBezTo>
                  <a:lnTo>
                    <a:pt x="2807" y="1118"/>
                  </a:lnTo>
                  <a:cubicBezTo>
                    <a:pt x="2835" y="1124"/>
                    <a:pt x="2863" y="1135"/>
                    <a:pt x="2891" y="1152"/>
                  </a:cubicBezTo>
                  <a:cubicBezTo>
                    <a:pt x="2896" y="1152"/>
                    <a:pt x="2907" y="1158"/>
                    <a:pt x="2913" y="1158"/>
                  </a:cubicBezTo>
                  <a:cubicBezTo>
                    <a:pt x="2969" y="1185"/>
                    <a:pt x="3025" y="1225"/>
                    <a:pt x="3075" y="1269"/>
                  </a:cubicBezTo>
                  <a:cubicBezTo>
                    <a:pt x="3081" y="1275"/>
                    <a:pt x="3086" y="1281"/>
                    <a:pt x="3092" y="1286"/>
                  </a:cubicBezTo>
                  <a:cubicBezTo>
                    <a:pt x="3120" y="1308"/>
                    <a:pt x="3142" y="1331"/>
                    <a:pt x="3164" y="1353"/>
                  </a:cubicBezTo>
                  <a:cubicBezTo>
                    <a:pt x="3220" y="1420"/>
                    <a:pt x="3287" y="1493"/>
                    <a:pt x="3377" y="1571"/>
                  </a:cubicBezTo>
                  <a:cubicBezTo>
                    <a:pt x="3382" y="1571"/>
                    <a:pt x="3382" y="1577"/>
                    <a:pt x="3382" y="1577"/>
                  </a:cubicBezTo>
                  <a:cubicBezTo>
                    <a:pt x="3388" y="1582"/>
                    <a:pt x="3399" y="1588"/>
                    <a:pt x="3405" y="1594"/>
                  </a:cubicBezTo>
                  <a:cubicBezTo>
                    <a:pt x="3405" y="1594"/>
                    <a:pt x="3410" y="1599"/>
                    <a:pt x="3416" y="1599"/>
                  </a:cubicBezTo>
                  <a:cubicBezTo>
                    <a:pt x="3433" y="1616"/>
                    <a:pt x="3450" y="1633"/>
                    <a:pt x="3466" y="1644"/>
                  </a:cubicBezTo>
                  <a:lnTo>
                    <a:pt x="3477" y="1655"/>
                  </a:lnTo>
                  <a:cubicBezTo>
                    <a:pt x="3477" y="1655"/>
                    <a:pt x="3483" y="1661"/>
                    <a:pt x="3489" y="1661"/>
                  </a:cubicBezTo>
                  <a:lnTo>
                    <a:pt x="3494" y="1661"/>
                  </a:lnTo>
                  <a:cubicBezTo>
                    <a:pt x="3500" y="1672"/>
                    <a:pt x="3511" y="1677"/>
                    <a:pt x="3522" y="1683"/>
                  </a:cubicBezTo>
                  <a:cubicBezTo>
                    <a:pt x="3545" y="1700"/>
                    <a:pt x="3567" y="1717"/>
                    <a:pt x="3589" y="1728"/>
                  </a:cubicBezTo>
                  <a:cubicBezTo>
                    <a:pt x="3589" y="1728"/>
                    <a:pt x="3589" y="1728"/>
                    <a:pt x="3589" y="1733"/>
                  </a:cubicBezTo>
                  <a:cubicBezTo>
                    <a:pt x="3589" y="1733"/>
                    <a:pt x="3595" y="1728"/>
                    <a:pt x="3595" y="1722"/>
                  </a:cubicBezTo>
                  <a:cubicBezTo>
                    <a:pt x="3595" y="1722"/>
                    <a:pt x="3595" y="1717"/>
                    <a:pt x="3595" y="1717"/>
                  </a:cubicBezTo>
                  <a:cubicBezTo>
                    <a:pt x="3595" y="1711"/>
                    <a:pt x="3600" y="1700"/>
                    <a:pt x="3600" y="1694"/>
                  </a:cubicBezTo>
                  <a:cubicBezTo>
                    <a:pt x="3600" y="1683"/>
                    <a:pt x="3600" y="1677"/>
                    <a:pt x="3600" y="1672"/>
                  </a:cubicBezTo>
                  <a:cubicBezTo>
                    <a:pt x="3600" y="1666"/>
                    <a:pt x="3606" y="1666"/>
                    <a:pt x="3606" y="1661"/>
                  </a:cubicBezTo>
                  <a:cubicBezTo>
                    <a:pt x="3606" y="1644"/>
                    <a:pt x="3606" y="1621"/>
                    <a:pt x="3606" y="1605"/>
                  </a:cubicBezTo>
                  <a:lnTo>
                    <a:pt x="3606" y="1594"/>
                  </a:lnTo>
                  <a:lnTo>
                    <a:pt x="3606" y="1577"/>
                  </a:lnTo>
                  <a:cubicBezTo>
                    <a:pt x="3606" y="1554"/>
                    <a:pt x="3606" y="1526"/>
                    <a:pt x="3600" y="1493"/>
                  </a:cubicBezTo>
                  <a:cubicBezTo>
                    <a:pt x="3600" y="1487"/>
                    <a:pt x="3600" y="1487"/>
                    <a:pt x="3600" y="1482"/>
                  </a:cubicBezTo>
                  <a:cubicBezTo>
                    <a:pt x="3595" y="1454"/>
                    <a:pt x="3589" y="1431"/>
                    <a:pt x="3584" y="1403"/>
                  </a:cubicBezTo>
                  <a:cubicBezTo>
                    <a:pt x="3584" y="1398"/>
                    <a:pt x="3584" y="1392"/>
                    <a:pt x="3584" y="1392"/>
                  </a:cubicBezTo>
                  <a:cubicBezTo>
                    <a:pt x="3578" y="1364"/>
                    <a:pt x="3567" y="1342"/>
                    <a:pt x="3561" y="1314"/>
                  </a:cubicBezTo>
                  <a:cubicBezTo>
                    <a:pt x="3561" y="1314"/>
                    <a:pt x="3561" y="1308"/>
                    <a:pt x="3556" y="1308"/>
                  </a:cubicBezTo>
                  <a:cubicBezTo>
                    <a:pt x="3556" y="1308"/>
                    <a:pt x="3556" y="1308"/>
                    <a:pt x="3556" y="1303"/>
                  </a:cubicBezTo>
                  <a:cubicBezTo>
                    <a:pt x="3550" y="1281"/>
                    <a:pt x="3539" y="1258"/>
                    <a:pt x="3528" y="1236"/>
                  </a:cubicBezTo>
                  <a:cubicBezTo>
                    <a:pt x="3528" y="1230"/>
                    <a:pt x="3528" y="1230"/>
                    <a:pt x="3522" y="1225"/>
                  </a:cubicBezTo>
                  <a:cubicBezTo>
                    <a:pt x="3517" y="1208"/>
                    <a:pt x="3505" y="1185"/>
                    <a:pt x="3494" y="1169"/>
                  </a:cubicBezTo>
                  <a:cubicBezTo>
                    <a:pt x="3466" y="1118"/>
                    <a:pt x="3433" y="1063"/>
                    <a:pt x="3388" y="1012"/>
                  </a:cubicBezTo>
                  <a:cubicBezTo>
                    <a:pt x="3444" y="979"/>
                    <a:pt x="3494" y="945"/>
                    <a:pt x="3533" y="917"/>
                  </a:cubicBezTo>
                  <a:cubicBezTo>
                    <a:pt x="3539" y="912"/>
                    <a:pt x="3539" y="912"/>
                    <a:pt x="3539" y="912"/>
                  </a:cubicBezTo>
                  <a:cubicBezTo>
                    <a:pt x="3556" y="895"/>
                    <a:pt x="3572" y="884"/>
                    <a:pt x="3589" y="867"/>
                  </a:cubicBezTo>
                  <a:cubicBezTo>
                    <a:pt x="3595" y="861"/>
                    <a:pt x="3600" y="856"/>
                    <a:pt x="3606" y="850"/>
                  </a:cubicBezTo>
                  <a:cubicBezTo>
                    <a:pt x="3612" y="850"/>
                    <a:pt x="3612" y="844"/>
                    <a:pt x="3612" y="844"/>
                  </a:cubicBezTo>
                  <a:cubicBezTo>
                    <a:pt x="3623" y="839"/>
                    <a:pt x="3634" y="828"/>
                    <a:pt x="3640" y="822"/>
                  </a:cubicBezTo>
                  <a:cubicBezTo>
                    <a:pt x="3645" y="817"/>
                    <a:pt x="3651" y="805"/>
                    <a:pt x="3656" y="800"/>
                  </a:cubicBezTo>
                  <a:cubicBezTo>
                    <a:pt x="3662" y="794"/>
                    <a:pt x="3668" y="794"/>
                    <a:pt x="3673" y="789"/>
                  </a:cubicBezTo>
                  <a:cubicBezTo>
                    <a:pt x="3673" y="789"/>
                    <a:pt x="3673" y="783"/>
                    <a:pt x="3679" y="777"/>
                  </a:cubicBezTo>
                  <a:cubicBezTo>
                    <a:pt x="3679" y="777"/>
                    <a:pt x="3679" y="777"/>
                    <a:pt x="3684" y="772"/>
                  </a:cubicBezTo>
                  <a:cubicBezTo>
                    <a:pt x="3690" y="766"/>
                    <a:pt x="3695" y="761"/>
                    <a:pt x="3701" y="755"/>
                  </a:cubicBezTo>
                  <a:cubicBezTo>
                    <a:pt x="3707" y="744"/>
                    <a:pt x="3712" y="738"/>
                    <a:pt x="3718" y="727"/>
                  </a:cubicBezTo>
                  <a:cubicBezTo>
                    <a:pt x="3723" y="722"/>
                    <a:pt x="3729" y="716"/>
                    <a:pt x="3735" y="710"/>
                  </a:cubicBezTo>
                  <a:cubicBezTo>
                    <a:pt x="3740" y="699"/>
                    <a:pt x="3746" y="688"/>
                    <a:pt x="3751" y="682"/>
                  </a:cubicBezTo>
                  <a:cubicBezTo>
                    <a:pt x="3757" y="677"/>
                    <a:pt x="3757" y="671"/>
                    <a:pt x="3763" y="666"/>
                  </a:cubicBezTo>
                  <a:cubicBezTo>
                    <a:pt x="3768" y="654"/>
                    <a:pt x="3774" y="643"/>
                    <a:pt x="3779" y="638"/>
                  </a:cubicBezTo>
                  <a:cubicBezTo>
                    <a:pt x="3779" y="632"/>
                    <a:pt x="3785" y="626"/>
                    <a:pt x="3785" y="621"/>
                  </a:cubicBezTo>
                  <a:cubicBezTo>
                    <a:pt x="3791" y="610"/>
                    <a:pt x="3796" y="599"/>
                    <a:pt x="3802" y="587"/>
                  </a:cubicBezTo>
                  <a:lnTo>
                    <a:pt x="3807" y="576"/>
                  </a:lnTo>
                  <a:cubicBezTo>
                    <a:pt x="3813" y="565"/>
                    <a:pt x="3818" y="559"/>
                    <a:pt x="3818" y="548"/>
                  </a:cubicBezTo>
                  <a:cubicBezTo>
                    <a:pt x="3824" y="543"/>
                    <a:pt x="3824" y="537"/>
                    <a:pt x="3824" y="537"/>
                  </a:cubicBezTo>
                  <a:cubicBezTo>
                    <a:pt x="3830" y="531"/>
                    <a:pt x="3830" y="526"/>
                    <a:pt x="3830" y="526"/>
                  </a:cubicBezTo>
                  <a:lnTo>
                    <a:pt x="3830" y="520"/>
                  </a:lnTo>
                  <a:cubicBezTo>
                    <a:pt x="3830" y="520"/>
                    <a:pt x="3830" y="515"/>
                    <a:pt x="3835" y="515"/>
                  </a:cubicBezTo>
                  <a:lnTo>
                    <a:pt x="3835" y="504"/>
                  </a:lnTo>
                  <a:cubicBezTo>
                    <a:pt x="3841" y="498"/>
                    <a:pt x="3841" y="492"/>
                    <a:pt x="3841" y="487"/>
                  </a:cubicBezTo>
                  <a:cubicBezTo>
                    <a:pt x="3841" y="481"/>
                    <a:pt x="3846" y="481"/>
                    <a:pt x="3846" y="476"/>
                  </a:cubicBezTo>
                  <a:cubicBezTo>
                    <a:pt x="3846" y="470"/>
                    <a:pt x="3846" y="464"/>
                    <a:pt x="3846" y="464"/>
                  </a:cubicBezTo>
                  <a:cubicBezTo>
                    <a:pt x="3846" y="459"/>
                    <a:pt x="3846" y="459"/>
                    <a:pt x="3852" y="453"/>
                  </a:cubicBezTo>
                  <a:lnTo>
                    <a:pt x="3852" y="442"/>
                  </a:lnTo>
                  <a:cubicBezTo>
                    <a:pt x="3852" y="442"/>
                    <a:pt x="3852" y="442"/>
                    <a:pt x="3852" y="436"/>
                  </a:cubicBezTo>
                  <a:cubicBezTo>
                    <a:pt x="3852" y="436"/>
                    <a:pt x="3852" y="431"/>
                    <a:pt x="3852" y="431"/>
                  </a:cubicBezTo>
                  <a:lnTo>
                    <a:pt x="3852" y="425"/>
                  </a:lnTo>
                  <a:cubicBezTo>
                    <a:pt x="3623" y="464"/>
                    <a:pt x="3438" y="543"/>
                    <a:pt x="3310" y="604"/>
                  </a:cubicBezTo>
                  <a:cubicBezTo>
                    <a:pt x="3206" y="660"/>
                    <a:pt x="3088" y="690"/>
                    <a:pt x="2968" y="690"/>
                  </a:cubicBezTo>
                  <a:cubicBezTo>
                    <a:pt x="2933" y="690"/>
                    <a:pt x="2898" y="687"/>
                    <a:pt x="2863" y="682"/>
                  </a:cubicBezTo>
                  <a:cubicBezTo>
                    <a:pt x="2868" y="660"/>
                    <a:pt x="2879" y="632"/>
                    <a:pt x="2879" y="604"/>
                  </a:cubicBezTo>
                  <a:cubicBezTo>
                    <a:pt x="2885" y="599"/>
                    <a:pt x="2885" y="593"/>
                    <a:pt x="2885" y="582"/>
                  </a:cubicBezTo>
                  <a:cubicBezTo>
                    <a:pt x="2896" y="526"/>
                    <a:pt x="2907" y="464"/>
                    <a:pt x="2918" y="408"/>
                  </a:cubicBezTo>
                  <a:cubicBezTo>
                    <a:pt x="2918" y="403"/>
                    <a:pt x="2918" y="397"/>
                    <a:pt x="2918" y="397"/>
                  </a:cubicBezTo>
                  <a:cubicBezTo>
                    <a:pt x="2918" y="392"/>
                    <a:pt x="2918" y="392"/>
                    <a:pt x="2918" y="386"/>
                  </a:cubicBezTo>
                  <a:cubicBezTo>
                    <a:pt x="2935" y="302"/>
                    <a:pt x="2941" y="230"/>
                    <a:pt x="2946" y="213"/>
                  </a:cubicBezTo>
                  <a:lnTo>
                    <a:pt x="2946" y="207"/>
                  </a:lnTo>
                  <a:cubicBezTo>
                    <a:pt x="2935" y="207"/>
                    <a:pt x="2924" y="213"/>
                    <a:pt x="2918" y="213"/>
                  </a:cubicBezTo>
                  <a:cubicBezTo>
                    <a:pt x="2829" y="213"/>
                    <a:pt x="2740" y="224"/>
                    <a:pt x="2656" y="230"/>
                  </a:cubicBezTo>
                  <a:lnTo>
                    <a:pt x="2617" y="230"/>
                  </a:lnTo>
                  <a:cubicBezTo>
                    <a:pt x="2555" y="235"/>
                    <a:pt x="2488" y="241"/>
                    <a:pt x="2432" y="246"/>
                  </a:cubicBezTo>
                  <a:cubicBezTo>
                    <a:pt x="2371" y="213"/>
                    <a:pt x="2304" y="174"/>
                    <a:pt x="2231" y="140"/>
                  </a:cubicBezTo>
                  <a:cubicBezTo>
                    <a:pt x="2209" y="129"/>
                    <a:pt x="2181" y="118"/>
                    <a:pt x="2153" y="107"/>
                  </a:cubicBezTo>
                  <a:cubicBezTo>
                    <a:pt x="2102" y="84"/>
                    <a:pt x="2046" y="68"/>
                    <a:pt x="1985" y="51"/>
                  </a:cubicBezTo>
                  <a:cubicBezTo>
                    <a:pt x="1957" y="45"/>
                    <a:pt x="1923" y="40"/>
                    <a:pt x="1896" y="34"/>
                  </a:cubicBezTo>
                  <a:cubicBezTo>
                    <a:pt x="1868" y="23"/>
                    <a:pt x="1840" y="23"/>
                    <a:pt x="1812" y="17"/>
                  </a:cubicBezTo>
                  <a:cubicBezTo>
                    <a:pt x="1739" y="6"/>
                    <a:pt x="1666" y="0"/>
                    <a:pt x="1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38"/>
          <p:cNvSpPr txBox="1">
            <a:spLocks noGrp="1"/>
          </p:cNvSpPr>
          <p:nvPr>
            <p:ph type="subTitle" idx="4"/>
          </p:nvPr>
        </p:nvSpPr>
        <p:spPr>
          <a:xfrm>
            <a:off x="1224600" y="4028750"/>
            <a:ext cx="3749100" cy="11703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Font typeface="Alegreya"/>
              <a:buChar char="-"/>
            </a:pPr>
            <a:r>
              <a:rPr lang="en" sz="1400">
                <a:latin typeface="Alegreya"/>
                <a:ea typeface="Alegreya"/>
                <a:cs typeface="Alegreya"/>
                <a:sym typeface="Alegreya"/>
              </a:rPr>
              <a:t>Prediction = supported</a:t>
            </a:r>
            <a:endParaRPr sz="1400">
              <a:latin typeface="Alegreya"/>
              <a:ea typeface="Alegreya"/>
              <a:cs typeface="Alegreya"/>
              <a:sym typeface="Alegreya"/>
            </a:endParaRPr>
          </a:p>
          <a:p>
            <a:pPr marL="457200" lvl="0" indent="-317500" algn="l" rtl="0">
              <a:spcBef>
                <a:spcPts val="0"/>
              </a:spcBef>
              <a:spcAft>
                <a:spcPts val="0"/>
              </a:spcAft>
              <a:buSzPts val="1400"/>
              <a:buFont typeface="Alegreya"/>
              <a:buChar char="-"/>
            </a:pPr>
            <a:r>
              <a:rPr lang="en" sz="1400" b="0">
                <a:latin typeface="Arial"/>
                <a:ea typeface="Arial"/>
                <a:cs typeface="Arial"/>
                <a:sym typeface="Arial"/>
              </a:rPr>
              <a:t>β</a:t>
            </a:r>
            <a:r>
              <a:rPr lang="en" sz="1400">
                <a:latin typeface="Alegreya"/>
                <a:ea typeface="Alegreya"/>
                <a:cs typeface="Alegreya"/>
                <a:sym typeface="Alegreya"/>
              </a:rPr>
              <a:t>o = 0.435831 </a:t>
            </a:r>
            <a:endParaRPr sz="1400">
              <a:latin typeface="Alegreya"/>
              <a:ea typeface="Alegreya"/>
              <a:cs typeface="Alegreya"/>
              <a:sym typeface="Alegreya"/>
            </a:endParaRPr>
          </a:p>
          <a:p>
            <a:pPr marL="457200" lvl="0" indent="-317500" algn="l" rtl="0">
              <a:spcBef>
                <a:spcPts val="0"/>
              </a:spcBef>
              <a:spcAft>
                <a:spcPts val="0"/>
              </a:spcAft>
              <a:buSzPts val="1400"/>
              <a:buFont typeface="Alegreya"/>
              <a:buChar char="-"/>
            </a:pPr>
            <a:r>
              <a:rPr lang="en" sz="1400">
                <a:latin typeface="Alegreya"/>
                <a:ea typeface="Alegreya"/>
                <a:cs typeface="Alegreya"/>
                <a:sym typeface="Alegreya"/>
              </a:rPr>
              <a:t>p = 2e-16 (significant)</a:t>
            </a:r>
            <a:endParaRPr sz="1400">
              <a:latin typeface="Alegreya"/>
              <a:ea typeface="Alegreya"/>
              <a:cs typeface="Alegreya"/>
              <a:sym typeface="Alegreya"/>
            </a:endParaRPr>
          </a:p>
        </p:txBody>
      </p:sp>
      <p:sp>
        <p:nvSpPr>
          <p:cNvPr id="1248" name="Google Shape;1248;p38"/>
          <p:cNvSpPr txBox="1"/>
          <p:nvPr/>
        </p:nvSpPr>
        <p:spPr>
          <a:xfrm>
            <a:off x="664575" y="3625550"/>
            <a:ext cx="4170300" cy="4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legreya"/>
                <a:ea typeface="Alegreya"/>
                <a:cs typeface="Alegreya"/>
                <a:sym typeface="Alegreya"/>
              </a:rPr>
              <a:t>Figure 3. Log-transformed mercury concentration (ug/g wet) compared to averaged trophic levels in 28 fish species from 1993-2018 sampled from 1759 Ontario Lakes in Canada. Each dot represents a fish sample. The blue line represents the slope.  </a:t>
            </a:r>
            <a:endParaRPr>
              <a:solidFill>
                <a:schemeClr val="dk1"/>
              </a:solidFill>
              <a:latin typeface="Nunito"/>
              <a:ea typeface="Nunito"/>
              <a:cs typeface="Nunito"/>
              <a:sym typeface="Nunito"/>
            </a:endParaRPr>
          </a:p>
        </p:txBody>
      </p:sp>
      <p:sp>
        <p:nvSpPr>
          <p:cNvPr id="1249" name="Google Shape;1249;p38"/>
          <p:cNvSpPr txBox="1"/>
          <p:nvPr/>
        </p:nvSpPr>
        <p:spPr>
          <a:xfrm>
            <a:off x="4845250" y="3625550"/>
            <a:ext cx="42489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legreya"/>
                <a:ea typeface="Alegreya"/>
                <a:cs typeface="Alegreya"/>
                <a:sym typeface="Alegreya"/>
              </a:rPr>
              <a:t>Figure 4. Log-transformed Polychlorinated biphenyl (PCB) concentration  (ng/g wet) compared to averaged trophic levels in 28 fish species from 1993-2018 sampled from 1759 Ontario Lakes in Canada. Each dot represents a fish sample. The blue line represents the slope.  </a:t>
            </a:r>
            <a:endParaRPr>
              <a:solidFill>
                <a:schemeClr val="dk1"/>
              </a:solidFill>
              <a:latin typeface="Nunito"/>
              <a:ea typeface="Nunito"/>
              <a:cs typeface="Nunito"/>
              <a:sym typeface="Nunito"/>
            </a:endParaRPr>
          </a:p>
        </p:txBody>
      </p:sp>
      <p:sp>
        <p:nvSpPr>
          <p:cNvPr id="1250" name="Google Shape;1250;p38"/>
          <p:cNvSpPr txBox="1"/>
          <p:nvPr/>
        </p:nvSpPr>
        <p:spPr>
          <a:xfrm>
            <a:off x="2065475" y="5957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Alegreya"/>
                <a:ea typeface="Alegreya"/>
                <a:cs typeface="Alegreya"/>
                <a:sym typeface="Alegreya"/>
              </a:rPr>
              <a:t>Mercury</a:t>
            </a:r>
            <a:endParaRPr b="1">
              <a:solidFill>
                <a:schemeClr val="dk1"/>
              </a:solidFill>
              <a:latin typeface="Alegreya"/>
              <a:ea typeface="Alegreya"/>
              <a:cs typeface="Alegreya"/>
              <a:sym typeface="Alegreya"/>
            </a:endParaRPr>
          </a:p>
        </p:txBody>
      </p:sp>
      <p:sp>
        <p:nvSpPr>
          <p:cNvPr id="1251" name="Google Shape;1251;p38"/>
          <p:cNvSpPr txBox="1"/>
          <p:nvPr/>
        </p:nvSpPr>
        <p:spPr>
          <a:xfrm>
            <a:off x="6606125" y="687275"/>
            <a:ext cx="1121100" cy="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legreya"/>
                <a:ea typeface="Alegreya"/>
                <a:cs typeface="Alegreya"/>
                <a:sym typeface="Alegreya"/>
              </a:rPr>
              <a:t>PCB</a:t>
            </a:r>
            <a:endParaRPr b="1">
              <a:solidFill>
                <a:schemeClr val="dk1"/>
              </a:solidFill>
              <a:latin typeface="Alegreya"/>
              <a:ea typeface="Alegreya"/>
              <a:cs typeface="Alegreya"/>
              <a:sym typeface="Alegreya"/>
            </a:endParaRPr>
          </a:p>
          <a:p>
            <a:pPr marL="0" lvl="0" indent="0" algn="l" rtl="0">
              <a:spcBef>
                <a:spcPts val="0"/>
              </a:spcBef>
              <a:spcAft>
                <a:spcPts val="0"/>
              </a:spcAft>
              <a:buNone/>
            </a:pPr>
            <a:endParaRPr>
              <a:solidFill>
                <a:schemeClr val="dk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55"/>
        <p:cNvGrpSpPr/>
        <p:nvPr/>
      </p:nvGrpSpPr>
      <p:grpSpPr>
        <a:xfrm>
          <a:off x="0" y="0"/>
          <a:ext cx="0" cy="0"/>
          <a:chOff x="0" y="0"/>
          <a:chExt cx="0" cy="0"/>
        </a:xfrm>
      </p:grpSpPr>
      <p:sp>
        <p:nvSpPr>
          <p:cNvPr id="1256" name="Google Shape;1256;p39"/>
          <p:cNvSpPr txBox="1"/>
          <p:nvPr/>
        </p:nvSpPr>
        <p:spPr>
          <a:xfrm>
            <a:off x="1741700" y="114575"/>
            <a:ext cx="6577200" cy="8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i="1">
              <a:solidFill>
                <a:schemeClr val="dk1"/>
              </a:solidFill>
              <a:latin typeface="Nunito"/>
              <a:ea typeface="Nunito"/>
              <a:cs typeface="Nunito"/>
              <a:sym typeface="Nunito"/>
            </a:endParaRPr>
          </a:p>
        </p:txBody>
      </p:sp>
      <p:sp>
        <p:nvSpPr>
          <p:cNvPr id="1257" name="Google Shape;1257;p39"/>
          <p:cNvSpPr txBox="1">
            <a:spLocks noGrp="1"/>
          </p:cNvSpPr>
          <p:nvPr>
            <p:ph type="title"/>
          </p:nvPr>
        </p:nvSpPr>
        <p:spPr>
          <a:xfrm>
            <a:off x="1298975"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i="1">
                <a:latin typeface="Alegreya"/>
                <a:ea typeface="Alegreya"/>
                <a:cs typeface="Alegreya"/>
                <a:sym typeface="Alegreya"/>
              </a:rPr>
              <a:t>Results: </a:t>
            </a:r>
            <a:r>
              <a:rPr lang="en" sz="3000">
                <a:latin typeface="Alegreya"/>
                <a:ea typeface="Alegreya"/>
                <a:cs typeface="Alegreya"/>
                <a:sym typeface="Alegreya"/>
              </a:rPr>
              <a:t>Hypothesis 2- Prediction 2: Lifespan</a:t>
            </a:r>
            <a:endParaRPr sz="1800">
              <a:latin typeface="Alegreya"/>
              <a:ea typeface="Alegreya"/>
              <a:cs typeface="Alegreya"/>
              <a:sym typeface="Alegreya"/>
            </a:endParaRPr>
          </a:p>
          <a:p>
            <a:pPr marL="0" lvl="0" indent="0" algn="l" rtl="0">
              <a:spcBef>
                <a:spcPts val="0"/>
              </a:spcBef>
              <a:spcAft>
                <a:spcPts val="0"/>
              </a:spcAft>
              <a:buNone/>
            </a:pPr>
            <a:endParaRPr sz="1400">
              <a:latin typeface="Alegreya"/>
              <a:ea typeface="Alegreya"/>
              <a:cs typeface="Alegreya"/>
              <a:sym typeface="Alegreya"/>
            </a:endParaRPr>
          </a:p>
          <a:p>
            <a:pPr marL="0" lvl="0" indent="0" algn="ctr" rtl="0">
              <a:lnSpc>
                <a:spcPct val="115000"/>
              </a:lnSpc>
              <a:spcBef>
                <a:spcPts val="0"/>
              </a:spcBef>
              <a:spcAft>
                <a:spcPts val="0"/>
              </a:spcAft>
              <a:buNone/>
            </a:pPr>
            <a:endParaRPr>
              <a:latin typeface="Alegreya"/>
              <a:ea typeface="Alegreya"/>
              <a:cs typeface="Alegreya"/>
              <a:sym typeface="Alegreya"/>
            </a:endParaRPr>
          </a:p>
        </p:txBody>
      </p:sp>
      <p:sp>
        <p:nvSpPr>
          <p:cNvPr id="1258" name="Google Shape;1258;p39"/>
          <p:cNvSpPr/>
          <p:nvPr/>
        </p:nvSpPr>
        <p:spPr>
          <a:xfrm>
            <a:off x="-912790" y="3689701"/>
            <a:ext cx="1240801" cy="1709304"/>
          </a:xfrm>
          <a:custGeom>
            <a:avLst/>
            <a:gdLst/>
            <a:ahLst/>
            <a:cxnLst/>
            <a:rect l="l" t="t" r="r" b="b"/>
            <a:pathLst>
              <a:path w="17967" h="24751" extrusionOk="0">
                <a:moveTo>
                  <a:pt x="12039" y="1"/>
                </a:moveTo>
                <a:cubicBezTo>
                  <a:pt x="12024" y="1"/>
                  <a:pt x="12011" y="2"/>
                  <a:pt x="11997" y="5"/>
                </a:cubicBezTo>
                <a:cubicBezTo>
                  <a:pt x="11823" y="27"/>
                  <a:pt x="11706" y="173"/>
                  <a:pt x="11695" y="352"/>
                </a:cubicBezTo>
                <a:cubicBezTo>
                  <a:pt x="11695" y="391"/>
                  <a:pt x="11695" y="430"/>
                  <a:pt x="11706" y="474"/>
                </a:cubicBezTo>
                <a:cubicBezTo>
                  <a:pt x="11773" y="748"/>
                  <a:pt x="11929" y="1000"/>
                  <a:pt x="12125" y="1240"/>
                </a:cubicBezTo>
                <a:cubicBezTo>
                  <a:pt x="12371" y="1553"/>
                  <a:pt x="12678" y="1850"/>
                  <a:pt x="12919" y="2157"/>
                </a:cubicBezTo>
                <a:cubicBezTo>
                  <a:pt x="12969" y="2224"/>
                  <a:pt x="13019" y="2297"/>
                  <a:pt x="13070" y="2369"/>
                </a:cubicBezTo>
                <a:cubicBezTo>
                  <a:pt x="13087" y="2397"/>
                  <a:pt x="13098" y="2420"/>
                  <a:pt x="13115" y="2448"/>
                </a:cubicBezTo>
                <a:cubicBezTo>
                  <a:pt x="13148" y="2492"/>
                  <a:pt x="13176" y="2543"/>
                  <a:pt x="13204" y="2587"/>
                </a:cubicBezTo>
                <a:cubicBezTo>
                  <a:pt x="13221" y="2621"/>
                  <a:pt x="13237" y="2655"/>
                  <a:pt x="13254" y="2688"/>
                </a:cubicBezTo>
                <a:cubicBezTo>
                  <a:pt x="13282" y="2727"/>
                  <a:pt x="13305" y="2772"/>
                  <a:pt x="13321" y="2817"/>
                </a:cubicBezTo>
                <a:cubicBezTo>
                  <a:pt x="13344" y="2850"/>
                  <a:pt x="13360" y="2889"/>
                  <a:pt x="13377" y="2928"/>
                </a:cubicBezTo>
                <a:cubicBezTo>
                  <a:pt x="13394" y="2962"/>
                  <a:pt x="13411" y="3001"/>
                  <a:pt x="13428" y="3040"/>
                </a:cubicBezTo>
                <a:cubicBezTo>
                  <a:pt x="13444" y="3085"/>
                  <a:pt x="13467" y="3130"/>
                  <a:pt x="13483" y="3169"/>
                </a:cubicBezTo>
                <a:cubicBezTo>
                  <a:pt x="13489" y="3186"/>
                  <a:pt x="13495" y="3197"/>
                  <a:pt x="13500" y="3208"/>
                </a:cubicBezTo>
                <a:cubicBezTo>
                  <a:pt x="13578" y="3415"/>
                  <a:pt x="13651" y="3627"/>
                  <a:pt x="13713" y="3840"/>
                </a:cubicBezTo>
                <a:cubicBezTo>
                  <a:pt x="13746" y="3963"/>
                  <a:pt x="13780" y="4091"/>
                  <a:pt x="13813" y="4214"/>
                </a:cubicBezTo>
                <a:cubicBezTo>
                  <a:pt x="14082" y="5282"/>
                  <a:pt x="14205" y="6377"/>
                  <a:pt x="14177" y="7462"/>
                </a:cubicBezTo>
                <a:cubicBezTo>
                  <a:pt x="14160" y="8261"/>
                  <a:pt x="14065" y="9077"/>
                  <a:pt x="13707" y="9765"/>
                </a:cubicBezTo>
                <a:cubicBezTo>
                  <a:pt x="13366" y="10430"/>
                  <a:pt x="12751" y="10967"/>
                  <a:pt x="12013" y="11039"/>
                </a:cubicBezTo>
                <a:cubicBezTo>
                  <a:pt x="11969" y="11044"/>
                  <a:pt x="11924" y="11046"/>
                  <a:pt x="11879" y="11046"/>
                </a:cubicBezTo>
                <a:cubicBezTo>
                  <a:pt x="11690" y="11046"/>
                  <a:pt x="11498" y="11003"/>
                  <a:pt x="11354" y="10877"/>
                </a:cubicBezTo>
                <a:cubicBezTo>
                  <a:pt x="11141" y="10693"/>
                  <a:pt x="11080" y="10385"/>
                  <a:pt x="11035" y="10106"/>
                </a:cubicBezTo>
                <a:cubicBezTo>
                  <a:pt x="10873" y="9077"/>
                  <a:pt x="10756" y="7881"/>
                  <a:pt x="11454" y="7171"/>
                </a:cubicBezTo>
                <a:cubicBezTo>
                  <a:pt x="11779" y="6841"/>
                  <a:pt x="12242" y="6679"/>
                  <a:pt x="12550" y="6327"/>
                </a:cubicBezTo>
                <a:cubicBezTo>
                  <a:pt x="12606" y="6266"/>
                  <a:pt x="12651" y="6187"/>
                  <a:pt x="12690" y="6109"/>
                </a:cubicBezTo>
                <a:cubicBezTo>
                  <a:pt x="12864" y="5715"/>
                  <a:pt x="12540" y="5348"/>
                  <a:pt x="12206" y="5348"/>
                </a:cubicBezTo>
                <a:cubicBezTo>
                  <a:pt x="12081" y="5348"/>
                  <a:pt x="11954" y="5400"/>
                  <a:pt x="11851" y="5522"/>
                </a:cubicBezTo>
                <a:cubicBezTo>
                  <a:pt x="11695" y="5707"/>
                  <a:pt x="11561" y="5919"/>
                  <a:pt x="11421" y="6109"/>
                </a:cubicBezTo>
                <a:cubicBezTo>
                  <a:pt x="11415" y="6115"/>
                  <a:pt x="11410" y="6126"/>
                  <a:pt x="11398" y="6131"/>
                </a:cubicBezTo>
                <a:cubicBezTo>
                  <a:pt x="11244" y="6331"/>
                  <a:pt x="11037" y="6418"/>
                  <a:pt x="10827" y="6418"/>
                </a:cubicBezTo>
                <a:cubicBezTo>
                  <a:pt x="10346" y="6418"/>
                  <a:pt x="9857" y="5961"/>
                  <a:pt x="9990" y="5377"/>
                </a:cubicBezTo>
                <a:cubicBezTo>
                  <a:pt x="10280" y="4113"/>
                  <a:pt x="9900" y="2778"/>
                  <a:pt x="9425" y="1531"/>
                </a:cubicBezTo>
                <a:cubicBezTo>
                  <a:pt x="9358" y="1365"/>
                  <a:pt x="9237" y="1164"/>
                  <a:pt x="9072" y="1164"/>
                </a:cubicBezTo>
                <a:cubicBezTo>
                  <a:pt x="9059" y="1164"/>
                  <a:pt x="9047" y="1165"/>
                  <a:pt x="9034" y="1168"/>
                </a:cubicBezTo>
                <a:cubicBezTo>
                  <a:pt x="8950" y="1184"/>
                  <a:pt x="8889" y="1251"/>
                  <a:pt x="8838" y="1324"/>
                </a:cubicBezTo>
                <a:cubicBezTo>
                  <a:pt x="8296" y="2079"/>
                  <a:pt x="8665" y="3174"/>
                  <a:pt x="8922" y="4119"/>
                </a:cubicBezTo>
                <a:cubicBezTo>
                  <a:pt x="9090" y="4723"/>
                  <a:pt x="9202" y="5338"/>
                  <a:pt x="9252" y="5953"/>
                </a:cubicBezTo>
                <a:cubicBezTo>
                  <a:pt x="9269" y="6103"/>
                  <a:pt x="9263" y="6282"/>
                  <a:pt x="9146" y="6366"/>
                </a:cubicBezTo>
                <a:cubicBezTo>
                  <a:pt x="9103" y="6398"/>
                  <a:pt x="9049" y="6410"/>
                  <a:pt x="8994" y="6410"/>
                </a:cubicBezTo>
                <a:cubicBezTo>
                  <a:pt x="8963" y="6410"/>
                  <a:pt x="8930" y="6406"/>
                  <a:pt x="8900" y="6400"/>
                </a:cubicBezTo>
                <a:cubicBezTo>
                  <a:pt x="8458" y="6310"/>
                  <a:pt x="8190" y="5846"/>
                  <a:pt x="7905" y="5477"/>
                </a:cubicBezTo>
                <a:cubicBezTo>
                  <a:pt x="7759" y="5287"/>
                  <a:pt x="7564" y="5114"/>
                  <a:pt x="7357" y="5019"/>
                </a:cubicBezTo>
                <a:cubicBezTo>
                  <a:pt x="7303" y="4994"/>
                  <a:pt x="7249" y="4982"/>
                  <a:pt x="7198" y="4982"/>
                </a:cubicBezTo>
                <a:cubicBezTo>
                  <a:pt x="6952" y="4982"/>
                  <a:pt x="6761" y="5244"/>
                  <a:pt x="6854" y="5517"/>
                </a:cubicBezTo>
                <a:cubicBezTo>
                  <a:pt x="7022" y="6003"/>
                  <a:pt x="7368" y="6433"/>
                  <a:pt x="7743" y="6785"/>
                </a:cubicBezTo>
                <a:cubicBezTo>
                  <a:pt x="8246" y="7255"/>
                  <a:pt x="8816" y="7630"/>
                  <a:pt x="9291" y="8127"/>
                </a:cubicBezTo>
                <a:cubicBezTo>
                  <a:pt x="10174" y="9055"/>
                  <a:pt x="10638" y="10525"/>
                  <a:pt x="9956" y="11626"/>
                </a:cubicBezTo>
                <a:cubicBezTo>
                  <a:pt x="9635" y="12144"/>
                  <a:pt x="9086" y="12463"/>
                  <a:pt x="8513" y="12463"/>
                </a:cubicBezTo>
                <a:cubicBezTo>
                  <a:pt x="8287" y="12463"/>
                  <a:pt x="8058" y="12414"/>
                  <a:pt x="7838" y="12308"/>
                </a:cubicBezTo>
                <a:cubicBezTo>
                  <a:pt x="7066" y="11945"/>
                  <a:pt x="6770" y="11084"/>
                  <a:pt x="6541" y="10296"/>
                </a:cubicBezTo>
                <a:cubicBezTo>
                  <a:pt x="6418" y="9877"/>
                  <a:pt x="6306" y="9385"/>
                  <a:pt x="6535" y="9038"/>
                </a:cubicBezTo>
                <a:cubicBezTo>
                  <a:pt x="6664" y="8854"/>
                  <a:pt x="6859" y="8747"/>
                  <a:pt x="7010" y="8585"/>
                </a:cubicBezTo>
                <a:cubicBezTo>
                  <a:pt x="7279" y="8300"/>
                  <a:pt x="7351" y="7842"/>
                  <a:pt x="7223" y="7456"/>
                </a:cubicBezTo>
                <a:cubicBezTo>
                  <a:pt x="7172" y="7293"/>
                  <a:pt x="7032" y="7212"/>
                  <a:pt x="6893" y="7212"/>
                </a:cubicBezTo>
                <a:cubicBezTo>
                  <a:pt x="6756" y="7212"/>
                  <a:pt x="6621" y="7290"/>
                  <a:pt x="6574" y="7445"/>
                </a:cubicBezTo>
                <a:cubicBezTo>
                  <a:pt x="6541" y="7557"/>
                  <a:pt x="6524" y="7680"/>
                  <a:pt x="6507" y="7792"/>
                </a:cubicBezTo>
                <a:cubicBezTo>
                  <a:pt x="6496" y="7881"/>
                  <a:pt x="6474" y="7982"/>
                  <a:pt x="6440" y="8071"/>
                </a:cubicBezTo>
                <a:cubicBezTo>
                  <a:pt x="6393" y="8192"/>
                  <a:pt x="6292" y="8245"/>
                  <a:pt x="6188" y="8245"/>
                </a:cubicBezTo>
                <a:cubicBezTo>
                  <a:pt x="6032" y="8245"/>
                  <a:pt x="5871" y="8124"/>
                  <a:pt x="5881" y="7926"/>
                </a:cubicBezTo>
                <a:cubicBezTo>
                  <a:pt x="5898" y="7467"/>
                  <a:pt x="6099" y="7015"/>
                  <a:pt x="6267" y="6584"/>
                </a:cubicBezTo>
                <a:cubicBezTo>
                  <a:pt x="6384" y="6294"/>
                  <a:pt x="6485" y="5958"/>
                  <a:pt x="6502" y="5634"/>
                </a:cubicBezTo>
                <a:cubicBezTo>
                  <a:pt x="6517" y="5376"/>
                  <a:pt x="6317" y="5233"/>
                  <a:pt x="6125" y="5233"/>
                </a:cubicBezTo>
                <a:cubicBezTo>
                  <a:pt x="5963" y="5233"/>
                  <a:pt x="5807" y="5333"/>
                  <a:pt x="5786" y="5550"/>
                </a:cubicBezTo>
                <a:cubicBezTo>
                  <a:pt x="5769" y="5701"/>
                  <a:pt x="5769" y="5858"/>
                  <a:pt x="5769" y="6003"/>
                </a:cubicBezTo>
                <a:cubicBezTo>
                  <a:pt x="5767" y="6269"/>
                  <a:pt x="5577" y="6401"/>
                  <a:pt x="5380" y="6401"/>
                </a:cubicBezTo>
                <a:cubicBezTo>
                  <a:pt x="5177" y="6401"/>
                  <a:pt x="4967" y="6259"/>
                  <a:pt x="4953" y="5980"/>
                </a:cubicBezTo>
                <a:lnTo>
                  <a:pt x="4819" y="3605"/>
                </a:lnTo>
                <a:cubicBezTo>
                  <a:pt x="4808" y="3416"/>
                  <a:pt x="4654" y="3297"/>
                  <a:pt x="4502" y="3297"/>
                </a:cubicBezTo>
                <a:cubicBezTo>
                  <a:pt x="4416" y="3297"/>
                  <a:pt x="4330" y="3335"/>
                  <a:pt x="4271" y="3420"/>
                </a:cubicBezTo>
                <a:lnTo>
                  <a:pt x="4271" y="3426"/>
                </a:lnTo>
                <a:cubicBezTo>
                  <a:pt x="4154" y="3594"/>
                  <a:pt x="4154" y="3823"/>
                  <a:pt x="4159" y="4041"/>
                </a:cubicBezTo>
                <a:cubicBezTo>
                  <a:pt x="4255" y="6305"/>
                  <a:pt x="5177" y="8479"/>
                  <a:pt x="5971" y="10631"/>
                </a:cubicBezTo>
                <a:cubicBezTo>
                  <a:pt x="6239" y="11341"/>
                  <a:pt x="6468" y="12236"/>
                  <a:pt x="5915" y="12744"/>
                </a:cubicBezTo>
                <a:cubicBezTo>
                  <a:pt x="5726" y="12915"/>
                  <a:pt x="5489" y="12996"/>
                  <a:pt x="5242" y="12996"/>
                </a:cubicBezTo>
                <a:cubicBezTo>
                  <a:pt x="5020" y="12996"/>
                  <a:pt x="4791" y="12930"/>
                  <a:pt x="4584" y="12806"/>
                </a:cubicBezTo>
                <a:cubicBezTo>
                  <a:pt x="3886" y="12386"/>
                  <a:pt x="3612" y="11565"/>
                  <a:pt x="3539" y="10782"/>
                </a:cubicBezTo>
                <a:cubicBezTo>
                  <a:pt x="3472" y="10128"/>
                  <a:pt x="3517" y="9474"/>
                  <a:pt x="3416" y="8826"/>
                </a:cubicBezTo>
                <a:cubicBezTo>
                  <a:pt x="3349" y="8376"/>
                  <a:pt x="3067" y="7836"/>
                  <a:pt x="2663" y="7836"/>
                </a:cubicBezTo>
                <a:cubicBezTo>
                  <a:pt x="2630" y="7836"/>
                  <a:pt x="2596" y="7840"/>
                  <a:pt x="2561" y="7848"/>
                </a:cubicBezTo>
                <a:cubicBezTo>
                  <a:pt x="2287" y="7915"/>
                  <a:pt x="2130" y="8200"/>
                  <a:pt x="2164" y="8496"/>
                </a:cubicBezTo>
                <a:cubicBezTo>
                  <a:pt x="2248" y="9284"/>
                  <a:pt x="3069" y="9664"/>
                  <a:pt x="3120" y="10452"/>
                </a:cubicBezTo>
                <a:cubicBezTo>
                  <a:pt x="3137" y="10715"/>
                  <a:pt x="2997" y="10972"/>
                  <a:pt x="2756" y="11045"/>
                </a:cubicBezTo>
                <a:cubicBezTo>
                  <a:pt x="2708" y="11060"/>
                  <a:pt x="2661" y="11067"/>
                  <a:pt x="2617" y="11067"/>
                </a:cubicBezTo>
                <a:cubicBezTo>
                  <a:pt x="2399" y="11067"/>
                  <a:pt x="2237" y="10899"/>
                  <a:pt x="2102" y="10732"/>
                </a:cubicBezTo>
                <a:cubicBezTo>
                  <a:pt x="1616" y="10128"/>
                  <a:pt x="1275" y="9401"/>
                  <a:pt x="1119" y="8647"/>
                </a:cubicBezTo>
                <a:cubicBezTo>
                  <a:pt x="1042" y="8260"/>
                  <a:pt x="886" y="7746"/>
                  <a:pt x="511" y="7746"/>
                </a:cubicBezTo>
                <a:cubicBezTo>
                  <a:pt x="501" y="7746"/>
                  <a:pt x="491" y="7746"/>
                  <a:pt x="481" y="7747"/>
                </a:cubicBezTo>
                <a:cubicBezTo>
                  <a:pt x="191" y="7764"/>
                  <a:pt x="1" y="8066"/>
                  <a:pt x="57" y="8367"/>
                </a:cubicBezTo>
                <a:cubicBezTo>
                  <a:pt x="342" y="9877"/>
                  <a:pt x="1230" y="11285"/>
                  <a:pt x="2460" y="12185"/>
                </a:cubicBezTo>
                <a:cubicBezTo>
                  <a:pt x="2958" y="12554"/>
                  <a:pt x="3606" y="13029"/>
                  <a:pt x="3422" y="13644"/>
                </a:cubicBezTo>
                <a:cubicBezTo>
                  <a:pt x="3325" y="13959"/>
                  <a:pt x="3031" y="14140"/>
                  <a:pt x="2715" y="14140"/>
                </a:cubicBezTo>
                <a:cubicBezTo>
                  <a:pt x="2627" y="14140"/>
                  <a:pt x="2537" y="14126"/>
                  <a:pt x="2449" y="14097"/>
                </a:cubicBezTo>
                <a:cubicBezTo>
                  <a:pt x="1951" y="13929"/>
                  <a:pt x="1365" y="13258"/>
                  <a:pt x="861" y="12923"/>
                </a:cubicBezTo>
                <a:cubicBezTo>
                  <a:pt x="812" y="12892"/>
                  <a:pt x="759" y="12878"/>
                  <a:pt x="708" y="12878"/>
                </a:cubicBezTo>
                <a:cubicBezTo>
                  <a:pt x="523" y="12878"/>
                  <a:pt x="357" y="13061"/>
                  <a:pt x="431" y="13258"/>
                </a:cubicBezTo>
                <a:cubicBezTo>
                  <a:pt x="750" y="14108"/>
                  <a:pt x="1426" y="14829"/>
                  <a:pt x="2225" y="15232"/>
                </a:cubicBezTo>
                <a:cubicBezTo>
                  <a:pt x="2858" y="15552"/>
                  <a:pt x="3553" y="15693"/>
                  <a:pt x="4243" y="15693"/>
                </a:cubicBezTo>
                <a:cubicBezTo>
                  <a:pt x="4638" y="15693"/>
                  <a:pt x="5031" y="15647"/>
                  <a:pt x="5412" y="15562"/>
                </a:cubicBezTo>
                <a:cubicBezTo>
                  <a:pt x="5946" y="15442"/>
                  <a:pt x="6487" y="15246"/>
                  <a:pt x="7032" y="15246"/>
                </a:cubicBezTo>
                <a:cubicBezTo>
                  <a:pt x="7178" y="15246"/>
                  <a:pt x="7323" y="15260"/>
                  <a:pt x="7469" y="15293"/>
                </a:cubicBezTo>
                <a:cubicBezTo>
                  <a:pt x="8229" y="15461"/>
                  <a:pt x="8771" y="16081"/>
                  <a:pt x="9202" y="16797"/>
                </a:cubicBezTo>
                <a:cubicBezTo>
                  <a:pt x="9174" y="16797"/>
                  <a:pt x="9157" y="16791"/>
                  <a:pt x="9157" y="16791"/>
                </a:cubicBezTo>
                <a:lnTo>
                  <a:pt x="9157" y="16791"/>
                </a:lnTo>
                <a:cubicBezTo>
                  <a:pt x="9157" y="16791"/>
                  <a:pt x="10348" y="20319"/>
                  <a:pt x="10895" y="22840"/>
                </a:cubicBezTo>
                <a:cubicBezTo>
                  <a:pt x="11206" y="24280"/>
                  <a:pt x="12242" y="24750"/>
                  <a:pt x="13168" y="24750"/>
                </a:cubicBezTo>
                <a:cubicBezTo>
                  <a:pt x="13860" y="24750"/>
                  <a:pt x="14491" y="24488"/>
                  <a:pt x="14713" y="24170"/>
                </a:cubicBezTo>
                <a:cubicBezTo>
                  <a:pt x="15205" y="23471"/>
                  <a:pt x="14003" y="18138"/>
                  <a:pt x="13852" y="17328"/>
                </a:cubicBezTo>
                <a:cubicBezTo>
                  <a:pt x="13841" y="16562"/>
                  <a:pt x="13830" y="15796"/>
                  <a:pt x="13819" y="15030"/>
                </a:cubicBezTo>
                <a:cubicBezTo>
                  <a:pt x="13819" y="14762"/>
                  <a:pt x="13813" y="14483"/>
                  <a:pt x="13836" y="14214"/>
                </a:cubicBezTo>
                <a:cubicBezTo>
                  <a:pt x="13864" y="13879"/>
                  <a:pt x="13925" y="13555"/>
                  <a:pt x="14070" y="13258"/>
                </a:cubicBezTo>
                <a:cubicBezTo>
                  <a:pt x="14188" y="13024"/>
                  <a:pt x="14378" y="12817"/>
                  <a:pt x="14596" y="12683"/>
                </a:cubicBezTo>
                <a:lnTo>
                  <a:pt x="14596" y="12688"/>
                </a:lnTo>
                <a:cubicBezTo>
                  <a:pt x="14769" y="12582"/>
                  <a:pt x="14959" y="12515"/>
                  <a:pt x="15155" y="12509"/>
                </a:cubicBezTo>
                <a:cubicBezTo>
                  <a:pt x="15188" y="12509"/>
                  <a:pt x="15222" y="12515"/>
                  <a:pt x="15261" y="12515"/>
                </a:cubicBezTo>
                <a:lnTo>
                  <a:pt x="15278" y="12515"/>
                </a:lnTo>
                <a:cubicBezTo>
                  <a:pt x="15306" y="12521"/>
                  <a:pt x="15339" y="12526"/>
                  <a:pt x="15367" y="12532"/>
                </a:cubicBezTo>
                <a:cubicBezTo>
                  <a:pt x="15378" y="12537"/>
                  <a:pt x="15384" y="12537"/>
                  <a:pt x="15395" y="12537"/>
                </a:cubicBezTo>
                <a:cubicBezTo>
                  <a:pt x="15429" y="12549"/>
                  <a:pt x="15468" y="12560"/>
                  <a:pt x="15507" y="12577"/>
                </a:cubicBezTo>
                <a:cubicBezTo>
                  <a:pt x="15708" y="12655"/>
                  <a:pt x="15882" y="12800"/>
                  <a:pt x="16083" y="12873"/>
                </a:cubicBezTo>
                <a:cubicBezTo>
                  <a:pt x="16177" y="12908"/>
                  <a:pt x="16271" y="12924"/>
                  <a:pt x="16365" y="12924"/>
                </a:cubicBezTo>
                <a:cubicBezTo>
                  <a:pt x="16522" y="12924"/>
                  <a:pt x="16677" y="12879"/>
                  <a:pt x="16821" y="12806"/>
                </a:cubicBezTo>
                <a:cubicBezTo>
                  <a:pt x="17050" y="12683"/>
                  <a:pt x="17245" y="12487"/>
                  <a:pt x="17385" y="12264"/>
                </a:cubicBezTo>
                <a:cubicBezTo>
                  <a:pt x="17553" y="11984"/>
                  <a:pt x="17654" y="11660"/>
                  <a:pt x="17687" y="11330"/>
                </a:cubicBezTo>
                <a:cubicBezTo>
                  <a:pt x="17704" y="11129"/>
                  <a:pt x="17698" y="10922"/>
                  <a:pt x="17670" y="10726"/>
                </a:cubicBezTo>
                <a:cubicBezTo>
                  <a:pt x="17659" y="10682"/>
                  <a:pt x="17648" y="10637"/>
                  <a:pt x="17631" y="10598"/>
                </a:cubicBezTo>
                <a:cubicBezTo>
                  <a:pt x="17581" y="10486"/>
                  <a:pt x="17486" y="10408"/>
                  <a:pt x="17380" y="10369"/>
                </a:cubicBezTo>
                <a:cubicBezTo>
                  <a:pt x="17331" y="10350"/>
                  <a:pt x="17280" y="10340"/>
                  <a:pt x="17229" y="10340"/>
                </a:cubicBezTo>
                <a:cubicBezTo>
                  <a:pt x="17130" y="10340"/>
                  <a:pt x="17033" y="10378"/>
                  <a:pt x="16955" y="10464"/>
                </a:cubicBezTo>
                <a:cubicBezTo>
                  <a:pt x="16832" y="10598"/>
                  <a:pt x="16703" y="10732"/>
                  <a:pt x="16552" y="10832"/>
                </a:cubicBezTo>
                <a:cubicBezTo>
                  <a:pt x="16435" y="10916"/>
                  <a:pt x="16284" y="10972"/>
                  <a:pt x="16139" y="10989"/>
                </a:cubicBezTo>
                <a:cubicBezTo>
                  <a:pt x="16102" y="10993"/>
                  <a:pt x="16066" y="10996"/>
                  <a:pt x="16030" y="10996"/>
                </a:cubicBezTo>
                <a:cubicBezTo>
                  <a:pt x="15739" y="10996"/>
                  <a:pt x="15467" y="10850"/>
                  <a:pt x="15412" y="10492"/>
                </a:cubicBezTo>
                <a:cubicBezTo>
                  <a:pt x="15406" y="10452"/>
                  <a:pt x="15406" y="10408"/>
                  <a:pt x="15406" y="10369"/>
                </a:cubicBezTo>
                <a:cubicBezTo>
                  <a:pt x="15412" y="10240"/>
                  <a:pt x="15457" y="10117"/>
                  <a:pt x="15518" y="10005"/>
                </a:cubicBezTo>
                <a:lnTo>
                  <a:pt x="15518" y="10011"/>
                </a:lnTo>
                <a:cubicBezTo>
                  <a:pt x="15574" y="9916"/>
                  <a:pt x="15636" y="9826"/>
                  <a:pt x="15703" y="9737"/>
                </a:cubicBezTo>
                <a:cubicBezTo>
                  <a:pt x="15786" y="9625"/>
                  <a:pt x="15882" y="9524"/>
                  <a:pt x="15977" y="9424"/>
                </a:cubicBezTo>
                <a:cubicBezTo>
                  <a:pt x="16407" y="8988"/>
                  <a:pt x="16921" y="8630"/>
                  <a:pt x="17290" y="8133"/>
                </a:cubicBezTo>
                <a:cubicBezTo>
                  <a:pt x="17793" y="7445"/>
                  <a:pt x="17967" y="6512"/>
                  <a:pt x="17771" y="5645"/>
                </a:cubicBezTo>
                <a:cubicBezTo>
                  <a:pt x="17724" y="5437"/>
                  <a:pt x="17558" y="5333"/>
                  <a:pt x="17395" y="5333"/>
                </a:cubicBezTo>
                <a:cubicBezTo>
                  <a:pt x="17229" y="5333"/>
                  <a:pt x="17067" y="5440"/>
                  <a:pt x="17033" y="5651"/>
                </a:cubicBezTo>
                <a:cubicBezTo>
                  <a:pt x="17027" y="5667"/>
                  <a:pt x="17027" y="5690"/>
                  <a:pt x="17027" y="5712"/>
                </a:cubicBezTo>
                <a:cubicBezTo>
                  <a:pt x="17005" y="5891"/>
                  <a:pt x="16972" y="6076"/>
                  <a:pt x="16927" y="6249"/>
                </a:cubicBezTo>
                <a:cubicBezTo>
                  <a:pt x="16860" y="6539"/>
                  <a:pt x="16765" y="6825"/>
                  <a:pt x="16642" y="7093"/>
                </a:cubicBezTo>
                <a:cubicBezTo>
                  <a:pt x="16569" y="7244"/>
                  <a:pt x="16468" y="7395"/>
                  <a:pt x="16345" y="7507"/>
                </a:cubicBezTo>
                <a:cubicBezTo>
                  <a:pt x="16306" y="7540"/>
                  <a:pt x="16273" y="7568"/>
                  <a:pt x="16234" y="7590"/>
                </a:cubicBezTo>
                <a:cubicBezTo>
                  <a:pt x="16195" y="7613"/>
                  <a:pt x="16155" y="7630"/>
                  <a:pt x="16111" y="7646"/>
                </a:cubicBezTo>
                <a:cubicBezTo>
                  <a:pt x="16094" y="7652"/>
                  <a:pt x="16072" y="7657"/>
                  <a:pt x="16049" y="7657"/>
                </a:cubicBezTo>
                <a:cubicBezTo>
                  <a:pt x="16027" y="7660"/>
                  <a:pt x="16004" y="7662"/>
                  <a:pt x="15982" y="7662"/>
                </a:cubicBezTo>
                <a:cubicBezTo>
                  <a:pt x="15960" y="7662"/>
                  <a:pt x="15937" y="7660"/>
                  <a:pt x="15915" y="7657"/>
                </a:cubicBezTo>
                <a:cubicBezTo>
                  <a:pt x="15870" y="7652"/>
                  <a:pt x="15826" y="7635"/>
                  <a:pt x="15775" y="7613"/>
                </a:cubicBezTo>
                <a:cubicBezTo>
                  <a:pt x="15680" y="7562"/>
                  <a:pt x="15602" y="7490"/>
                  <a:pt x="15546" y="7400"/>
                </a:cubicBezTo>
                <a:cubicBezTo>
                  <a:pt x="15485" y="7311"/>
                  <a:pt x="15445" y="7205"/>
                  <a:pt x="15429" y="7098"/>
                </a:cubicBezTo>
                <a:cubicBezTo>
                  <a:pt x="15132" y="5466"/>
                  <a:pt x="15960" y="3795"/>
                  <a:pt x="15418" y="2230"/>
                </a:cubicBezTo>
                <a:cubicBezTo>
                  <a:pt x="15390" y="2163"/>
                  <a:pt x="15362" y="2090"/>
                  <a:pt x="15323" y="2028"/>
                </a:cubicBezTo>
                <a:cubicBezTo>
                  <a:pt x="15259" y="1919"/>
                  <a:pt x="15154" y="1867"/>
                  <a:pt x="15051" y="1867"/>
                </a:cubicBezTo>
                <a:cubicBezTo>
                  <a:pt x="14918" y="1867"/>
                  <a:pt x="14789" y="1952"/>
                  <a:pt x="14758" y="2107"/>
                </a:cubicBezTo>
                <a:cubicBezTo>
                  <a:pt x="14702" y="2386"/>
                  <a:pt x="14780" y="2722"/>
                  <a:pt x="14853" y="3057"/>
                </a:cubicBezTo>
                <a:cubicBezTo>
                  <a:pt x="14887" y="3197"/>
                  <a:pt x="14920" y="3342"/>
                  <a:pt x="14937" y="3482"/>
                </a:cubicBezTo>
                <a:cubicBezTo>
                  <a:pt x="14948" y="3532"/>
                  <a:pt x="14942" y="3577"/>
                  <a:pt x="14937" y="3616"/>
                </a:cubicBezTo>
                <a:cubicBezTo>
                  <a:pt x="14920" y="3700"/>
                  <a:pt x="14870" y="3761"/>
                  <a:pt x="14814" y="3806"/>
                </a:cubicBezTo>
                <a:cubicBezTo>
                  <a:pt x="14797" y="3817"/>
                  <a:pt x="14780" y="3828"/>
                  <a:pt x="14764" y="3840"/>
                </a:cubicBezTo>
                <a:cubicBezTo>
                  <a:pt x="14730" y="3856"/>
                  <a:pt x="14691" y="3868"/>
                  <a:pt x="14657" y="3868"/>
                </a:cubicBezTo>
                <a:cubicBezTo>
                  <a:pt x="14638" y="3871"/>
                  <a:pt x="14619" y="3872"/>
                  <a:pt x="14600" y="3872"/>
                </a:cubicBezTo>
                <a:cubicBezTo>
                  <a:pt x="14483" y="3872"/>
                  <a:pt x="14365" y="3813"/>
                  <a:pt x="14288" y="3683"/>
                </a:cubicBezTo>
                <a:cubicBezTo>
                  <a:pt x="13780" y="2828"/>
                  <a:pt x="13595" y="1755"/>
                  <a:pt x="13109" y="860"/>
                </a:cubicBezTo>
                <a:cubicBezTo>
                  <a:pt x="12891" y="458"/>
                  <a:pt x="12483" y="61"/>
                  <a:pt x="12086" y="5"/>
                </a:cubicBezTo>
                <a:cubicBezTo>
                  <a:pt x="12069" y="2"/>
                  <a:pt x="12054" y="1"/>
                  <a:pt x="1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1" y="4169223"/>
            <a:ext cx="849714" cy="1170429"/>
          </a:xfrm>
          <a:custGeom>
            <a:avLst/>
            <a:gdLst/>
            <a:ahLst/>
            <a:cxnLst/>
            <a:rect l="l" t="t" r="r" b="b"/>
            <a:pathLst>
              <a:path w="12304" h="16948" extrusionOk="0">
                <a:moveTo>
                  <a:pt x="4031" y="0"/>
                </a:moveTo>
                <a:cubicBezTo>
                  <a:pt x="3757" y="39"/>
                  <a:pt x="3477" y="313"/>
                  <a:pt x="3326" y="587"/>
                </a:cubicBezTo>
                <a:cubicBezTo>
                  <a:pt x="2991" y="1196"/>
                  <a:pt x="2868" y="1934"/>
                  <a:pt x="2521" y="2521"/>
                </a:cubicBezTo>
                <a:cubicBezTo>
                  <a:pt x="2467" y="2611"/>
                  <a:pt x="2381" y="2652"/>
                  <a:pt x="2300" y="2652"/>
                </a:cubicBezTo>
                <a:cubicBezTo>
                  <a:pt x="2290" y="2652"/>
                  <a:pt x="2280" y="2651"/>
                  <a:pt x="2270" y="2650"/>
                </a:cubicBezTo>
                <a:cubicBezTo>
                  <a:pt x="2242" y="2644"/>
                  <a:pt x="2220" y="2639"/>
                  <a:pt x="2197" y="2627"/>
                </a:cubicBezTo>
                <a:cubicBezTo>
                  <a:pt x="2186" y="2622"/>
                  <a:pt x="2175" y="2611"/>
                  <a:pt x="2164" y="2605"/>
                </a:cubicBezTo>
                <a:cubicBezTo>
                  <a:pt x="2119" y="2577"/>
                  <a:pt x="2091" y="2532"/>
                  <a:pt x="2080" y="2476"/>
                </a:cubicBezTo>
                <a:cubicBezTo>
                  <a:pt x="2069" y="2449"/>
                  <a:pt x="2069" y="2415"/>
                  <a:pt x="2074" y="2381"/>
                </a:cubicBezTo>
                <a:cubicBezTo>
                  <a:pt x="2091" y="2286"/>
                  <a:pt x="2108" y="2191"/>
                  <a:pt x="2130" y="2091"/>
                </a:cubicBezTo>
                <a:cubicBezTo>
                  <a:pt x="2180" y="1862"/>
                  <a:pt x="2236" y="1632"/>
                  <a:pt x="2197" y="1442"/>
                </a:cubicBezTo>
                <a:cubicBezTo>
                  <a:pt x="2178" y="1335"/>
                  <a:pt x="2090" y="1276"/>
                  <a:pt x="1998" y="1276"/>
                </a:cubicBezTo>
                <a:cubicBezTo>
                  <a:pt x="1928" y="1276"/>
                  <a:pt x="1855" y="1311"/>
                  <a:pt x="1812" y="1386"/>
                </a:cubicBezTo>
                <a:cubicBezTo>
                  <a:pt x="1784" y="1431"/>
                  <a:pt x="1767" y="1481"/>
                  <a:pt x="1750" y="1526"/>
                </a:cubicBezTo>
                <a:cubicBezTo>
                  <a:pt x="1376" y="2599"/>
                  <a:pt x="1940" y="3745"/>
                  <a:pt x="1739" y="4858"/>
                </a:cubicBezTo>
                <a:cubicBezTo>
                  <a:pt x="1728" y="4930"/>
                  <a:pt x="1700" y="5003"/>
                  <a:pt x="1661" y="5065"/>
                </a:cubicBezTo>
                <a:cubicBezTo>
                  <a:pt x="1621" y="5126"/>
                  <a:pt x="1566" y="5176"/>
                  <a:pt x="1499" y="5210"/>
                </a:cubicBezTo>
                <a:cubicBezTo>
                  <a:pt x="1471" y="5227"/>
                  <a:pt x="1437" y="5238"/>
                  <a:pt x="1403" y="5243"/>
                </a:cubicBezTo>
                <a:cubicBezTo>
                  <a:pt x="1390" y="5246"/>
                  <a:pt x="1376" y="5248"/>
                  <a:pt x="1361" y="5248"/>
                </a:cubicBezTo>
                <a:cubicBezTo>
                  <a:pt x="1346" y="5248"/>
                  <a:pt x="1331" y="5246"/>
                  <a:pt x="1314" y="5243"/>
                </a:cubicBezTo>
                <a:cubicBezTo>
                  <a:pt x="1303" y="5238"/>
                  <a:pt x="1286" y="5238"/>
                  <a:pt x="1275" y="5232"/>
                </a:cubicBezTo>
                <a:cubicBezTo>
                  <a:pt x="1241" y="5227"/>
                  <a:pt x="1219" y="5210"/>
                  <a:pt x="1191" y="5193"/>
                </a:cubicBezTo>
                <a:cubicBezTo>
                  <a:pt x="1163" y="5182"/>
                  <a:pt x="1135" y="5160"/>
                  <a:pt x="1113" y="5137"/>
                </a:cubicBezTo>
                <a:cubicBezTo>
                  <a:pt x="1029" y="5065"/>
                  <a:pt x="962" y="4958"/>
                  <a:pt x="912" y="4852"/>
                </a:cubicBezTo>
                <a:cubicBezTo>
                  <a:pt x="822" y="4673"/>
                  <a:pt x="761" y="4478"/>
                  <a:pt x="710" y="4282"/>
                </a:cubicBezTo>
                <a:cubicBezTo>
                  <a:pt x="682" y="4159"/>
                  <a:pt x="660" y="4036"/>
                  <a:pt x="649" y="3907"/>
                </a:cubicBezTo>
                <a:cubicBezTo>
                  <a:pt x="643" y="3896"/>
                  <a:pt x="643" y="3880"/>
                  <a:pt x="643" y="3868"/>
                </a:cubicBezTo>
                <a:cubicBezTo>
                  <a:pt x="621" y="3724"/>
                  <a:pt x="508" y="3652"/>
                  <a:pt x="394" y="3652"/>
                </a:cubicBezTo>
                <a:cubicBezTo>
                  <a:pt x="282" y="3652"/>
                  <a:pt x="168" y="3722"/>
                  <a:pt x="135" y="3863"/>
                </a:cubicBezTo>
                <a:cubicBezTo>
                  <a:pt x="0" y="4455"/>
                  <a:pt x="118" y="5098"/>
                  <a:pt x="464" y="5568"/>
                </a:cubicBezTo>
                <a:cubicBezTo>
                  <a:pt x="716" y="5909"/>
                  <a:pt x="1074" y="6155"/>
                  <a:pt x="1364" y="6456"/>
                </a:cubicBezTo>
                <a:cubicBezTo>
                  <a:pt x="1431" y="6524"/>
                  <a:pt x="1493" y="6591"/>
                  <a:pt x="1554" y="6669"/>
                </a:cubicBezTo>
                <a:cubicBezTo>
                  <a:pt x="1599" y="6725"/>
                  <a:pt x="1638" y="6786"/>
                  <a:pt x="1677" y="6853"/>
                </a:cubicBezTo>
                <a:cubicBezTo>
                  <a:pt x="1717" y="6926"/>
                  <a:pt x="1750" y="7010"/>
                  <a:pt x="1750" y="7099"/>
                </a:cubicBezTo>
                <a:cubicBezTo>
                  <a:pt x="1756" y="7127"/>
                  <a:pt x="1750" y="7155"/>
                  <a:pt x="1750" y="7183"/>
                </a:cubicBezTo>
                <a:cubicBezTo>
                  <a:pt x="1710" y="7427"/>
                  <a:pt x="1525" y="7529"/>
                  <a:pt x="1327" y="7529"/>
                </a:cubicBezTo>
                <a:cubicBezTo>
                  <a:pt x="1302" y="7529"/>
                  <a:pt x="1277" y="7527"/>
                  <a:pt x="1253" y="7524"/>
                </a:cubicBezTo>
                <a:cubicBezTo>
                  <a:pt x="1146" y="7513"/>
                  <a:pt x="1051" y="7474"/>
                  <a:pt x="967" y="7418"/>
                </a:cubicBezTo>
                <a:cubicBezTo>
                  <a:pt x="861" y="7345"/>
                  <a:pt x="777" y="7256"/>
                  <a:pt x="694" y="7161"/>
                </a:cubicBezTo>
                <a:cubicBezTo>
                  <a:pt x="638" y="7105"/>
                  <a:pt x="570" y="7079"/>
                  <a:pt x="503" y="7079"/>
                </a:cubicBezTo>
                <a:cubicBezTo>
                  <a:pt x="469" y="7079"/>
                  <a:pt x="435" y="7086"/>
                  <a:pt x="403" y="7099"/>
                </a:cubicBezTo>
                <a:cubicBezTo>
                  <a:pt x="330" y="7122"/>
                  <a:pt x="263" y="7178"/>
                  <a:pt x="230" y="7256"/>
                </a:cubicBezTo>
                <a:cubicBezTo>
                  <a:pt x="218" y="7284"/>
                  <a:pt x="207" y="7312"/>
                  <a:pt x="202" y="7340"/>
                </a:cubicBezTo>
                <a:cubicBezTo>
                  <a:pt x="179" y="7479"/>
                  <a:pt x="179" y="7619"/>
                  <a:pt x="190" y="7753"/>
                </a:cubicBezTo>
                <a:cubicBezTo>
                  <a:pt x="213" y="7983"/>
                  <a:pt x="280" y="8206"/>
                  <a:pt x="397" y="8396"/>
                </a:cubicBezTo>
                <a:cubicBezTo>
                  <a:pt x="492" y="8547"/>
                  <a:pt x="626" y="8687"/>
                  <a:pt x="783" y="8765"/>
                </a:cubicBezTo>
                <a:cubicBezTo>
                  <a:pt x="882" y="8818"/>
                  <a:pt x="989" y="8849"/>
                  <a:pt x="1099" y="8849"/>
                </a:cubicBezTo>
                <a:cubicBezTo>
                  <a:pt x="1163" y="8849"/>
                  <a:pt x="1228" y="8838"/>
                  <a:pt x="1292" y="8815"/>
                </a:cubicBezTo>
                <a:cubicBezTo>
                  <a:pt x="1431" y="8765"/>
                  <a:pt x="1549" y="8664"/>
                  <a:pt x="1683" y="8609"/>
                </a:cubicBezTo>
                <a:cubicBezTo>
                  <a:pt x="1711" y="8597"/>
                  <a:pt x="1733" y="8592"/>
                  <a:pt x="1761" y="8586"/>
                </a:cubicBezTo>
                <a:cubicBezTo>
                  <a:pt x="1767" y="8581"/>
                  <a:pt x="1772" y="8581"/>
                  <a:pt x="1778" y="8581"/>
                </a:cubicBezTo>
                <a:cubicBezTo>
                  <a:pt x="1800" y="8575"/>
                  <a:pt x="1823" y="8569"/>
                  <a:pt x="1839" y="8569"/>
                </a:cubicBezTo>
                <a:lnTo>
                  <a:pt x="1856" y="8569"/>
                </a:lnTo>
                <a:cubicBezTo>
                  <a:pt x="1879" y="8569"/>
                  <a:pt x="1901" y="8564"/>
                  <a:pt x="1923" y="8564"/>
                </a:cubicBezTo>
                <a:cubicBezTo>
                  <a:pt x="2057" y="8569"/>
                  <a:pt x="2192" y="8614"/>
                  <a:pt x="2309" y="8687"/>
                </a:cubicBezTo>
                <a:cubicBezTo>
                  <a:pt x="2309" y="8687"/>
                  <a:pt x="2309" y="8687"/>
                  <a:pt x="2309" y="8681"/>
                </a:cubicBezTo>
                <a:cubicBezTo>
                  <a:pt x="2460" y="8776"/>
                  <a:pt x="2589" y="8916"/>
                  <a:pt x="2667" y="9078"/>
                </a:cubicBezTo>
                <a:cubicBezTo>
                  <a:pt x="2767" y="9279"/>
                  <a:pt x="2812" y="9503"/>
                  <a:pt x="2829" y="9732"/>
                </a:cubicBezTo>
                <a:cubicBezTo>
                  <a:pt x="2846" y="9917"/>
                  <a:pt x="2840" y="10107"/>
                  <a:pt x="2840" y="10291"/>
                </a:cubicBezTo>
                <a:cubicBezTo>
                  <a:pt x="2834" y="10817"/>
                  <a:pt x="2823" y="11342"/>
                  <a:pt x="2818" y="11862"/>
                </a:cubicBezTo>
                <a:cubicBezTo>
                  <a:pt x="2717" y="12421"/>
                  <a:pt x="1890" y="16071"/>
                  <a:pt x="2225" y="16546"/>
                </a:cubicBezTo>
                <a:cubicBezTo>
                  <a:pt x="2378" y="16766"/>
                  <a:pt x="2811" y="16947"/>
                  <a:pt x="3285" y="16947"/>
                </a:cubicBezTo>
                <a:cubicBezTo>
                  <a:pt x="3919" y="16947"/>
                  <a:pt x="4627" y="16623"/>
                  <a:pt x="4841" y="15635"/>
                </a:cubicBezTo>
                <a:cubicBezTo>
                  <a:pt x="5216" y="13913"/>
                  <a:pt x="6032" y="11499"/>
                  <a:pt x="6032" y="11499"/>
                </a:cubicBezTo>
                <a:lnTo>
                  <a:pt x="6004" y="11499"/>
                </a:lnTo>
                <a:cubicBezTo>
                  <a:pt x="6295" y="11012"/>
                  <a:pt x="6669" y="10587"/>
                  <a:pt x="7189" y="10470"/>
                </a:cubicBezTo>
                <a:cubicBezTo>
                  <a:pt x="7289" y="10448"/>
                  <a:pt x="7389" y="10438"/>
                  <a:pt x="7489" y="10438"/>
                </a:cubicBezTo>
                <a:cubicBezTo>
                  <a:pt x="7862" y="10438"/>
                  <a:pt x="8232" y="10571"/>
                  <a:pt x="8598" y="10654"/>
                </a:cubicBezTo>
                <a:cubicBezTo>
                  <a:pt x="8860" y="10714"/>
                  <a:pt x="9133" y="10746"/>
                  <a:pt x="9406" y="10746"/>
                </a:cubicBezTo>
                <a:cubicBezTo>
                  <a:pt x="9877" y="10746"/>
                  <a:pt x="10350" y="10650"/>
                  <a:pt x="10778" y="10431"/>
                </a:cubicBezTo>
                <a:cubicBezTo>
                  <a:pt x="11326" y="10151"/>
                  <a:pt x="11790" y="9659"/>
                  <a:pt x="12008" y="9078"/>
                </a:cubicBezTo>
                <a:cubicBezTo>
                  <a:pt x="12060" y="8943"/>
                  <a:pt x="11945" y="8817"/>
                  <a:pt x="11820" y="8817"/>
                </a:cubicBezTo>
                <a:cubicBezTo>
                  <a:pt x="11785" y="8817"/>
                  <a:pt x="11750" y="8827"/>
                  <a:pt x="11717" y="8849"/>
                </a:cubicBezTo>
                <a:cubicBezTo>
                  <a:pt x="11370" y="9078"/>
                  <a:pt x="10968" y="9536"/>
                  <a:pt x="10627" y="9648"/>
                </a:cubicBezTo>
                <a:cubicBezTo>
                  <a:pt x="10564" y="9670"/>
                  <a:pt x="10500" y="9680"/>
                  <a:pt x="10437" y="9680"/>
                </a:cubicBezTo>
                <a:cubicBezTo>
                  <a:pt x="10222" y="9680"/>
                  <a:pt x="10027" y="9557"/>
                  <a:pt x="9962" y="9341"/>
                </a:cubicBezTo>
                <a:cubicBezTo>
                  <a:pt x="9833" y="8922"/>
                  <a:pt x="10275" y="8592"/>
                  <a:pt x="10621" y="8340"/>
                </a:cubicBezTo>
                <a:cubicBezTo>
                  <a:pt x="11460" y="7725"/>
                  <a:pt x="12069" y="6764"/>
                  <a:pt x="12265" y="5730"/>
                </a:cubicBezTo>
                <a:cubicBezTo>
                  <a:pt x="12304" y="5523"/>
                  <a:pt x="12175" y="5316"/>
                  <a:pt x="11974" y="5299"/>
                </a:cubicBezTo>
                <a:cubicBezTo>
                  <a:pt x="11968" y="5299"/>
                  <a:pt x="11962" y="5299"/>
                  <a:pt x="11956" y="5299"/>
                </a:cubicBezTo>
                <a:cubicBezTo>
                  <a:pt x="11701" y="5299"/>
                  <a:pt x="11593" y="5652"/>
                  <a:pt x="11538" y="5920"/>
                </a:cubicBezTo>
                <a:cubicBezTo>
                  <a:pt x="11432" y="6434"/>
                  <a:pt x="11197" y="6932"/>
                  <a:pt x="10867" y="7345"/>
                </a:cubicBezTo>
                <a:cubicBezTo>
                  <a:pt x="10774" y="7462"/>
                  <a:pt x="10661" y="7578"/>
                  <a:pt x="10510" y="7578"/>
                </a:cubicBezTo>
                <a:cubicBezTo>
                  <a:pt x="10480" y="7578"/>
                  <a:pt x="10448" y="7574"/>
                  <a:pt x="10414" y="7563"/>
                </a:cubicBezTo>
                <a:cubicBezTo>
                  <a:pt x="10252" y="7513"/>
                  <a:pt x="10157" y="7334"/>
                  <a:pt x="10168" y="7155"/>
                </a:cubicBezTo>
                <a:cubicBezTo>
                  <a:pt x="10202" y="6613"/>
                  <a:pt x="10767" y="6356"/>
                  <a:pt x="10822" y="5814"/>
                </a:cubicBezTo>
                <a:cubicBezTo>
                  <a:pt x="10845" y="5612"/>
                  <a:pt x="10739" y="5417"/>
                  <a:pt x="10549" y="5372"/>
                </a:cubicBezTo>
                <a:cubicBezTo>
                  <a:pt x="10524" y="5366"/>
                  <a:pt x="10500" y="5364"/>
                  <a:pt x="10477" y="5364"/>
                </a:cubicBezTo>
                <a:cubicBezTo>
                  <a:pt x="10206" y="5364"/>
                  <a:pt x="10008" y="5734"/>
                  <a:pt x="9962" y="6037"/>
                </a:cubicBezTo>
                <a:cubicBezTo>
                  <a:pt x="9895" y="6484"/>
                  <a:pt x="9928" y="6937"/>
                  <a:pt x="9883" y="7384"/>
                </a:cubicBezTo>
                <a:cubicBezTo>
                  <a:pt x="9827" y="7915"/>
                  <a:pt x="9643" y="8480"/>
                  <a:pt x="9162" y="8771"/>
                </a:cubicBezTo>
                <a:cubicBezTo>
                  <a:pt x="9021" y="8853"/>
                  <a:pt x="8864" y="8898"/>
                  <a:pt x="8712" y="8898"/>
                </a:cubicBezTo>
                <a:cubicBezTo>
                  <a:pt x="8543" y="8898"/>
                  <a:pt x="8380" y="8843"/>
                  <a:pt x="8251" y="8726"/>
                </a:cubicBezTo>
                <a:cubicBezTo>
                  <a:pt x="7877" y="8379"/>
                  <a:pt x="8033" y="7765"/>
                  <a:pt x="8212" y="7278"/>
                </a:cubicBezTo>
                <a:cubicBezTo>
                  <a:pt x="8760" y="5802"/>
                  <a:pt x="9391" y="4316"/>
                  <a:pt x="9453" y="2762"/>
                </a:cubicBezTo>
                <a:cubicBezTo>
                  <a:pt x="9459" y="2616"/>
                  <a:pt x="9459" y="2460"/>
                  <a:pt x="9380" y="2342"/>
                </a:cubicBezTo>
                <a:lnTo>
                  <a:pt x="9380" y="2337"/>
                </a:lnTo>
                <a:cubicBezTo>
                  <a:pt x="9340" y="2281"/>
                  <a:pt x="9282" y="2255"/>
                  <a:pt x="9224" y="2255"/>
                </a:cubicBezTo>
                <a:cubicBezTo>
                  <a:pt x="9119" y="2255"/>
                  <a:pt x="9013" y="2336"/>
                  <a:pt x="9006" y="2465"/>
                </a:cubicBezTo>
                <a:lnTo>
                  <a:pt x="8911" y="4092"/>
                </a:lnTo>
                <a:cubicBezTo>
                  <a:pt x="8902" y="4283"/>
                  <a:pt x="8758" y="4381"/>
                  <a:pt x="8619" y="4381"/>
                </a:cubicBezTo>
                <a:cubicBezTo>
                  <a:pt x="8486" y="4381"/>
                  <a:pt x="8357" y="4292"/>
                  <a:pt x="8357" y="4109"/>
                </a:cubicBezTo>
                <a:cubicBezTo>
                  <a:pt x="8357" y="4008"/>
                  <a:pt x="8352" y="3902"/>
                  <a:pt x="8341" y="3796"/>
                </a:cubicBezTo>
                <a:cubicBezTo>
                  <a:pt x="8328" y="3648"/>
                  <a:pt x="8221" y="3579"/>
                  <a:pt x="8110" y="3579"/>
                </a:cubicBezTo>
                <a:cubicBezTo>
                  <a:pt x="7978" y="3579"/>
                  <a:pt x="7839" y="3678"/>
                  <a:pt x="7849" y="3857"/>
                </a:cubicBezTo>
                <a:cubicBezTo>
                  <a:pt x="7860" y="4075"/>
                  <a:pt x="7932" y="4304"/>
                  <a:pt x="8011" y="4506"/>
                </a:cubicBezTo>
                <a:cubicBezTo>
                  <a:pt x="8128" y="4802"/>
                  <a:pt x="8268" y="5115"/>
                  <a:pt x="8279" y="5422"/>
                </a:cubicBezTo>
                <a:cubicBezTo>
                  <a:pt x="8282" y="5560"/>
                  <a:pt x="8171" y="5645"/>
                  <a:pt x="8064" y="5645"/>
                </a:cubicBezTo>
                <a:cubicBezTo>
                  <a:pt x="7993" y="5645"/>
                  <a:pt x="7925" y="5608"/>
                  <a:pt x="7893" y="5523"/>
                </a:cubicBezTo>
                <a:cubicBezTo>
                  <a:pt x="7871" y="5461"/>
                  <a:pt x="7854" y="5394"/>
                  <a:pt x="7849" y="5333"/>
                </a:cubicBezTo>
                <a:cubicBezTo>
                  <a:pt x="7837" y="5260"/>
                  <a:pt x="7821" y="5171"/>
                  <a:pt x="7798" y="5093"/>
                </a:cubicBezTo>
                <a:cubicBezTo>
                  <a:pt x="7768" y="4988"/>
                  <a:pt x="7678" y="4935"/>
                  <a:pt x="7585" y="4935"/>
                </a:cubicBezTo>
                <a:cubicBezTo>
                  <a:pt x="7491" y="4935"/>
                  <a:pt x="7394" y="4990"/>
                  <a:pt x="7357" y="5104"/>
                </a:cubicBezTo>
                <a:cubicBezTo>
                  <a:pt x="7273" y="5372"/>
                  <a:pt x="7318" y="5679"/>
                  <a:pt x="7502" y="5875"/>
                </a:cubicBezTo>
                <a:cubicBezTo>
                  <a:pt x="7603" y="5987"/>
                  <a:pt x="7742" y="6060"/>
                  <a:pt x="7826" y="6188"/>
                </a:cubicBezTo>
                <a:cubicBezTo>
                  <a:pt x="7988" y="6429"/>
                  <a:pt x="7910" y="6758"/>
                  <a:pt x="7826" y="7049"/>
                </a:cubicBezTo>
                <a:cubicBezTo>
                  <a:pt x="7664" y="7591"/>
                  <a:pt x="7463" y="8178"/>
                  <a:pt x="6937" y="8424"/>
                </a:cubicBezTo>
                <a:cubicBezTo>
                  <a:pt x="6786" y="8497"/>
                  <a:pt x="6628" y="8531"/>
                  <a:pt x="6473" y="8531"/>
                </a:cubicBezTo>
                <a:cubicBezTo>
                  <a:pt x="6080" y="8531"/>
                  <a:pt x="5705" y="8313"/>
                  <a:pt x="5484" y="7960"/>
                </a:cubicBezTo>
                <a:cubicBezTo>
                  <a:pt x="5015" y="7206"/>
                  <a:pt x="5339" y="6199"/>
                  <a:pt x="5942" y="5562"/>
                </a:cubicBezTo>
                <a:cubicBezTo>
                  <a:pt x="6267" y="5221"/>
                  <a:pt x="6658" y="4964"/>
                  <a:pt x="6999" y="4645"/>
                </a:cubicBezTo>
                <a:cubicBezTo>
                  <a:pt x="7256" y="4405"/>
                  <a:pt x="7496" y="4109"/>
                  <a:pt x="7608" y="3773"/>
                </a:cubicBezTo>
                <a:cubicBezTo>
                  <a:pt x="7673" y="3587"/>
                  <a:pt x="7541" y="3409"/>
                  <a:pt x="7373" y="3409"/>
                </a:cubicBezTo>
                <a:cubicBezTo>
                  <a:pt x="7339" y="3409"/>
                  <a:pt x="7303" y="3416"/>
                  <a:pt x="7267" y="3432"/>
                </a:cubicBezTo>
                <a:cubicBezTo>
                  <a:pt x="7122" y="3499"/>
                  <a:pt x="6988" y="3617"/>
                  <a:pt x="6893" y="3745"/>
                </a:cubicBezTo>
                <a:cubicBezTo>
                  <a:pt x="6697" y="4003"/>
                  <a:pt x="6513" y="4321"/>
                  <a:pt x="6211" y="4377"/>
                </a:cubicBezTo>
                <a:cubicBezTo>
                  <a:pt x="6189" y="4383"/>
                  <a:pt x="6167" y="4386"/>
                  <a:pt x="6145" y="4386"/>
                </a:cubicBezTo>
                <a:cubicBezTo>
                  <a:pt x="6107" y="4386"/>
                  <a:pt x="6070" y="4376"/>
                  <a:pt x="6038" y="4355"/>
                </a:cubicBezTo>
                <a:cubicBezTo>
                  <a:pt x="5959" y="4299"/>
                  <a:pt x="5959" y="4176"/>
                  <a:pt x="5965" y="4075"/>
                </a:cubicBezTo>
                <a:cubicBezTo>
                  <a:pt x="6004" y="3650"/>
                  <a:pt x="6082" y="3231"/>
                  <a:pt x="6194" y="2817"/>
                </a:cubicBezTo>
                <a:cubicBezTo>
                  <a:pt x="6367" y="2169"/>
                  <a:pt x="6619" y="1420"/>
                  <a:pt x="6250" y="900"/>
                </a:cubicBezTo>
                <a:cubicBezTo>
                  <a:pt x="6216" y="855"/>
                  <a:pt x="6172" y="811"/>
                  <a:pt x="6116" y="800"/>
                </a:cubicBezTo>
                <a:cubicBezTo>
                  <a:pt x="6107" y="798"/>
                  <a:pt x="6099" y="797"/>
                  <a:pt x="6091" y="797"/>
                </a:cubicBezTo>
                <a:cubicBezTo>
                  <a:pt x="5980" y="797"/>
                  <a:pt x="5894" y="931"/>
                  <a:pt x="5847" y="1045"/>
                </a:cubicBezTo>
                <a:cubicBezTo>
                  <a:pt x="5523" y="1901"/>
                  <a:pt x="5266" y="2812"/>
                  <a:pt x="5462" y="3678"/>
                </a:cubicBezTo>
                <a:cubicBezTo>
                  <a:pt x="5551" y="4080"/>
                  <a:pt x="5217" y="4394"/>
                  <a:pt x="4887" y="4394"/>
                </a:cubicBezTo>
                <a:cubicBezTo>
                  <a:pt x="4744" y="4394"/>
                  <a:pt x="4601" y="4335"/>
                  <a:pt x="4495" y="4198"/>
                </a:cubicBezTo>
                <a:cubicBezTo>
                  <a:pt x="4489" y="4193"/>
                  <a:pt x="4489" y="4187"/>
                  <a:pt x="4484" y="4181"/>
                </a:cubicBezTo>
                <a:cubicBezTo>
                  <a:pt x="4383" y="4053"/>
                  <a:pt x="4293" y="3907"/>
                  <a:pt x="4187" y="3779"/>
                </a:cubicBezTo>
                <a:cubicBezTo>
                  <a:pt x="4117" y="3697"/>
                  <a:pt x="4031" y="3662"/>
                  <a:pt x="3944" y="3662"/>
                </a:cubicBezTo>
                <a:cubicBezTo>
                  <a:pt x="3714" y="3662"/>
                  <a:pt x="3489" y="3913"/>
                  <a:pt x="3611" y="4181"/>
                </a:cubicBezTo>
                <a:cubicBezTo>
                  <a:pt x="3639" y="4237"/>
                  <a:pt x="3673" y="4288"/>
                  <a:pt x="3712" y="4332"/>
                </a:cubicBezTo>
                <a:cubicBezTo>
                  <a:pt x="3919" y="4573"/>
                  <a:pt x="4238" y="4684"/>
                  <a:pt x="4461" y="4908"/>
                </a:cubicBezTo>
                <a:cubicBezTo>
                  <a:pt x="4936" y="5394"/>
                  <a:pt x="4858" y="6216"/>
                  <a:pt x="4746" y="6920"/>
                </a:cubicBezTo>
                <a:cubicBezTo>
                  <a:pt x="4713" y="7110"/>
                  <a:pt x="4674" y="7323"/>
                  <a:pt x="4528" y="7446"/>
                </a:cubicBezTo>
                <a:cubicBezTo>
                  <a:pt x="4429" y="7532"/>
                  <a:pt x="4297" y="7563"/>
                  <a:pt x="4167" y="7563"/>
                </a:cubicBezTo>
                <a:cubicBezTo>
                  <a:pt x="4136" y="7563"/>
                  <a:pt x="4106" y="7561"/>
                  <a:pt x="4075" y="7558"/>
                </a:cubicBezTo>
                <a:cubicBezTo>
                  <a:pt x="3572" y="7507"/>
                  <a:pt x="3153" y="7144"/>
                  <a:pt x="2918" y="6686"/>
                </a:cubicBezTo>
                <a:cubicBezTo>
                  <a:pt x="2672" y="6216"/>
                  <a:pt x="2605" y="5657"/>
                  <a:pt x="2594" y="5109"/>
                </a:cubicBezTo>
                <a:cubicBezTo>
                  <a:pt x="2577" y="4366"/>
                  <a:pt x="2661" y="3617"/>
                  <a:pt x="2846" y="2885"/>
                </a:cubicBezTo>
                <a:cubicBezTo>
                  <a:pt x="2862" y="2801"/>
                  <a:pt x="2890" y="2717"/>
                  <a:pt x="2913" y="2627"/>
                </a:cubicBezTo>
                <a:cubicBezTo>
                  <a:pt x="2957" y="2482"/>
                  <a:pt x="3002" y="2337"/>
                  <a:pt x="3058" y="2197"/>
                </a:cubicBezTo>
                <a:cubicBezTo>
                  <a:pt x="3064" y="2191"/>
                  <a:pt x="3064" y="2180"/>
                  <a:pt x="3069" y="2169"/>
                </a:cubicBezTo>
                <a:cubicBezTo>
                  <a:pt x="3080" y="2141"/>
                  <a:pt x="3097" y="2108"/>
                  <a:pt x="3108" y="2080"/>
                </a:cubicBezTo>
                <a:cubicBezTo>
                  <a:pt x="3120" y="2052"/>
                  <a:pt x="3131" y="2029"/>
                  <a:pt x="3142" y="2001"/>
                </a:cubicBezTo>
                <a:cubicBezTo>
                  <a:pt x="3153" y="1979"/>
                  <a:pt x="3170" y="1951"/>
                  <a:pt x="3181" y="1929"/>
                </a:cubicBezTo>
                <a:cubicBezTo>
                  <a:pt x="3198" y="1895"/>
                  <a:pt x="3209" y="1867"/>
                  <a:pt x="3226" y="1839"/>
                </a:cubicBezTo>
                <a:cubicBezTo>
                  <a:pt x="3237" y="1817"/>
                  <a:pt x="3248" y="1795"/>
                  <a:pt x="3265" y="1772"/>
                </a:cubicBezTo>
                <a:cubicBezTo>
                  <a:pt x="3282" y="1739"/>
                  <a:pt x="3304" y="1705"/>
                  <a:pt x="3321" y="1672"/>
                </a:cubicBezTo>
                <a:cubicBezTo>
                  <a:pt x="3332" y="1655"/>
                  <a:pt x="3343" y="1638"/>
                  <a:pt x="3354" y="1621"/>
                </a:cubicBezTo>
                <a:cubicBezTo>
                  <a:pt x="3388" y="1571"/>
                  <a:pt x="3421" y="1521"/>
                  <a:pt x="3461" y="1476"/>
                </a:cubicBezTo>
                <a:cubicBezTo>
                  <a:pt x="3623" y="1263"/>
                  <a:pt x="3829" y="1062"/>
                  <a:pt x="4003" y="850"/>
                </a:cubicBezTo>
                <a:cubicBezTo>
                  <a:pt x="4131" y="682"/>
                  <a:pt x="4243" y="509"/>
                  <a:pt x="4288" y="324"/>
                </a:cubicBezTo>
                <a:cubicBezTo>
                  <a:pt x="4293" y="296"/>
                  <a:pt x="4299" y="268"/>
                  <a:pt x="4293" y="241"/>
                </a:cubicBezTo>
                <a:cubicBezTo>
                  <a:pt x="4288" y="118"/>
                  <a:pt x="4204" y="17"/>
                  <a:pt x="4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8104550" y="831125"/>
            <a:ext cx="370993" cy="261050"/>
          </a:xfrm>
          <a:custGeom>
            <a:avLst/>
            <a:gdLst/>
            <a:ahLst/>
            <a:cxnLst/>
            <a:rect l="l" t="t" r="r" b="b"/>
            <a:pathLst>
              <a:path w="5723" h="4027" extrusionOk="0">
                <a:moveTo>
                  <a:pt x="3158" y="1"/>
                </a:moveTo>
                <a:cubicBezTo>
                  <a:pt x="3052" y="1"/>
                  <a:pt x="2940" y="12"/>
                  <a:pt x="2829" y="23"/>
                </a:cubicBezTo>
                <a:cubicBezTo>
                  <a:pt x="2437" y="62"/>
                  <a:pt x="2052" y="157"/>
                  <a:pt x="1733" y="230"/>
                </a:cubicBezTo>
                <a:cubicBezTo>
                  <a:pt x="1694" y="241"/>
                  <a:pt x="1649" y="247"/>
                  <a:pt x="1610" y="258"/>
                </a:cubicBezTo>
                <a:cubicBezTo>
                  <a:pt x="1599" y="258"/>
                  <a:pt x="1582" y="263"/>
                  <a:pt x="1565" y="263"/>
                </a:cubicBezTo>
                <a:cubicBezTo>
                  <a:pt x="1498" y="280"/>
                  <a:pt x="1431" y="297"/>
                  <a:pt x="1370" y="330"/>
                </a:cubicBezTo>
                <a:cubicBezTo>
                  <a:pt x="1303" y="370"/>
                  <a:pt x="1269" y="431"/>
                  <a:pt x="1252" y="504"/>
                </a:cubicBezTo>
                <a:cubicBezTo>
                  <a:pt x="1236" y="582"/>
                  <a:pt x="1241" y="677"/>
                  <a:pt x="1252" y="766"/>
                </a:cubicBezTo>
                <a:cubicBezTo>
                  <a:pt x="1258" y="772"/>
                  <a:pt x="1258" y="783"/>
                  <a:pt x="1258" y="789"/>
                </a:cubicBezTo>
                <a:cubicBezTo>
                  <a:pt x="1269" y="861"/>
                  <a:pt x="1286" y="934"/>
                  <a:pt x="1303" y="1007"/>
                </a:cubicBezTo>
                <a:cubicBezTo>
                  <a:pt x="1303" y="1024"/>
                  <a:pt x="1308" y="1040"/>
                  <a:pt x="1308" y="1057"/>
                </a:cubicBezTo>
                <a:cubicBezTo>
                  <a:pt x="1314" y="1085"/>
                  <a:pt x="1319" y="1113"/>
                  <a:pt x="1319" y="1135"/>
                </a:cubicBezTo>
                <a:cubicBezTo>
                  <a:pt x="1325" y="1174"/>
                  <a:pt x="1325" y="1214"/>
                  <a:pt x="1325" y="1253"/>
                </a:cubicBezTo>
                <a:lnTo>
                  <a:pt x="1325" y="1320"/>
                </a:lnTo>
                <a:cubicBezTo>
                  <a:pt x="1319" y="1404"/>
                  <a:pt x="1314" y="1488"/>
                  <a:pt x="1303" y="1571"/>
                </a:cubicBezTo>
                <a:cubicBezTo>
                  <a:pt x="1297" y="1594"/>
                  <a:pt x="1297" y="1622"/>
                  <a:pt x="1291" y="1644"/>
                </a:cubicBezTo>
                <a:cubicBezTo>
                  <a:pt x="1275" y="1728"/>
                  <a:pt x="1252" y="1806"/>
                  <a:pt x="1219" y="1879"/>
                </a:cubicBezTo>
                <a:cubicBezTo>
                  <a:pt x="1213" y="1901"/>
                  <a:pt x="1208" y="1924"/>
                  <a:pt x="1196" y="1946"/>
                </a:cubicBezTo>
                <a:cubicBezTo>
                  <a:pt x="1157" y="2080"/>
                  <a:pt x="1146" y="2237"/>
                  <a:pt x="1146" y="2343"/>
                </a:cubicBezTo>
                <a:lnTo>
                  <a:pt x="1140" y="2343"/>
                </a:lnTo>
                <a:cubicBezTo>
                  <a:pt x="1118" y="2348"/>
                  <a:pt x="1090" y="2348"/>
                  <a:pt x="1062" y="2354"/>
                </a:cubicBezTo>
                <a:cubicBezTo>
                  <a:pt x="1029" y="2354"/>
                  <a:pt x="995" y="2354"/>
                  <a:pt x="962" y="2348"/>
                </a:cubicBezTo>
                <a:lnTo>
                  <a:pt x="928" y="2343"/>
                </a:lnTo>
                <a:cubicBezTo>
                  <a:pt x="794" y="2326"/>
                  <a:pt x="660" y="2304"/>
                  <a:pt x="526" y="2276"/>
                </a:cubicBezTo>
                <a:cubicBezTo>
                  <a:pt x="492" y="2270"/>
                  <a:pt x="464" y="2264"/>
                  <a:pt x="431" y="2259"/>
                </a:cubicBezTo>
                <a:cubicBezTo>
                  <a:pt x="397" y="2248"/>
                  <a:pt x="363" y="2237"/>
                  <a:pt x="324" y="2231"/>
                </a:cubicBezTo>
                <a:cubicBezTo>
                  <a:pt x="291" y="2220"/>
                  <a:pt x="252" y="2209"/>
                  <a:pt x="213" y="2192"/>
                </a:cubicBezTo>
                <a:cubicBezTo>
                  <a:pt x="162" y="2175"/>
                  <a:pt x="112" y="2164"/>
                  <a:pt x="62" y="2153"/>
                </a:cubicBezTo>
                <a:cubicBezTo>
                  <a:pt x="28" y="2153"/>
                  <a:pt x="6" y="2175"/>
                  <a:pt x="6" y="2209"/>
                </a:cubicBezTo>
                <a:lnTo>
                  <a:pt x="0" y="2209"/>
                </a:lnTo>
                <a:cubicBezTo>
                  <a:pt x="0" y="2214"/>
                  <a:pt x="0" y="2214"/>
                  <a:pt x="6" y="2220"/>
                </a:cubicBezTo>
                <a:cubicBezTo>
                  <a:pt x="6" y="2225"/>
                  <a:pt x="6" y="2237"/>
                  <a:pt x="17" y="2242"/>
                </a:cubicBezTo>
                <a:cubicBezTo>
                  <a:pt x="34" y="2264"/>
                  <a:pt x="50" y="2281"/>
                  <a:pt x="73" y="2298"/>
                </a:cubicBezTo>
                <a:cubicBezTo>
                  <a:pt x="129" y="2348"/>
                  <a:pt x="196" y="2387"/>
                  <a:pt x="252" y="2443"/>
                </a:cubicBezTo>
                <a:cubicBezTo>
                  <a:pt x="274" y="2471"/>
                  <a:pt x="296" y="2494"/>
                  <a:pt x="313" y="2522"/>
                </a:cubicBezTo>
                <a:cubicBezTo>
                  <a:pt x="319" y="2538"/>
                  <a:pt x="330" y="2550"/>
                  <a:pt x="336" y="2566"/>
                </a:cubicBezTo>
                <a:cubicBezTo>
                  <a:pt x="341" y="2572"/>
                  <a:pt x="347" y="2578"/>
                  <a:pt x="347" y="2589"/>
                </a:cubicBezTo>
                <a:cubicBezTo>
                  <a:pt x="363" y="2617"/>
                  <a:pt x="375" y="2645"/>
                  <a:pt x="386" y="2678"/>
                </a:cubicBezTo>
                <a:cubicBezTo>
                  <a:pt x="391" y="2689"/>
                  <a:pt x="397" y="2706"/>
                  <a:pt x="397" y="2723"/>
                </a:cubicBezTo>
                <a:cubicBezTo>
                  <a:pt x="403" y="2740"/>
                  <a:pt x="408" y="2762"/>
                  <a:pt x="408" y="2779"/>
                </a:cubicBezTo>
                <a:cubicBezTo>
                  <a:pt x="414" y="2807"/>
                  <a:pt x="419" y="2840"/>
                  <a:pt x="425" y="2874"/>
                </a:cubicBezTo>
                <a:cubicBezTo>
                  <a:pt x="425" y="2896"/>
                  <a:pt x="431" y="2919"/>
                  <a:pt x="431" y="2941"/>
                </a:cubicBezTo>
                <a:cubicBezTo>
                  <a:pt x="431" y="2952"/>
                  <a:pt x="431" y="2963"/>
                  <a:pt x="431" y="2974"/>
                </a:cubicBezTo>
                <a:lnTo>
                  <a:pt x="431" y="3030"/>
                </a:lnTo>
                <a:cubicBezTo>
                  <a:pt x="431" y="3053"/>
                  <a:pt x="436" y="3075"/>
                  <a:pt x="436" y="3097"/>
                </a:cubicBezTo>
                <a:cubicBezTo>
                  <a:pt x="436" y="3232"/>
                  <a:pt x="431" y="3360"/>
                  <a:pt x="453" y="3489"/>
                </a:cubicBezTo>
                <a:lnTo>
                  <a:pt x="453" y="3494"/>
                </a:lnTo>
                <a:cubicBezTo>
                  <a:pt x="459" y="3511"/>
                  <a:pt x="464" y="3528"/>
                  <a:pt x="464" y="3545"/>
                </a:cubicBezTo>
                <a:cubicBezTo>
                  <a:pt x="470" y="3550"/>
                  <a:pt x="470" y="3561"/>
                  <a:pt x="475" y="3573"/>
                </a:cubicBezTo>
                <a:cubicBezTo>
                  <a:pt x="495" y="3646"/>
                  <a:pt x="528" y="3674"/>
                  <a:pt x="568" y="3674"/>
                </a:cubicBezTo>
                <a:cubicBezTo>
                  <a:pt x="663" y="3674"/>
                  <a:pt x="793" y="3511"/>
                  <a:pt x="844" y="3444"/>
                </a:cubicBezTo>
                <a:cubicBezTo>
                  <a:pt x="895" y="3377"/>
                  <a:pt x="945" y="3315"/>
                  <a:pt x="990" y="3248"/>
                </a:cubicBezTo>
                <a:cubicBezTo>
                  <a:pt x="1029" y="3198"/>
                  <a:pt x="1062" y="3148"/>
                  <a:pt x="1101" y="3097"/>
                </a:cubicBezTo>
                <a:lnTo>
                  <a:pt x="1107" y="3097"/>
                </a:lnTo>
                <a:cubicBezTo>
                  <a:pt x="1124" y="3075"/>
                  <a:pt x="1146" y="3047"/>
                  <a:pt x="1168" y="3025"/>
                </a:cubicBezTo>
                <a:cubicBezTo>
                  <a:pt x="1196" y="2991"/>
                  <a:pt x="1224" y="2963"/>
                  <a:pt x="1252" y="2935"/>
                </a:cubicBezTo>
                <a:cubicBezTo>
                  <a:pt x="1286" y="2907"/>
                  <a:pt x="1314" y="2879"/>
                  <a:pt x="1353" y="2863"/>
                </a:cubicBezTo>
                <a:cubicBezTo>
                  <a:pt x="1367" y="2859"/>
                  <a:pt x="1382" y="2857"/>
                  <a:pt x="1397" y="2857"/>
                </a:cubicBezTo>
                <a:cubicBezTo>
                  <a:pt x="1445" y="2857"/>
                  <a:pt x="1496" y="2876"/>
                  <a:pt x="1543" y="2902"/>
                </a:cubicBezTo>
                <a:cubicBezTo>
                  <a:pt x="1593" y="3125"/>
                  <a:pt x="1761" y="3684"/>
                  <a:pt x="2175" y="3880"/>
                </a:cubicBezTo>
                <a:cubicBezTo>
                  <a:pt x="2175" y="3880"/>
                  <a:pt x="2368" y="4027"/>
                  <a:pt x="2683" y="4027"/>
                </a:cubicBezTo>
                <a:cubicBezTo>
                  <a:pt x="2840" y="4027"/>
                  <a:pt x="3028" y="3990"/>
                  <a:pt x="3237" y="3880"/>
                </a:cubicBezTo>
                <a:cubicBezTo>
                  <a:pt x="3589" y="3690"/>
                  <a:pt x="3863" y="3371"/>
                  <a:pt x="4042" y="3131"/>
                </a:cubicBezTo>
                <a:cubicBezTo>
                  <a:pt x="4137" y="3002"/>
                  <a:pt x="4198" y="2896"/>
                  <a:pt x="4226" y="2840"/>
                </a:cubicBezTo>
                <a:cubicBezTo>
                  <a:pt x="4316" y="2784"/>
                  <a:pt x="4388" y="2734"/>
                  <a:pt x="4450" y="2678"/>
                </a:cubicBezTo>
                <a:cubicBezTo>
                  <a:pt x="4489" y="2645"/>
                  <a:pt x="4522" y="2611"/>
                  <a:pt x="4550" y="2583"/>
                </a:cubicBezTo>
                <a:cubicBezTo>
                  <a:pt x="4584" y="2544"/>
                  <a:pt x="4623" y="2499"/>
                  <a:pt x="4657" y="2455"/>
                </a:cubicBezTo>
                <a:lnTo>
                  <a:pt x="4668" y="2443"/>
                </a:lnTo>
                <a:cubicBezTo>
                  <a:pt x="4802" y="2276"/>
                  <a:pt x="4942" y="2086"/>
                  <a:pt x="5037" y="1946"/>
                </a:cubicBezTo>
                <a:cubicBezTo>
                  <a:pt x="5115" y="1840"/>
                  <a:pt x="5221" y="1750"/>
                  <a:pt x="5339" y="1683"/>
                </a:cubicBezTo>
                <a:cubicBezTo>
                  <a:pt x="5484" y="1599"/>
                  <a:pt x="5607" y="1488"/>
                  <a:pt x="5668" y="1432"/>
                </a:cubicBezTo>
                <a:cubicBezTo>
                  <a:pt x="5668" y="1432"/>
                  <a:pt x="5668" y="1426"/>
                  <a:pt x="5674" y="1426"/>
                </a:cubicBezTo>
                <a:cubicBezTo>
                  <a:pt x="5679" y="1415"/>
                  <a:pt x="5685" y="1415"/>
                  <a:pt x="5691" y="1409"/>
                </a:cubicBezTo>
                <a:lnTo>
                  <a:pt x="5691" y="1404"/>
                </a:lnTo>
                <a:lnTo>
                  <a:pt x="5696" y="1398"/>
                </a:lnTo>
                <a:cubicBezTo>
                  <a:pt x="5722" y="1274"/>
                  <a:pt x="5629" y="1269"/>
                  <a:pt x="5614" y="1269"/>
                </a:cubicBezTo>
                <a:cubicBezTo>
                  <a:pt x="5613" y="1269"/>
                  <a:pt x="5612" y="1269"/>
                  <a:pt x="5612" y="1269"/>
                </a:cubicBezTo>
                <a:cubicBezTo>
                  <a:pt x="5612" y="1269"/>
                  <a:pt x="5154" y="1247"/>
                  <a:pt x="4936" y="901"/>
                </a:cubicBezTo>
                <a:lnTo>
                  <a:pt x="4908" y="856"/>
                </a:lnTo>
                <a:cubicBezTo>
                  <a:pt x="4891" y="828"/>
                  <a:pt x="4875" y="806"/>
                  <a:pt x="4858" y="783"/>
                </a:cubicBezTo>
                <a:cubicBezTo>
                  <a:pt x="4774" y="666"/>
                  <a:pt x="4662" y="571"/>
                  <a:pt x="4539" y="498"/>
                </a:cubicBezTo>
                <a:cubicBezTo>
                  <a:pt x="4483" y="465"/>
                  <a:pt x="4433" y="442"/>
                  <a:pt x="4377" y="420"/>
                </a:cubicBezTo>
                <a:lnTo>
                  <a:pt x="4316" y="392"/>
                </a:lnTo>
                <a:cubicBezTo>
                  <a:pt x="4265" y="375"/>
                  <a:pt x="4215" y="358"/>
                  <a:pt x="4159" y="342"/>
                </a:cubicBezTo>
                <a:cubicBezTo>
                  <a:pt x="4086" y="258"/>
                  <a:pt x="3997" y="196"/>
                  <a:pt x="3902" y="152"/>
                </a:cubicBezTo>
                <a:cubicBezTo>
                  <a:pt x="3891" y="140"/>
                  <a:pt x="3874" y="135"/>
                  <a:pt x="3863" y="129"/>
                </a:cubicBezTo>
                <a:cubicBezTo>
                  <a:pt x="3790" y="96"/>
                  <a:pt x="3712" y="68"/>
                  <a:pt x="3628" y="51"/>
                </a:cubicBezTo>
                <a:cubicBezTo>
                  <a:pt x="3606" y="45"/>
                  <a:pt x="3583" y="40"/>
                  <a:pt x="3555" y="34"/>
                </a:cubicBezTo>
                <a:cubicBezTo>
                  <a:pt x="3460" y="17"/>
                  <a:pt x="3360" y="6"/>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39"/>
          <p:cNvGrpSpPr/>
          <p:nvPr/>
        </p:nvGrpSpPr>
        <p:grpSpPr>
          <a:xfrm rot="841089" flipH="1">
            <a:off x="77738" y="28456"/>
            <a:ext cx="405561" cy="1459694"/>
            <a:chOff x="4872500" y="2507925"/>
            <a:chExt cx="240075" cy="852650"/>
          </a:xfrm>
        </p:grpSpPr>
        <p:sp>
          <p:nvSpPr>
            <p:cNvPr id="1262" name="Google Shape;1262;p39"/>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9"/>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9"/>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9"/>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9"/>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9"/>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9"/>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39"/>
          <p:cNvGrpSpPr/>
          <p:nvPr/>
        </p:nvGrpSpPr>
        <p:grpSpPr>
          <a:xfrm rot="830184">
            <a:off x="8887014" y="3656991"/>
            <a:ext cx="410682" cy="1458576"/>
            <a:chOff x="4872500" y="2507925"/>
            <a:chExt cx="240075" cy="852650"/>
          </a:xfrm>
        </p:grpSpPr>
        <p:sp>
          <p:nvSpPr>
            <p:cNvPr id="1291" name="Google Shape;1291;p39"/>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9"/>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9"/>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9"/>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9"/>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9"/>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9"/>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9"/>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9"/>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9"/>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9"/>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9"/>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9"/>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9"/>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9"/>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39"/>
          <p:cNvSpPr txBox="1">
            <a:spLocks noGrp="1"/>
          </p:cNvSpPr>
          <p:nvPr>
            <p:ph type="subTitle" idx="1"/>
          </p:nvPr>
        </p:nvSpPr>
        <p:spPr>
          <a:xfrm>
            <a:off x="5405669" y="4237500"/>
            <a:ext cx="2733300" cy="1221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egreya"/>
              <a:buChar char="-"/>
            </a:pPr>
            <a:r>
              <a:rPr lang="en" b="1">
                <a:latin typeface="Alegreya"/>
                <a:ea typeface="Alegreya"/>
                <a:cs typeface="Alegreya"/>
                <a:sym typeface="Alegreya"/>
              </a:rPr>
              <a:t>Prediction = rejected</a:t>
            </a:r>
            <a:endParaRPr b="1">
              <a:latin typeface="Alegreya"/>
              <a:ea typeface="Alegreya"/>
              <a:cs typeface="Alegreya"/>
              <a:sym typeface="Alegreya"/>
            </a:endParaRPr>
          </a:p>
          <a:p>
            <a:pPr marL="457200" lvl="0" indent="-317500" algn="l" rtl="0">
              <a:spcBef>
                <a:spcPts val="0"/>
              </a:spcBef>
              <a:spcAft>
                <a:spcPts val="0"/>
              </a:spcAft>
              <a:buSzPts val="1400"/>
              <a:buChar char="-"/>
            </a:pPr>
            <a:r>
              <a:rPr lang="en" b="1">
                <a:latin typeface="Arial"/>
                <a:ea typeface="Arial"/>
                <a:cs typeface="Arial"/>
                <a:sym typeface="Arial"/>
              </a:rPr>
              <a:t>β</a:t>
            </a:r>
            <a:r>
              <a:rPr lang="en" b="1">
                <a:latin typeface="Alegreya"/>
                <a:ea typeface="Alegreya"/>
                <a:cs typeface="Alegreya"/>
                <a:sym typeface="Alegreya"/>
              </a:rPr>
              <a:t>o = - 0.16724 </a:t>
            </a:r>
            <a:endParaRPr b="1">
              <a:latin typeface="Alegreya"/>
              <a:ea typeface="Alegreya"/>
              <a:cs typeface="Alegreya"/>
              <a:sym typeface="Alegreya"/>
            </a:endParaRPr>
          </a:p>
          <a:p>
            <a:pPr marL="457200" lvl="0" indent="-317500" algn="l" rtl="0">
              <a:spcBef>
                <a:spcPts val="0"/>
              </a:spcBef>
              <a:spcAft>
                <a:spcPts val="0"/>
              </a:spcAft>
              <a:buSzPts val="1400"/>
              <a:buFont typeface="Alegreya"/>
              <a:buChar char="-"/>
            </a:pPr>
            <a:r>
              <a:rPr lang="en" b="1">
                <a:latin typeface="Alegreya"/>
                <a:ea typeface="Alegreya"/>
                <a:cs typeface="Alegreya"/>
                <a:sym typeface="Alegreya"/>
              </a:rPr>
              <a:t>p = 2e-16 (significant)</a:t>
            </a:r>
            <a:endParaRPr b="1">
              <a:latin typeface="Alegreya"/>
              <a:ea typeface="Alegreya"/>
              <a:cs typeface="Alegreya"/>
              <a:sym typeface="Alegreya"/>
            </a:endParaRPr>
          </a:p>
          <a:p>
            <a:pPr marL="0" lvl="0" indent="0" algn="l" rtl="0">
              <a:spcBef>
                <a:spcPts val="0"/>
              </a:spcBef>
              <a:spcAft>
                <a:spcPts val="0"/>
              </a:spcAft>
              <a:buNone/>
            </a:pPr>
            <a:endParaRPr sz="12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1320" name="Google Shape;1320;p39"/>
          <p:cNvSpPr txBox="1">
            <a:spLocks noGrp="1"/>
          </p:cNvSpPr>
          <p:nvPr>
            <p:ph type="subTitle" idx="2"/>
          </p:nvPr>
        </p:nvSpPr>
        <p:spPr>
          <a:xfrm>
            <a:off x="1298975" y="4237488"/>
            <a:ext cx="2733300" cy="1221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egreya"/>
              <a:buChar char="-"/>
            </a:pPr>
            <a:r>
              <a:rPr lang="en" b="1">
                <a:latin typeface="Alegreya"/>
                <a:ea typeface="Alegreya"/>
                <a:cs typeface="Alegreya"/>
                <a:sym typeface="Alegreya"/>
              </a:rPr>
              <a:t>Prediction = rejected</a:t>
            </a:r>
            <a:endParaRPr b="1">
              <a:latin typeface="Alegreya"/>
              <a:ea typeface="Alegreya"/>
              <a:cs typeface="Alegreya"/>
              <a:sym typeface="Alegreya"/>
            </a:endParaRPr>
          </a:p>
          <a:p>
            <a:pPr marL="457200" lvl="0" indent="-317500" algn="l" rtl="0">
              <a:spcBef>
                <a:spcPts val="0"/>
              </a:spcBef>
              <a:spcAft>
                <a:spcPts val="0"/>
              </a:spcAft>
              <a:buSzPts val="1400"/>
              <a:buChar char="-"/>
            </a:pPr>
            <a:r>
              <a:rPr lang="en" b="1">
                <a:latin typeface="Arial"/>
                <a:ea typeface="Arial"/>
                <a:cs typeface="Arial"/>
                <a:sym typeface="Arial"/>
              </a:rPr>
              <a:t>β</a:t>
            </a:r>
            <a:r>
              <a:rPr lang="en" b="1">
                <a:latin typeface="Alegreya"/>
                <a:ea typeface="Alegreya"/>
                <a:cs typeface="Alegreya"/>
                <a:sym typeface="Alegreya"/>
              </a:rPr>
              <a:t>o = -0.004027 </a:t>
            </a:r>
            <a:endParaRPr b="1">
              <a:latin typeface="Alegreya"/>
              <a:ea typeface="Alegreya"/>
              <a:cs typeface="Alegreya"/>
              <a:sym typeface="Alegreya"/>
            </a:endParaRPr>
          </a:p>
          <a:p>
            <a:pPr marL="457200" lvl="0" indent="-317500" algn="l" rtl="0">
              <a:spcBef>
                <a:spcPts val="0"/>
              </a:spcBef>
              <a:spcAft>
                <a:spcPts val="0"/>
              </a:spcAft>
              <a:buSzPts val="1400"/>
              <a:buFont typeface="Alegreya"/>
              <a:buChar char="-"/>
            </a:pPr>
            <a:r>
              <a:rPr lang="en" b="1">
                <a:latin typeface="Alegreya"/>
                <a:ea typeface="Alegreya"/>
                <a:cs typeface="Alegreya"/>
                <a:sym typeface="Alegreya"/>
              </a:rPr>
              <a:t>p = 0.261505 (insignificant)</a:t>
            </a:r>
            <a:endParaRPr b="1">
              <a:latin typeface="Alegreya"/>
              <a:ea typeface="Alegreya"/>
              <a:cs typeface="Alegreya"/>
              <a:sym typeface="Alegreya"/>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ctr" rtl="0">
              <a:spcBef>
                <a:spcPts val="0"/>
              </a:spcBef>
              <a:spcAft>
                <a:spcPts val="0"/>
              </a:spcAft>
              <a:buNone/>
            </a:pPr>
            <a:endParaRPr/>
          </a:p>
        </p:txBody>
      </p:sp>
      <p:pic>
        <p:nvPicPr>
          <p:cNvPr id="1321" name="Google Shape;1321;p39"/>
          <p:cNvPicPr preferRelativeResize="0"/>
          <p:nvPr/>
        </p:nvPicPr>
        <p:blipFill>
          <a:blip r:embed="rId3">
            <a:alphaModFix/>
          </a:blip>
          <a:stretch>
            <a:fillRect/>
          </a:stretch>
        </p:blipFill>
        <p:spPr>
          <a:xfrm>
            <a:off x="4752550" y="720150"/>
            <a:ext cx="3966000" cy="2991676"/>
          </a:xfrm>
          <a:prstGeom prst="rect">
            <a:avLst/>
          </a:prstGeom>
          <a:noFill/>
          <a:ln>
            <a:noFill/>
          </a:ln>
        </p:spPr>
      </p:pic>
      <p:pic>
        <p:nvPicPr>
          <p:cNvPr id="1322" name="Google Shape;1322;p39"/>
          <p:cNvPicPr preferRelativeResize="0"/>
          <p:nvPr/>
        </p:nvPicPr>
        <p:blipFill>
          <a:blip r:embed="rId4">
            <a:alphaModFix/>
          </a:blip>
          <a:stretch>
            <a:fillRect/>
          </a:stretch>
        </p:blipFill>
        <p:spPr>
          <a:xfrm>
            <a:off x="590150" y="742275"/>
            <a:ext cx="3772325" cy="2947437"/>
          </a:xfrm>
          <a:prstGeom prst="rect">
            <a:avLst/>
          </a:prstGeom>
          <a:noFill/>
          <a:ln>
            <a:noFill/>
          </a:ln>
        </p:spPr>
      </p:pic>
      <p:sp>
        <p:nvSpPr>
          <p:cNvPr id="1323" name="Google Shape;1323;p39"/>
          <p:cNvSpPr txBox="1"/>
          <p:nvPr/>
        </p:nvSpPr>
        <p:spPr>
          <a:xfrm>
            <a:off x="493313" y="3629050"/>
            <a:ext cx="3966000" cy="4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legreya"/>
                <a:ea typeface="Alegreya"/>
                <a:cs typeface="Alegreya"/>
                <a:sym typeface="Alegreya"/>
              </a:rPr>
              <a:t>Figure 5. Log-transformed mercury concentration (ug/g wet) compared to lifespan (max age/years)  in 28 fish species from 1993-2018 sampled from 1759 Ontario Lakes in Canada. Each dot represents a fish sample. The blue line represents the slope.  </a:t>
            </a:r>
            <a:endParaRPr>
              <a:solidFill>
                <a:schemeClr val="dk1"/>
              </a:solidFill>
              <a:latin typeface="Nunito"/>
              <a:ea typeface="Nunito"/>
              <a:cs typeface="Nunito"/>
              <a:sym typeface="Nunito"/>
            </a:endParaRPr>
          </a:p>
        </p:txBody>
      </p:sp>
      <p:sp>
        <p:nvSpPr>
          <p:cNvPr id="1324" name="Google Shape;1324;p39"/>
          <p:cNvSpPr txBox="1"/>
          <p:nvPr/>
        </p:nvSpPr>
        <p:spPr>
          <a:xfrm>
            <a:off x="4624625" y="3629050"/>
            <a:ext cx="4295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Alegreya"/>
                <a:ea typeface="Alegreya"/>
                <a:cs typeface="Alegreya"/>
                <a:sym typeface="Alegreya"/>
              </a:rPr>
              <a:t>Figure 6. Log-transformed Polychlorinated biphenyl (PCB) concentration  (ng/g wet) compared to lifespan (max age/years) in 28 fish species from 1993-2018 sampled from 1759 Ontario Lakes in Canada. Each dot represents a fish sample. The blue line represents the slope.  </a:t>
            </a:r>
            <a:endParaRPr/>
          </a:p>
        </p:txBody>
      </p:sp>
      <p:sp>
        <p:nvSpPr>
          <p:cNvPr id="1325" name="Google Shape;1325;p39"/>
          <p:cNvSpPr txBox="1"/>
          <p:nvPr/>
        </p:nvSpPr>
        <p:spPr>
          <a:xfrm>
            <a:off x="2085563" y="459575"/>
            <a:ext cx="1331100" cy="1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legreya"/>
                <a:ea typeface="Alegreya"/>
                <a:cs typeface="Alegreya"/>
                <a:sym typeface="Alegreya"/>
              </a:rPr>
              <a:t>Mercury</a:t>
            </a:r>
            <a:endParaRPr b="1">
              <a:solidFill>
                <a:schemeClr val="dk1"/>
              </a:solidFill>
              <a:latin typeface="Alegreya"/>
              <a:ea typeface="Alegreya"/>
              <a:cs typeface="Alegreya"/>
              <a:sym typeface="Alegreya"/>
            </a:endParaRPr>
          </a:p>
        </p:txBody>
      </p:sp>
      <p:sp>
        <p:nvSpPr>
          <p:cNvPr id="1326" name="Google Shape;1326;p39"/>
          <p:cNvSpPr txBox="1"/>
          <p:nvPr/>
        </p:nvSpPr>
        <p:spPr>
          <a:xfrm>
            <a:off x="6518125" y="426300"/>
            <a:ext cx="1240800" cy="1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legreya"/>
                <a:ea typeface="Alegreya"/>
                <a:cs typeface="Alegreya"/>
                <a:sym typeface="Alegreya"/>
              </a:rPr>
              <a:t>PCB</a:t>
            </a:r>
            <a:endParaRPr b="1">
              <a:solidFill>
                <a:schemeClr val="dk1"/>
              </a:solidFill>
              <a:latin typeface="Alegreya"/>
              <a:ea typeface="Alegreya"/>
              <a:cs typeface="Alegreya"/>
              <a:sym typeface="Alegrey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30"/>
        <p:cNvGrpSpPr/>
        <p:nvPr/>
      </p:nvGrpSpPr>
      <p:grpSpPr>
        <a:xfrm>
          <a:off x="0" y="0"/>
          <a:ext cx="0" cy="0"/>
          <a:chOff x="0" y="0"/>
          <a:chExt cx="0" cy="0"/>
        </a:xfrm>
      </p:grpSpPr>
      <p:sp>
        <p:nvSpPr>
          <p:cNvPr id="1331" name="Google Shape;1331;p40"/>
          <p:cNvSpPr txBox="1">
            <a:spLocks noGrp="1"/>
          </p:cNvSpPr>
          <p:nvPr>
            <p:ph type="title"/>
          </p:nvPr>
        </p:nvSpPr>
        <p:spPr>
          <a:xfrm>
            <a:off x="980500" y="-109900"/>
            <a:ext cx="796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i="1">
                <a:latin typeface="Alegreya"/>
                <a:ea typeface="Alegreya"/>
                <a:cs typeface="Alegreya"/>
                <a:sym typeface="Alegreya"/>
              </a:rPr>
              <a:t>Results: </a:t>
            </a:r>
            <a:r>
              <a:rPr lang="en" sz="3000">
                <a:latin typeface="Alegreya"/>
                <a:ea typeface="Alegreya"/>
                <a:cs typeface="Alegreya"/>
                <a:sym typeface="Alegreya"/>
              </a:rPr>
              <a:t>Hypothesis 2- Prediction 3: Demersal </a:t>
            </a:r>
            <a:endParaRPr>
              <a:latin typeface="Alegreya"/>
              <a:ea typeface="Alegreya"/>
              <a:cs typeface="Alegreya"/>
              <a:sym typeface="Alegreya"/>
            </a:endParaRPr>
          </a:p>
        </p:txBody>
      </p:sp>
      <p:grpSp>
        <p:nvGrpSpPr>
          <p:cNvPr id="1332" name="Google Shape;1332;p40"/>
          <p:cNvGrpSpPr/>
          <p:nvPr/>
        </p:nvGrpSpPr>
        <p:grpSpPr>
          <a:xfrm rot="-520737">
            <a:off x="2465488" y="3758159"/>
            <a:ext cx="1116635" cy="503429"/>
            <a:chOff x="2706750" y="2282425"/>
            <a:chExt cx="1266899" cy="571175"/>
          </a:xfrm>
        </p:grpSpPr>
        <p:sp>
          <p:nvSpPr>
            <p:cNvPr id="1333" name="Google Shape;1333;p40"/>
            <p:cNvSpPr/>
            <p:nvPr/>
          </p:nvSpPr>
          <p:spPr>
            <a:xfrm>
              <a:off x="3754943" y="2647502"/>
              <a:ext cx="218706" cy="89551"/>
            </a:xfrm>
            <a:custGeom>
              <a:avLst/>
              <a:gdLst/>
              <a:ahLst/>
              <a:cxnLst/>
              <a:rect l="l" t="t" r="r" b="b"/>
              <a:pathLst>
                <a:path w="2706" h="1108" extrusionOk="0">
                  <a:moveTo>
                    <a:pt x="1073" y="1"/>
                  </a:moveTo>
                  <a:cubicBezTo>
                    <a:pt x="1029" y="1"/>
                    <a:pt x="978" y="1"/>
                    <a:pt x="922" y="6"/>
                  </a:cubicBezTo>
                  <a:cubicBezTo>
                    <a:pt x="900" y="12"/>
                    <a:pt x="872" y="12"/>
                    <a:pt x="844" y="17"/>
                  </a:cubicBezTo>
                  <a:cubicBezTo>
                    <a:pt x="816" y="23"/>
                    <a:pt x="788" y="28"/>
                    <a:pt x="760" y="34"/>
                  </a:cubicBezTo>
                  <a:cubicBezTo>
                    <a:pt x="621" y="62"/>
                    <a:pt x="492" y="118"/>
                    <a:pt x="375" y="185"/>
                  </a:cubicBezTo>
                  <a:lnTo>
                    <a:pt x="6" y="386"/>
                  </a:lnTo>
                  <a:cubicBezTo>
                    <a:pt x="0" y="386"/>
                    <a:pt x="0" y="392"/>
                    <a:pt x="0" y="392"/>
                  </a:cubicBezTo>
                  <a:cubicBezTo>
                    <a:pt x="0" y="397"/>
                    <a:pt x="0" y="397"/>
                    <a:pt x="0" y="397"/>
                  </a:cubicBezTo>
                  <a:cubicBezTo>
                    <a:pt x="0" y="397"/>
                    <a:pt x="0" y="403"/>
                    <a:pt x="0" y="409"/>
                  </a:cubicBezTo>
                  <a:cubicBezTo>
                    <a:pt x="134" y="554"/>
                    <a:pt x="296" y="671"/>
                    <a:pt x="481" y="761"/>
                  </a:cubicBezTo>
                  <a:lnTo>
                    <a:pt x="498" y="766"/>
                  </a:lnTo>
                  <a:cubicBezTo>
                    <a:pt x="531" y="783"/>
                    <a:pt x="570" y="800"/>
                    <a:pt x="609" y="817"/>
                  </a:cubicBezTo>
                  <a:cubicBezTo>
                    <a:pt x="621" y="817"/>
                    <a:pt x="632" y="822"/>
                    <a:pt x="643" y="828"/>
                  </a:cubicBezTo>
                  <a:cubicBezTo>
                    <a:pt x="660" y="833"/>
                    <a:pt x="682" y="839"/>
                    <a:pt x="699" y="845"/>
                  </a:cubicBezTo>
                  <a:cubicBezTo>
                    <a:pt x="721" y="850"/>
                    <a:pt x="744" y="861"/>
                    <a:pt x="772" y="867"/>
                  </a:cubicBezTo>
                  <a:cubicBezTo>
                    <a:pt x="777" y="867"/>
                    <a:pt x="783" y="873"/>
                    <a:pt x="794" y="873"/>
                  </a:cubicBezTo>
                  <a:cubicBezTo>
                    <a:pt x="850" y="928"/>
                    <a:pt x="928" y="979"/>
                    <a:pt x="1001" y="1018"/>
                  </a:cubicBezTo>
                  <a:cubicBezTo>
                    <a:pt x="1045" y="1040"/>
                    <a:pt x="1085" y="1057"/>
                    <a:pt x="1124" y="1068"/>
                  </a:cubicBezTo>
                  <a:cubicBezTo>
                    <a:pt x="1146" y="1079"/>
                    <a:pt x="1168" y="1085"/>
                    <a:pt x="1185" y="1091"/>
                  </a:cubicBezTo>
                  <a:cubicBezTo>
                    <a:pt x="1208" y="1096"/>
                    <a:pt x="1219" y="1102"/>
                    <a:pt x="1230" y="1107"/>
                  </a:cubicBezTo>
                  <a:lnTo>
                    <a:pt x="1247" y="1107"/>
                  </a:lnTo>
                  <a:cubicBezTo>
                    <a:pt x="1235" y="1107"/>
                    <a:pt x="1224" y="1102"/>
                    <a:pt x="1219" y="1102"/>
                  </a:cubicBezTo>
                  <a:cubicBezTo>
                    <a:pt x="1185" y="1085"/>
                    <a:pt x="1157" y="1068"/>
                    <a:pt x="1129" y="1051"/>
                  </a:cubicBezTo>
                  <a:cubicBezTo>
                    <a:pt x="1073" y="1007"/>
                    <a:pt x="1023" y="951"/>
                    <a:pt x="984" y="906"/>
                  </a:cubicBezTo>
                  <a:lnTo>
                    <a:pt x="984" y="906"/>
                  </a:lnTo>
                  <a:cubicBezTo>
                    <a:pt x="1001" y="912"/>
                    <a:pt x="1023" y="912"/>
                    <a:pt x="1040" y="912"/>
                  </a:cubicBezTo>
                  <a:lnTo>
                    <a:pt x="1045" y="912"/>
                  </a:lnTo>
                  <a:cubicBezTo>
                    <a:pt x="1068" y="917"/>
                    <a:pt x="1090" y="917"/>
                    <a:pt x="1113" y="917"/>
                  </a:cubicBezTo>
                  <a:lnTo>
                    <a:pt x="1135" y="917"/>
                  </a:lnTo>
                  <a:cubicBezTo>
                    <a:pt x="1152" y="923"/>
                    <a:pt x="1168" y="923"/>
                    <a:pt x="1180" y="923"/>
                  </a:cubicBezTo>
                  <a:lnTo>
                    <a:pt x="1353" y="923"/>
                  </a:lnTo>
                  <a:cubicBezTo>
                    <a:pt x="1370" y="923"/>
                    <a:pt x="1381" y="917"/>
                    <a:pt x="1392" y="917"/>
                  </a:cubicBezTo>
                  <a:lnTo>
                    <a:pt x="1426" y="917"/>
                  </a:lnTo>
                  <a:cubicBezTo>
                    <a:pt x="1437" y="917"/>
                    <a:pt x="1448" y="912"/>
                    <a:pt x="1459" y="912"/>
                  </a:cubicBezTo>
                  <a:lnTo>
                    <a:pt x="1493" y="912"/>
                  </a:lnTo>
                  <a:cubicBezTo>
                    <a:pt x="1498" y="912"/>
                    <a:pt x="1504" y="912"/>
                    <a:pt x="1509" y="906"/>
                  </a:cubicBezTo>
                  <a:cubicBezTo>
                    <a:pt x="1537" y="906"/>
                    <a:pt x="1565" y="900"/>
                    <a:pt x="1593" y="895"/>
                  </a:cubicBezTo>
                  <a:cubicBezTo>
                    <a:pt x="1616" y="906"/>
                    <a:pt x="1644" y="923"/>
                    <a:pt x="1671" y="934"/>
                  </a:cubicBezTo>
                  <a:lnTo>
                    <a:pt x="1694" y="940"/>
                  </a:lnTo>
                  <a:cubicBezTo>
                    <a:pt x="1744" y="962"/>
                    <a:pt x="1800" y="984"/>
                    <a:pt x="1845" y="1001"/>
                  </a:cubicBezTo>
                  <a:cubicBezTo>
                    <a:pt x="1856" y="1001"/>
                    <a:pt x="1862" y="1001"/>
                    <a:pt x="1867" y="1007"/>
                  </a:cubicBezTo>
                  <a:cubicBezTo>
                    <a:pt x="1945" y="1035"/>
                    <a:pt x="2001" y="1051"/>
                    <a:pt x="2001" y="1051"/>
                  </a:cubicBezTo>
                  <a:cubicBezTo>
                    <a:pt x="2024" y="900"/>
                    <a:pt x="2007" y="783"/>
                    <a:pt x="1979" y="705"/>
                  </a:cubicBezTo>
                  <a:lnTo>
                    <a:pt x="1979" y="705"/>
                  </a:lnTo>
                  <a:cubicBezTo>
                    <a:pt x="2001" y="710"/>
                    <a:pt x="2018" y="716"/>
                    <a:pt x="2040" y="727"/>
                  </a:cubicBezTo>
                  <a:cubicBezTo>
                    <a:pt x="2046" y="727"/>
                    <a:pt x="2052" y="727"/>
                    <a:pt x="2057" y="733"/>
                  </a:cubicBezTo>
                  <a:cubicBezTo>
                    <a:pt x="2096" y="750"/>
                    <a:pt x="2135" y="772"/>
                    <a:pt x="2175" y="800"/>
                  </a:cubicBezTo>
                  <a:cubicBezTo>
                    <a:pt x="2180" y="805"/>
                    <a:pt x="2180" y="805"/>
                    <a:pt x="2186" y="811"/>
                  </a:cubicBezTo>
                  <a:cubicBezTo>
                    <a:pt x="2203" y="822"/>
                    <a:pt x="2219" y="839"/>
                    <a:pt x="2236" y="856"/>
                  </a:cubicBezTo>
                  <a:cubicBezTo>
                    <a:pt x="2275" y="895"/>
                    <a:pt x="2331" y="940"/>
                    <a:pt x="2393" y="990"/>
                  </a:cubicBezTo>
                  <a:cubicBezTo>
                    <a:pt x="2393" y="990"/>
                    <a:pt x="2398" y="996"/>
                    <a:pt x="2398" y="996"/>
                  </a:cubicBezTo>
                  <a:cubicBezTo>
                    <a:pt x="2404" y="996"/>
                    <a:pt x="2409" y="1001"/>
                    <a:pt x="2415" y="1007"/>
                  </a:cubicBezTo>
                  <a:lnTo>
                    <a:pt x="2421" y="1007"/>
                  </a:lnTo>
                  <a:cubicBezTo>
                    <a:pt x="2432" y="1018"/>
                    <a:pt x="2443" y="1029"/>
                    <a:pt x="2460" y="1035"/>
                  </a:cubicBezTo>
                  <a:cubicBezTo>
                    <a:pt x="2460" y="1040"/>
                    <a:pt x="2465" y="1040"/>
                    <a:pt x="2465" y="1040"/>
                  </a:cubicBezTo>
                  <a:lnTo>
                    <a:pt x="2471" y="1046"/>
                  </a:lnTo>
                  <a:cubicBezTo>
                    <a:pt x="2482" y="1051"/>
                    <a:pt x="2488" y="1057"/>
                    <a:pt x="2493" y="1063"/>
                  </a:cubicBezTo>
                  <a:cubicBezTo>
                    <a:pt x="2510" y="1074"/>
                    <a:pt x="2527" y="1079"/>
                    <a:pt x="2544" y="1091"/>
                  </a:cubicBezTo>
                  <a:cubicBezTo>
                    <a:pt x="2544" y="1091"/>
                    <a:pt x="2544" y="1091"/>
                    <a:pt x="2544" y="1085"/>
                  </a:cubicBezTo>
                  <a:lnTo>
                    <a:pt x="2549" y="1085"/>
                  </a:lnTo>
                  <a:cubicBezTo>
                    <a:pt x="2549" y="1079"/>
                    <a:pt x="2549" y="1074"/>
                    <a:pt x="2549" y="1068"/>
                  </a:cubicBezTo>
                  <a:cubicBezTo>
                    <a:pt x="2549" y="1063"/>
                    <a:pt x="2549" y="1063"/>
                    <a:pt x="2549" y="1057"/>
                  </a:cubicBezTo>
                  <a:lnTo>
                    <a:pt x="2549" y="1051"/>
                  </a:lnTo>
                  <a:cubicBezTo>
                    <a:pt x="2555" y="1040"/>
                    <a:pt x="2555" y="1029"/>
                    <a:pt x="2555" y="1012"/>
                  </a:cubicBezTo>
                  <a:lnTo>
                    <a:pt x="2555" y="1007"/>
                  </a:lnTo>
                  <a:lnTo>
                    <a:pt x="2555" y="1001"/>
                  </a:lnTo>
                  <a:cubicBezTo>
                    <a:pt x="2555" y="984"/>
                    <a:pt x="2549" y="968"/>
                    <a:pt x="2549" y="945"/>
                  </a:cubicBezTo>
                  <a:cubicBezTo>
                    <a:pt x="2549" y="945"/>
                    <a:pt x="2549" y="945"/>
                    <a:pt x="2544" y="940"/>
                  </a:cubicBezTo>
                  <a:cubicBezTo>
                    <a:pt x="2544" y="923"/>
                    <a:pt x="2538" y="906"/>
                    <a:pt x="2532" y="889"/>
                  </a:cubicBezTo>
                  <a:cubicBezTo>
                    <a:pt x="2532" y="889"/>
                    <a:pt x="2532" y="889"/>
                    <a:pt x="2532" y="884"/>
                  </a:cubicBezTo>
                  <a:cubicBezTo>
                    <a:pt x="2527" y="867"/>
                    <a:pt x="2521" y="856"/>
                    <a:pt x="2516" y="839"/>
                  </a:cubicBezTo>
                  <a:cubicBezTo>
                    <a:pt x="2516" y="839"/>
                    <a:pt x="2516" y="833"/>
                    <a:pt x="2510" y="833"/>
                  </a:cubicBezTo>
                  <a:cubicBezTo>
                    <a:pt x="2504" y="817"/>
                    <a:pt x="2499" y="805"/>
                    <a:pt x="2488" y="789"/>
                  </a:cubicBezTo>
                  <a:cubicBezTo>
                    <a:pt x="2488" y="789"/>
                    <a:pt x="2488" y="783"/>
                    <a:pt x="2488" y="783"/>
                  </a:cubicBezTo>
                  <a:cubicBezTo>
                    <a:pt x="2482" y="772"/>
                    <a:pt x="2471" y="761"/>
                    <a:pt x="2465" y="744"/>
                  </a:cubicBezTo>
                  <a:lnTo>
                    <a:pt x="2465" y="750"/>
                  </a:lnTo>
                  <a:cubicBezTo>
                    <a:pt x="2443" y="716"/>
                    <a:pt x="2421" y="682"/>
                    <a:pt x="2387" y="649"/>
                  </a:cubicBezTo>
                  <a:cubicBezTo>
                    <a:pt x="2426" y="632"/>
                    <a:pt x="2460" y="610"/>
                    <a:pt x="2488" y="593"/>
                  </a:cubicBezTo>
                  <a:cubicBezTo>
                    <a:pt x="2488" y="593"/>
                    <a:pt x="2493" y="593"/>
                    <a:pt x="2493" y="587"/>
                  </a:cubicBezTo>
                  <a:cubicBezTo>
                    <a:pt x="2504" y="582"/>
                    <a:pt x="2516" y="576"/>
                    <a:pt x="2527" y="565"/>
                  </a:cubicBezTo>
                  <a:lnTo>
                    <a:pt x="2538" y="554"/>
                  </a:lnTo>
                  <a:lnTo>
                    <a:pt x="2544" y="554"/>
                  </a:lnTo>
                  <a:cubicBezTo>
                    <a:pt x="2549" y="548"/>
                    <a:pt x="2555" y="543"/>
                    <a:pt x="2560" y="537"/>
                  </a:cubicBezTo>
                  <a:cubicBezTo>
                    <a:pt x="2566" y="532"/>
                    <a:pt x="2566" y="532"/>
                    <a:pt x="2571" y="526"/>
                  </a:cubicBezTo>
                  <a:cubicBezTo>
                    <a:pt x="2577" y="520"/>
                    <a:pt x="2577" y="520"/>
                    <a:pt x="2583" y="520"/>
                  </a:cubicBezTo>
                  <a:cubicBezTo>
                    <a:pt x="2583" y="520"/>
                    <a:pt x="2583" y="515"/>
                    <a:pt x="2588" y="515"/>
                  </a:cubicBezTo>
                  <a:lnTo>
                    <a:pt x="2588" y="509"/>
                  </a:lnTo>
                  <a:cubicBezTo>
                    <a:pt x="2594" y="504"/>
                    <a:pt x="2594" y="504"/>
                    <a:pt x="2599" y="498"/>
                  </a:cubicBezTo>
                  <a:cubicBezTo>
                    <a:pt x="2605" y="492"/>
                    <a:pt x="2611" y="487"/>
                    <a:pt x="2616" y="481"/>
                  </a:cubicBezTo>
                  <a:cubicBezTo>
                    <a:pt x="2616" y="476"/>
                    <a:pt x="2622" y="476"/>
                    <a:pt x="2622" y="470"/>
                  </a:cubicBezTo>
                  <a:cubicBezTo>
                    <a:pt x="2627" y="464"/>
                    <a:pt x="2633" y="459"/>
                    <a:pt x="2639" y="453"/>
                  </a:cubicBezTo>
                  <a:cubicBezTo>
                    <a:pt x="2639" y="453"/>
                    <a:pt x="2644" y="448"/>
                    <a:pt x="2644" y="442"/>
                  </a:cubicBezTo>
                  <a:cubicBezTo>
                    <a:pt x="2650" y="437"/>
                    <a:pt x="2650" y="431"/>
                    <a:pt x="2655" y="425"/>
                  </a:cubicBezTo>
                  <a:cubicBezTo>
                    <a:pt x="2655" y="425"/>
                    <a:pt x="2661" y="420"/>
                    <a:pt x="2661" y="420"/>
                  </a:cubicBezTo>
                  <a:cubicBezTo>
                    <a:pt x="2666" y="409"/>
                    <a:pt x="2666" y="403"/>
                    <a:pt x="2672" y="397"/>
                  </a:cubicBezTo>
                  <a:cubicBezTo>
                    <a:pt x="2672" y="397"/>
                    <a:pt x="2672" y="392"/>
                    <a:pt x="2672" y="392"/>
                  </a:cubicBezTo>
                  <a:cubicBezTo>
                    <a:pt x="2678" y="386"/>
                    <a:pt x="2678" y="381"/>
                    <a:pt x="2683" y="375"/>
                  </a:cubicBezTo>
                  <a:cubicBezTo>
                    <a:pt x="2683" y="369"/>
                    <a:pt x="2683" y="369"/>
                    <a:pt x="2683" y="364"/>
                  </a:cubicBezTo>
                  <a:cubicBezTo>
                    <a:pt x="2683" y="364"/>
                    <a:pt x="2689" y="364"/>
                    <a:pt x="2689" y="358"/>
                  </a:cubicBezTo>
                  <a:cubicBezTo>
                    <a:pt x="2689" y="358"/>
                    <a:pt x="2689" y="358"/>
                    <a:pt x="2689" y="353"/>
                  </a:cubicBezTo>
                  <a:cubicBezTo>
                    <a:pt x="2689" y="353"/>
                    <a:pt x="2689" y="347"/>
                    <a:pt x="2694" y="347"/>
                  </a:cubicBezTo>
                  <a:cubicBezTo>
                    <a:pt x="2694" y="341"/>
                    <a:pt x="2694" y="341"/>
                    <a:pt x="2694" y="336"/>
                  </a:cubicBezTo>
                  <a:cubicBezTo>
                    <a:pt x="2694" y="336"/>
                    <a:pt x="2694" y="330"/>
                    <a:pt x="2700" y="330"/>
                  </a:cubicBezTo>
                  <a:cubicBezTo>
                    <a:pt x="2700" y="325"/>
                    <a:pt x="2700" y="325"/>
                    <a:pt x="2700" y="325"/>
                  </a:cubicBezTo>
                  <a:cubicBezTo>
                    <a:pt x="2700" y="319"/>
                    <a:pt x="2700" y="319"/>
                    <a:pt x="2700" y="319"/>
                  </a:cubicBezTo>
                  <a:cubicBezTo>
                    <a:pt x="2700" y="314"/>
                    <a:pt x="2700" y="314"/>
                    <a:pt x="2700" y="314"/>
                  </a:cubicBezTo>
                  <a:lnTo>
                    <a:pt x="2706" y="314"/>
                  </a:lnTo>
                  <a:lnTo>
                    <a:pt x="2706" y="308"/>
                  </a:lnTo>
                  <a:lnTo>
                    <a:pt x="2706" y="302"/>
                  </a:lnTo>
                  <a:cubicBezTo>
                    <a:pt x="2549" y="319"/>
                    <a:pt x="2415" y="364"/>
                    <a:pt x="2331" y="403"/>
                  </a:cubicBezTo>
                  <a:cubicBezTo>
                    <a:pt x="2257" y="432"/>
                    <a:pt x="2179" y="449"/>
                    <a:pt x="2101" y="449"/>
                  </a:cubicBezTo>
                  <a:cubicBezTo>
                    <a:pt x="2074" y="449"/>
                    <a:pt x="2046" y="446"/>
                    <a:pt x="2018" y="442"/>
                  </a:cubicBezTo>
                  <a:cubicBezTo>
                    <a:pt x="2018" y="425"/>
                    <a:pt x="2024" y="409"/>
                    <a:pt x="2024" y="392"/>
                  </a:cubicBezTo>
                  <a:cubicBezTo>
                    <a:pt x="2024" y="386"/>
                    <a:pt x="2029" y="381"/>
                    <a:pt x="2029" y="381"/>
                  </a:cubicBezTo>
                  <a:cubicBezTo>
                    <a:pt x="2035" y="341"/>
                    <a:pt x="2040" y="308"/>
                    <a:pt x="2046" y="274"/>
                  </a:cubicBezTo>
                  <a:cubicBezTo>
                    <a:pt x="2046" y="274"/>
                    <a:pt x="2046" y="269"/>
                    <a:pt x="2046" y="263"/>
                  </a:cubicBezTo>
                  <a:cubicBezTo>
                    <a:pt x="2046" y="263"/>
                    <a:pt x="2046" y="263"/>
                    <a:pt x="2046" y="258"/>
                  </a:cubicBezTo>
                  <a:cubicBezTo>
                    <a:pt x="2057" y="207"/>
                    <a:pt x="2063" y="168"/>
                    <a:pt x="2063" y="157"/>
                  </a:cubicBezTo>
                  <a:lnTo>
                    <a:pt x="2063" y="151"/>
                  </a:lnTo>
                  <a:lnTo>
                    <a:pt x="2046" y="151"/>
                  </a:lnTo>
                  <a:cubicBezTo>
                    <a:pt x="1985" y="151"/>
                    <a:pt x="1917" y="157"/>
                    <a:pt x="1856" y="157"/>
                  </a:cubicBezTo>
                  <a:cubicBezTo>
                    <a:pt x="1850" y="157"/>
                    <a:pt x="1839" y="157"/>
                    <a:pt x="1834" y="163"/>
                  </a:cubicBezTo>
                  <a:cubicBezTo>
                    <a:pt x="1789" y="163"/>
                    <a:pt x="1744" y="163"/>
                    <a:pt x="1699" y="168"/>
                  </a:cubicBezTo>
                  <a:cubicBezTo>
                    <a:pt x="1660" y="140"/>
                    <a:pt x="1610" y="118"/>
                    <a:pt x="1560" y="96"/>
                  </a:cubicBezTo>
                  <a:cubicBezTo>
                    <a:pt x="1543" y="90"/>
                    <a:pt x="1521" y="84"/>
                    <a:pt x="1504" y="73"/>
                  </a:cubicBezTo>
                  <a:cubicBezTo>
                    <a:pt x="1465" y="62"/>
                    <a:pt x="1426" y="51"/>
                    <a:pt x="1386" y="40"/>
                  </a:cubicBezTo>
                  <a:cubicBezTo>
                    <a:pt x="1364" y="34"/>
                    <a:pt x="1342" y="28"/>
                    <a:pt x="1319" y="23"/>
                  </a:cubicBezTo>
                  <a:cubicBezTo>
                    <a:pt x="1303" y="17"/>
                    <a:pt x="1280" y="17"/>
                    <a:pt x="1263" y="12"/>
                  </a:cubicBezTo>
                  <a:cubicBezTo>
                    <a:pt x="1213" y="6"/>
                    <a:pt x="1157" y="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3531710" y="2479875"/>
              <a:ext cx="218787" cy="90036"/>
            </a:xfrm>
            <a:custGeom>
              <a:avLst/>
              <a:gdLst/>
              <a:ahLst/>
              <a:cxnLst/>
              <a:rect l="l" t="t" r="r" b="b"/>
              <a:pathLst>
                <a:path w="2707" h="1114" extrusionOk="0">
                  <a:moveTo>
                    <a:pt x="1074" y="1"/>
                  </a:moveTo>
                  <a:cubicBezTo>
                    <a:pt x="1024" y="1"/>
                    <a:pt x="973" y="1"/>
                    <a:pt x="923" y="6"/>
                  </a:cubicBezTo>
                  <a:cubicBezTo>
                    <a:pt x="901" y="12"/>
                    <a:pt x="873" y="17"/>
                    <a:pt x="845" y="17"/>
                  </a:cubicBezTo>
                  <a:cubicBezTo>
                    <a:pt x="817" y="23"/>
                    <a:pt x="789" y="29"/>
                    <a:pt x="761" y="34"/>
                  </a:cubicBezTo>
                  <a:cubicBezTo>
                    <a:pt x="621" y="68"/>
                    <a:pt x="493" y="118"/>
                    <a:pt x="370" y="185"/>
                  </a:cubicBezTo>
                  <a:lnTo>
                    <a:pt x="6" y="386"/>
                  </a:lnTo>
                  <a:cubicBezTo>
                    <a:pt x="6" y="386"/>
                    <a:pt x="1" y="392"/>
                    <a:pt x="1" y="392"/>
                  </a:cubicBezTo>
                  <a:cubicBezTo>
                    <a:pt x="1" y="398"/>
                    <a:pt x="1" y="398"/>
                    <a:pt x="1" y="398"/>
                  </a:cubicBezTo>
                  <a:cubicBezTo>
                    <a:pt x="1" y="398"/>
                    <a:pt x="1" y="403"/>
                    <a:pt x="1" y="409"/>
                  </a:cubicBezTo>
                  <a:cubicBezTo>
                    <a:pt x="129" y="554"/>
                    <a:pt x="297" y="671"/>
                    <a:pt x="481" y="761"/>
                  </a:cubicBezTo>
                  <a:lnTo>
                    <a:pt x="498" y="766"/>
                  </a:lnTo>
                  <a:cubicBezTo>
                    <a:pt x="532" y="783"/>
                    <a:pt x="571" y="800"/>
                    <a:pt x="610" y="817"/>
                  </a:cubicBezTo>
                  <a:cubicBezTo>
                    <a:pt x="621" y="817"/>
                    <a:pt x="632" y="822"/>
                    <a:pt x="644" y="828"/>
                  </a:cubicBezTo>
                  <a:cubicBezTo>
                    <a:pt x="660" y="834"/>
                    <a:pt x="677" y="839"/>
                    <a:pt x="699" y="845"/>
                  </a:cubicBezTo>
                  <a:cubicBezTo>
                    <a:pt x="722" y="856"/>
                    <a:pt x="744" y="862"/>
                    <a:pt x="767" y="867"/>
                  </a:cubicBezTo>
                  <a:cubicBezTo>
                    <a:pt x="778" y="867"/>
                    <a:pt x="783" y="873"/>
                    <a:pt x="794" y="873"/>
                  </a:cubicBezTo>
                  <a:cubicBezTo>
                    <a:pt x="850" y="934"/>
                    <a:pt x="929" y="979"/>
                    <a:pt x="1001" y="1018"/>
                  </a:cubicBezTo>
                  <a:cubicBezTo>
                    <a:pt x="1046" y="1040"/>
                    <a:pt x="1085" y="1057"/>
                    <a:pt x="1124" y="1068"/>
                  </a:cubicBezTo>
                  <a:cubicBezTo>
                    <a:pt x="1147" y="1080"/>
                    <a:pt x="1169" y="1085"/>
                    <a:pt x="1186" y="1091"/>
                  </a:cubicBezTo>
                  <a:cubicBezTo>
                    <a:pt x="1196" y="1096"/>
                    <a:pt x="1204" y="1099"/>
                    <a:pt x="1211" y="1101"/>
                  </a:cubicBezTo>
                  <a:lnTo>
                    <a:pt x="1211" y="1101"/>
                  </a:lnTo>
                  <a:cubicBezTo>
                    <a:pt x="1184" y="1089"/>
                    <a:pt x="1157" y="1068"/>
                    <a:pt x="1130" y="1052"/>
                  </a:cubicBezTo>
                  <a:cubicBezTo>
                    <a:pt x="1074" y="1007"/>
                    <a:pt x="1024" y="951"/>
                    <a:pt x="985" y="906"/>
                  </a:cubicBezTo>
                  <a:lnTo>
                    <a:pt x="985" y="906"/>
                  </a:lnTo>
                  <a:cubicBezTo>
                    <a:pt x="1001" y="912"/>
                    <a:pt x="1024" y="912"/>
                    <a:pt x="1040" y="912"/>
                  </a:cubicBezTo>
                  <a:lnTo>
                    <a:pt x="1046" y="912"/>
                  </a:lnTo>
                  <a:cubicBezTo>
                    <a:pt x="1068" y="917"/>
                    <a:pt x="1091" y="917"/>
                    <a:pt x="1113" y="917"/>
                  </a:cubicBezTo>
                  <a:cubicBezTo>
                    <a:pt x="1119" y="917"/>
                    <a:pt x="1130" y="917"/>
                    <a:pt x="1135" y="923"/>
                  </a:cubicBezTo>
                  <a:lnTo>
                    <a:pt x="1353" y="923"/>
                  </a:lnTo>
                  <a:cubicBezTo>
                    <a:pt x="1370" y="923"/>
                    <a:pt x="1381" y="917"/>
                    <a:pt x="1393" y="917"/>
                  </a:cubicBezTo>
                  <a:lnTo>
                    <a:pt x="1426" y="917"/>
                  </a:lnTo>
                  <a:cubicBezTo>
                    <a:pt x="1437" y="917"/>
                    <a:pt x="1448" y="917"/>
                    <a:pt x="1460" y="912"/>
                  </a:cubicBezTo>
                  <a:lnTo>
                    <a:pt x="1510" y="912"/>
                  </a:lnTo>
                  <a:cubicBezTo>
                    <a:pt x="1538" y="906"/>
                    <a:pt x="1566" y="901"/>
                    <a:pt x="1594" y="895"/>
                  </a:cubicBezTo>
                  <a:cubicBezTo>
                    <a:pt x="1616" y="912"/>
                    <a:pt x="1644" y="923"/>
                    <a:pt x="1672" y="934"/>
                  </a:cubicBezTo>
                  <a:lnTo>
                    <a:pt x="1694" y="940"/>
                  </a:lnTo>
                  <a:cubicBezTo>
                    <a:pt x="1745" y="962"/>
                    <a:pt x="1801" y="984"/>
                    <a:pt x="1845" y="1001"/>
                  </a:cubicBezTo>
                  <a:cubicBezTo>
                    <a:pt x="1857" y="1001"/>
                    <a:pt x="1862" y="1001"/>
                    <a:pt x="1868" y="1007"/>
                  </a:cubicBezTo>
                  <a:cubicBezTo>
                    <a:pt x="1946" y="1035"/>
                    <a:pt x="2002" y="1052"/>
                    <a:pt x="2002" y="1052"/>
                  </a:cubicBezTo>
                  <a:cubicBezTo>
                    <a:pt x="2024" y="901"/>
                    <a:pt x="2007" y="783"/>
                    <a:pt x="1980" y="705"/>
                  </a:cubicBezTo>
                  <a:lnTo>
                    <a:pt x="1980" y="705"/>
                  </a:lnTo>
                  <a:cubicBezTo>
                    <a:pt x="2002" y="711"/>
                    <a:pt x="2019" y="716"/>
                    <a:pt x="2041" y="727"/>
                  </a:cubicBezTo>
                  <a:cubicBezTo>
                    <a:pt x="2047" y="727"/>
                    <a:pt x="2052" y="727"/>
                    <a:pt x="2058" y="733"/>
                  </a:cubicBezTo>
                  <a:cubicBezTo>
                    <a:pt x="2097" y="750"/>
                    <a:pt x="2136" y="772"/>
                    <a:pt x="2175" y="800"/>
                  </a:cubicBezTo>
                  <a:cubicBezTo>
                    <a:pt x="2181" y="806"/>
                    <a:pt x="2181" y="806"/>
                    <a:pt x="2186" y="811"/>
                  </a:cubicBezTo>
                  <a:cubicBezTo>
                    <a:pt x="2203" y="822"/>
                    <a:pt x="2220" y="839"/>
                    <a:pt x="2237" y="856"/>
                  </a:cubicBezTo>
                  <a:cubicBezTo>
                    <a:pt x="2276" y="895"/>
                    <a:pt x="2332" y="940"/>
                    <a:pt x="2393" y="990"/>
                  </a:cubicBezTo>
                  <a:cubicBezTo>
                    <a:pt x="2393" y="990"/>
                    <a:pt x="2399" y="996"/>
                    <a:pt x="2399" y="996"/>
                  </a:cubicBezTo>
                  <a:cubicBezTo>
                    <a:pt x="2404" y="996"/>
                    <a:pt x="2410" y="1001"/>
                    <a:pt x="2416" y="1007"/>
                  </a:cubicBezTo>
                  <a:lnTo>
                    <a:pt x="2421" y="1007"/>
                  </a:lnTo>
                  <a:cubicBezTo>
                    <a:pt x="2432" y="1018"/>
                    <a:pt x="2443" y="1029"/>
                    <a:pt x="2460" y="1035"/>
                  </a:cubicBezTo>
                  <a:cubicBezTo>
                    <a:pt x="2460" y="1040"/>
                    <a:pt x="2466" y="1040"/>
                    <a:pt x="2466" y="1040"/>
                  </a:cubicBezTo>
                  <a:lnTo>
                    <a:pt x="2471" y="1046"/>
                  </a:lnTo>
                  <a:cubicBezTo>
                    <a:pt x="2483" y="1052"/>
                    <a:pt x="2488" y="1057"/>
                    <a:pt x="2494" y="1063"/>
                  </a:cubicBezTo>
                  <a:cubicBezTo>
                    <a:pt x="2511" y="1074"/>
                    <a:pt x="2527" y="1080"/>
                    <a:pt x="2544" y="1091"/>
                  </a:cubicBezTo>
                  <a:cubicBezTo>
                    <a:pt x="2544" y="1091"/>
                    <a:pt x="2544" y="1091"/>
                    <a:pt x="2544" y="1085"/>
                  </a:cubicBezTo>
                  <a:cubicBezTo>
                    <a:pt x="2550" y="1080"/>
                    <a:pt x="2550" y="1074"/>
                    <a:pt x="2550" y="1068"/>
                  </a:cubicBezTo>
                  <a:cubicBezTo>
                    <a:pt x="2550" y="1063"/>
                    <a:pt x="2550" y="1063"/>
                    <a:pt x="2550" y="1057"/>
                  </a:cubicBezTo>
                  <a:lnTo>
                    <a:pt x="2550" y="1052"/>
                  </a:lnTo>
                  <a:cubicBezTo>
                    <a:pt x="2550" y="1040"/>
                    <a:pt x="2555" y="1029"/>
                    <a:pt x="2555" y="1012"/>
                  </a:cubicBezTo>
                  <a:lnTo>
                    <a:pt x="2555" y="1007"/>
                  </a:lnTo>
                  <a:lnTo>
                    <a:pt x="2555" y="1001"/>
                  </a:lnTo>
                  <a:cubicBezTo>
                    <a:pt x="2555" y="984"/>
                    <a:pt x="2550" y="968"/>
                    <a:pt x="2550" y="945"/>
                  </a:cubicBezTo>
                  <a:cubicBezTo>
                    <a:pt x="2550" y="945"/>
                    <a:pt x="2544" y="945"/>
                    <a:pt x="2544" y="940"/>
                  </a:cubicBezTo>
                  <a:cubicBezTo>
                    <a:pt x="2544" y="923"/>
                    <a:pt x="2539" y="906"/>
                    <a:pt x="2533" y="889"/>
                  </a:cubicBezTo>
                  <a:cubicBezTo>
                    <a:pt x="2533" y="889"/>
                    <a:pt x="2533" y="889"/>
                    <a:pt x="2533" y="884"/>
                  </a:cubicBezTo>
                  <a:cubicBezTo>
                    <a:pt x="2527" y="867"/>
                    <a:pt x="2522" y="856"/>
                    <a:pt x="2511" y="839"/>
                  </a:cubicBezTo>
                  <a:cubicBezTo>
                    <a:pt x="2511" y="834"/>
                    <a:pt x="2511" y="834"/>
                    <a:pt x="2511" y="834"/>
                  </a:cubicBezTo>
                  <a:cubicBezTo>
                    <a:pt x="2505" y="817"/>
                    <a:pt x="2499" y="806"/>
                    <a:pt x="2488" y="789"/>
                  </a:cubicBezTo>
                  <a:cubicBezTo>
                    <a:pt x="2488" y="789"/>
                    <a:pt x="2488" y="783"/>
                    <a:pt x="2488" y="783"/>
                  </a:cubicBezTo>
                  <a:cubicBezTo>
                    <a:pt x="2477" y="772"/>
                    <a:pt x="2471" y="761"/>
                    <a:pt x="2466" y="744"/>
                  </a:cubicBezTo>
                  <a:lnTo>
                    <a:pt x="2466" y="750"/>
                  </a:lnTo>
                  <a:cubicBezTo>
                    <a:pt x="2443" y="716"/>
                    <a:pt x="2421" y="683"/>
                    <a:pt x="2388" y="649"/>
                  </a:cubicBezTo>
                  <a:cubicBezTo>
                    <a:pt x="2427" y="632"/>
                    <a:pt x="2460" y="610"/>
                    <a:pt x="2488" y="593"/>
                  </a:cubicBezTo>
                  <a:cubicBezTo>
                    <a:pt x="2488" y="593"/>
                    <a:pt x="2488" y="593"/>
                    <a:pt x="2494" y="588"/>
                  </a:cubicBezTo>
                  <a:cubicBezTo>
                    <a:pt x="2505" y="582"/>
                    <a:pt x="2516" y="576"/>
                    <a:pt x="2527" y="565"/>
                  </a:cubicBezTo>
                  <a:lnTo>
                    <a:pt x="2539" y="554"/>
                  </a:lnTo>
                  <a:lnTo>
                    <a:pt x="2544" y="554"/>
                  </a:lnTo>
                  <a:cubicBezTo>
                    <a:pt x="2550" y="548"/>
                    <a:pt x="2555" y="543"/>
                    <a:pt x="2561" y="537"/>
                  </a:cubicBezTo>
                  <a:cubicBezTo>
                    <a:pt x="2566" y="532"/>
                    <a:pt x="2566" y="532"/>
                    <a:pt x="2572" y="526"/>
                  </a:cubicBezTo>
                  <a:cubicBezTo>
                    <a:pt x="2578" y="521"/>
                    <a:pt x="2578" y="521"/>
                    <a:pt x="2583" y="521"/>
                  </a:cubicBezTo>
                  <a:cubicBezTo>
                    <a:pt x="2583" y="521"/>
                    <a:pt x="2583" y="515"/>
                    <a:pt x="2583" y="515"/>
                  </a:cubicBezTo>
                  <a:lnTo>
                    <a:pt x="2589" y="509"/>
                  </a:lnTo>
                  <a:cubicBezTo>
                    <a:pt x="2594" y="504"/>
                    <a:pt x="2594" y="504"/>
                    <a:pt x="2600" y="498"/>
                  </a:cubicBezTo>
                  <a:cubicBezTo>
                    <a:pt x="2606" y="493"/>
                    <a:pt x="2611" y="487"/>
                    <a:pt x="2617" y="481"/>
                  </a:cubicBezTo>
                  <a:cubicBezTo>
                    <a:pt x="2617" y="476"/>
                    <a:pt x="2622" y="476"/>
                    <a:pt x="2622" y="470"/>
                  </a:cubicBezTo>
                  <a:cubicBezTo>
                    <a:pt x="2628" y="465"/>
                    <a:pt x="2634" y="459"/>
                    <a:pt x="2634" y="453"/>
                  </a:cubicBezTo>
                  <a:cubicBezTo>
                    <a:pt x="2639" y="453"/>
                    <a:pt x="2639" y="448"/>
                    <a:pt x="2645" y="442"/>
                  </a:cubicBezTo>
                  <a:cubicBezTo>
                    <a:pt x="2645" y="437"/>
                    <a:pt x="2650" y="431"/>
                    <a:pt x="2656" y="426"/>
                  </a:cubicBezTo>
                  <a:cubicBezTo>
                    <a:pt x="2656" y="426"/>
                    <a:pt x="2656" y="420"/>
                    <a:pt x="2661" y="420"/>
                  </a:cubicBezTo>
                  <a:cubicBezTo>
                    <a:pt x="2661" y="414"/>
                    <a:pt x="2667" y="403"/>
                    <a:pt x="2673" y="398"/>
                  </a:cubicBezTo>
                  <a:cubicBezTo>
                    <a:pt x="2673" y="398"/>
                    <a:pt x="2673" y="392"/>
                    <a:pt x="2673" y="392"/>
                  </a:cubicBezTo>
                  <a:cubicBezTo>
                    <a:pt x="2678" y="386"/>
                    <a:pt x="2678" y="381"/>
                    <a:pt x="2684" y="375"/>
                  </a:cubicBezTo>
                  <a:cubicBezTo>
                    <a:pt x="2684" y="370"/>
                    <a:pt x="2684" y="370"/>
                    <a:pt x="2684" y="364"/>
                  </a:cubicBezTo>
                  <a:cubicBezTo>
                    <a:pt x="2684" y="364"/>
                    <a:pt x="2689" y="364"/>
                    <a:pt x="2689" y="358"/>
                  </a:cubicBezTo>
                  <a:cubicBezTo>
                    <a:pt x="2689" y="358"/>
                    <a:pt x="2689" y="358"/>
                    <a:pt x="2689" y="353"/>
                  </a:cubicBezTo>
                  <a:cubicBezTo>
                    <a:pt x="2689" y="353"/>
                    <a:pt x="2689" y="347"/>
                    <a:pt x="2695" y="347"/>
                  </a:cubicBezTo>
                  <a:cubicBezTo>
                    <a:pt x="2695" y="342"/>
                    <a:pt x="2695" y="342"/>
                    <a:pt x="2695" y="336"/>
                  </a:cubicBezTo>
                  <a:cubicBezTo>
                    <a:pt x="2695" y="336"/>
                    <a:pt x="2695" y="330"/>
                    <a:pt x="2701" y="330"/>
                  </a:cubicBezTo>
                  <a:cubicBezTo>
                    <a:pt x="2701" y="325"/>
                    <a:pt x="2701" y="325"/>
                    <a:pt x="2701" y="325"/>
                  </a:cubicBezTo>
                  <a:cubicBezTo>
                    <a:pt x="2701" y="319"/>
                    <a:pt x="2701" y="319"/>
                    <a:pt x="2701" y="319"/>
                  </a:cubicBezTo>
                  <a:cubicBezTo>
                    <a:pt x="2701" y="314"/>
                    <a:pt x="2701" y="314"/>
                    <a:pt x="2701" y="314"/>
                  </a:cubicBezTo>
                  <a:lnTo>
                    <a:pt x="2706" y="314"/>
                  </a:lnTo>
                  <a:lnTo>
                    <a:pt x="2706" y="308"/>
                  </a:lnTo>
                  <a:lnTo>
                    <a:pt x="2706" y="303"/>
                  </a:lnTo>
                  <a:cubicBezTo>
                    <a:pt x="2544" y="319"/>
                    <a:pt x="2416" y="364"/>
                    <a:pt x="2326" y="403"/>
                  </a:cubicBezTo>
                  <a:cubicBezTo>
                    <a:pt x="2256" y="432"/>
                    <a:pt x="2180" y="449"/>
                    <a:pt x="2099" y="449"/>
                  </a:cubicBezTo>
                  <a:cubicBezTo>
                    <a:pt x="2071" y="449"/>
                    <a:pt x="2042" y="447"/>
                    <a:pt x="2013" y="442"/>
                  </a:cubicBezTo>
                  <a:cubicBezTo>
                    <a:pt x="2019" y="426"/>
                    <a:pt x="2024" y="409"/>
                    <a:pt x="2024" y="392"/>
                  </a:cubicBezTo>
                  <a:cubicBezTo>
                    <a:pt x="2024" y="386"/>
                    <a:pt x="2030" y="381"/>
                    <a:pt x="2030" y="381"/>
                  </a:cubicBezTo>
                  <a:cubicBezTo>
                    <a:pt x="2035" y="342"/>
                    <a:pt x="2041" y="308"/>
                    <a:pt x="2047" y="275"/>
                  </a:cubicBezTo>
                  <a:cubicBezTo>
                    <a:pt x="2047" y="275"/>
                    <a:pt x="2047" y="269"/>
                    <a:pt x="2047" y="263"/>
                  </a:cubicBezTo>
                  <a:cubicBezTo>
                    <a:pt x="2047" y="263"/>
                    <a:pt x="2047" y="263"/>
                    <a:pt x="2047" y="258"/>
                  </a:cubicBezTo>
                  <a:cubicBezTo>
                    <a:pt x="2058" y="207"/>
                    <a:pt x="2063" y="168"/>
                    <a:pt x="2063" y="157"/>
                  </a:cubicBezTo>
                  <a:lnTo>
                    <a:pt x="2063" y="152"/>
                  </a:lnTo>
                  <a:lnTo>
                    <a:pt x="2041" y="152"/>
                  </a:lnTo>
                  <a:cubicBezTo>
                    <a:pt x="1985" y="157"/>
                    <a:pt x="1918" y="157"/>
                    <a:pt x="1857" y="157"/>
                  </a:cubicBezTo>
                  <a:cubicBezTo>
                    <a:pt x="1851" y="157"/>
                    <a:pt x="1840" y="163"/>
                    <a:pt x="1834" y="163"/>
                  </a:cubicBezTo>
                  <a:cubicBezTo>
                    <a:pt x="1789" y="163"/>
                    <a:pt x="1745" y="168"/>
                    <a:pt x="1700" y="168"/>
                  </a:cubicBezTo>
                  <a:cubicBezTo>
                    <a:pt x="1661" y="146"/>
                    <a:pt x="1611" y="118"/>
                    <a:pt x="1560" y="96"/>
                  </a:cubicBezTo>
                  <a:cubicBezTo>
                    <a:pt x="1544" y="90"/>
                    <a:pt x="1521" y="85"/>
                    <a:pt x="1504" y="73"/>
                  </a:cubicBezTo>
                  <a:cubicBezTo>
                    <a:pt x="1465" y="62"/>
                    <a:pt x="1426" y="51"/>
                    <a:pt x="1381" y="40"/>
                  </a:cubicBezTo>
                  <a:cubicBezTo>
                    <a:pt x="1365" y="34"/>
                    <a:pt x="1342" y="29"/>
                    <a:pt x="1320" y="23"/>
                  </a:cubicBezTo>
                  <a:cubicBezTo>
                    <a:pt x="1298" y="23"/>
                    <a:pt x="1281" y="17"/>
                    <a:pt x="1258" y="12"/>
                  </a:cubicBezTo>
                  <a:cubicBezTo>
                    <a:pt x="1208" y="6"/>
                    <a:pt x="1158" y="1"/>
                    <a:pt x="1102" y="1"/>
                  </a:cubicBezTo>
                  <a:close/>
                  <a:moveTo>
                    <a:pt x="1211" y="1101"/>
                  </a:moveTo>
                  <a:lnTo>
                    <a:pt x="1211" y="1101"/>
                  </a:lnTo>
                  <a:cubicBezTo>
                    <a:pt x="1212" y="1101"/>
                    <a:pt x="1213" y="1102"/>
                    <a:pt x="1214" y="1102"/>
                  </a:cubicBezTo>
                  <a:cubicBezTo>
                    <a:pt x="1214" y="1102"/>
                    <a:pt x="1214" y="1102"/>
                    <a:pt x="1215" y="1102"/>
                  </a:cubicBezTo>
                  <a:lnTo>
                    <a:pt x="1215" y="1102"/>
                  </a:lnTo>
                  <a:cubicBezTo>
                    <a:pt x="1214" y="1102"/>
                    <a:pt x="1212" y="1101"/>
                    <a:pt x="1211" y="1101"/>
                  </a:cubicBezTo>
                  <a:close/>
                  <a:moveTo>
                    <a:pt x="1215" y="1102"/>
                  </a:moveTo>
                  <a:cubicBezTo>
                    <a:pt x="1221" y="1104"/>
                    <a:pt x="1226" y="1105"/>
                    <a:pt x="1230" y="1107"/>
                  </a:cubicBezTo>
                  <a:cubicBezTo>
                    <a:pt x="1233" y="1107"/>
                    <a:pt x="1235" y="1108"/>
                    <a:pt x="1237" y="1108"/>
                  </a:cubicBezTo>
                  <a:lnTo>
                    <a:pt x="1237" y="1108"/>
                  </a:lnTo>
                  <a:cubicBezTo>
                    <a:pt x="1230" y="1105"/>
                    <a:pt x="1222" y="1102"/>
                    <a:pt x="1215" y="1102"/>
                  </a:cubicBezTo>
                  <a:close/>
                  <a:moveTo>
                    <a:pt x="1237" y="1108"/>
                  </a:moveTo>
                  <a:lnTo>
                    <a:pt x="1237" y="1108"/>
                  </a:lnTo>
                  <a:cubicBezTo>
                    <a:pt x="1241" y="1110"/>
                    <a:pt x="1244" y="1111"/>
                    <a:pt x="1247" y="1113"/>
                  </a:cubicBezTo>
                  <a:cubicBezTo>
                    <a:pt x="1247" y="1113"/>
                    <a:pt x="1244" y="1110"/>
                    <a:pt x="1237" y="1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3464384" y="2719757"/>
              <a:ext cx="218787" cy="90036"/>
            </a:xfrm>
            <a:custGeom>
              <a:avLst/>
              <a:gdLst/>
              <a:ahLst/>
              <a:cxnLst/>
              <a:rect l="l" t="t" r="r" b="b"/>
              <a:pathLst>
                <a:path w="2707" h="1114" extrusionOk="0">
                  <a:moveTo>
                    <a:pt x="1074" y="1"/>
                  </a:moveTo>
                  <a:cubicBezTo>
                    <a:pt x="1024" y="1"/>
                    <a:pt x="973" y="6"/>
                    <a:pt x="923" y="12"/>
                  </a:cubicBezTo>
                  <a:cubicBezTo>
                    <a:pt x="895" y="12"/>
                    <a:pt x="873" y="18"/>
                    <a:pt x="845" y="18"/>
                  </a:cubicBezTo>
                  <a:cubicBezTo>
                    <a:pt x="817" y="23"/>
                    <a:pt x="789" y="29"/>
                    <a:pt x="761" y="34"/>
                  </a:cubicBezTo>
                  <a:cubicBezTo>
                    <a:pt x="621" y="68"/>
                    <a:pt x="493" y="118"/>
                    <a:pt x="370" y="185"/>
                  </a:cubicBezTo>
                  <a:lnTo>
                    <a:pt x="6" y="387"/>
                  </a:lnTo>
                  <a:cubicBezTo>
                    <a:pt x="6" y="387"/>
                    <a:pt x="1" y="392"/>
                    <a:pt x="1" y="398"/>
                  </a:cubicBezTo>
                  <a:cubicBezTo>
                    <a:pt x="1" y="398"/>
                    <a:pt x="1" y="398"/>
                    <a:pt x="1" y="403"/>
                  </a:cubicBezTo>
                  <a:cubicBezTo>
                    <a:pt x="1" y="403"/>
                    <a:pt x="1" y="403"/>
                    <a:pt x="1" y="409"/>
                  </a:cubicBezTo>
                  <a:cubicBezTo>
                    <a:pt x="135" y="554"/>
                    <a:pt x="297" y="677"/>
                    <a:pt x="482" y="761"/>
                  </a:cubicBezTo>
                  <a:lnTo>
                    <a:pt x="493" y="767"/>
                  </a:lnTo>
                  <a:cubicBezTo>
                    <a:pt x="532" y="783"/>
                    <a:pt x="571" y="800"/>
                    <a:pt x="610" y="817"/>
                  </a:cubicBezTo>
                  <a:cubicBezTo>
                    <a:pt x="621" y="823"/>
                    <a:pt x="632" y="823"/>
                    <a:pt x="644" y="828"/>
                  </a:cubicBezTo>
                  <a:cubicBezTo>
                    <a:pt x="660" y="834"/>
                    <a:pt x="677" y="839"/>
                    <a:pt x="700" y="845"/>
                  </a:cubicBezTo>
                  <a:cubicBezTo>
                    <a:pt x="722" y="856"/>
                    <a:pt x="744" y="862"/>
                    <a:pt x="767" y="867"/>
                  </a:cubicBezTo>
                  <a:cubicBezTo>
                    <a:pt x="778" y="867"/>
                    <a:pt x="783" y="873"/>
                    <a:pt x="795" y="873"/>
                  </a:cubicBezTo>
                  <a:cubicBezTo>
                    <a:pt x="850" y="934"/>
                    <a:pt x="929" y="979"/>
                    <a:pt x="1001" y="1018"/>
                  </a:cubicBezTo>
                  <a:cubicBezTo>
                    <a:pt x="1046" y="1041"/>
                    <a:pt x="1085" y="1057"/>
                    <a:pt x="1124" y="1074"/>
                  </a:cubicBezTo>
                  <a:cubicBezTo>
                    <a:pt x="1147" y="1080"/>
                    <a:pt x="1169" y="1091"/>
                    <a:pt x="1186" y="1097"/>
                  </a:cubicBezTo>
                  <a:cubicBezTo>
                    <a:pt x="1198" y="1100"/>
                    <a:pt x="1207" y="1101"/>
                    <a:pt x="1215" y="1103"/>
                  </a:cubicBezTo>
                  <a:lnTo>
                    <a:pt x="1215" y="1103"/>
                  </a:lnTo>
                  <a:cubicBezTo>
                    <a:pt x="1215" y="1102"/>
                    <a:pt x="1214" y="1102"/>
                    <a:pt x="1214" y="1102"/>
                  </a:cubicBezTo>
                  <a:cubicBezTo>
                    <a:pt x="1186" y="1091"/>
                    <a:pt x="1158" y="1074"/>
                    <a:pt x="1130" y="1052"/>
                  </a:cubicBezTo>
                  <a:cubicBezTo>
                    <a:pt x="1074" y="1007"/>
                    <a:pt x="1024" y="957"/>
                    <a:pt x="985" y="906"/>
                  </a:cubicBezTo>
                  <a:lnTo>
                    <a:pt x="985" y="906"/>
                  </a:lnTo>
                  <a:cubicBezTo>
                    <a:pt x="1001" y="912"/>
                    <a:pt x="1024" y="912"/>
                    <a:pt x="1041" y="918"/>
                  </a:cubicBezTo>
                  <a:lnTo>
                    <a:pt x="1113" y="918"/>
                  </a:lnTo>
                  <a:cubicBezTo>
                    <a:pt x="1119" y="918"/>
                    <a:pt x="1130" y="923"/>
                    <a:pt x="1136" y="923"/>
                  </a:cubicBezTo>
                  <a:lnTo>
                    <a:pt x="1354" y="923"/>
                  </a:lnTo>
                  <a:cubicBezTo>
                    <a:pt x="1370" y="923"/>
                    <a:pt x="1382" y="918"/>
                    <a:pt x="1393" y="918"/>
                  </a:cubicBezTo>
                  <a:lnTo>
                    <a:pt x="1426" y="918"/>
                  </a:lnTo>
                  <a:cubicBezTo>
                    <a:pt x="1437" y="918"/>
                    <a:pt x="1449" y="918"/>
                    <a:pt x="1460" y="912"/>
                  </a:cubicBezTo>
                  <a:lnTo>
                    <a:pt x="1493" y="912"/>
                  </a:lnTo>
                  <a:cubicBezTo>
                    <a:pt x="1499" y="912"/>
                    <a:pt x="1504" y="912"/>
                    <a:pt x="1510" y="906"/>
                  </a:cubicBezTo>
                  <a:cubicBezTo>
                    <a:pt x="1538" y="906"/>
                    <a:pt x="1566" y="901"/>
                    <a:pt x="1594" y="895"/>
                  </a:cubicBezTo>
                  <a:cubicBezTo>
                    <a:pt x="1616" y="906"/>
                    <a:pt x="1644" y="923"/>
                    <a:pt x="1672" y="934"/>
                  </a:cubicBezTo>
                  <a:lnTo>
                    <a:pt x="1695" y="940"/>
                  </a:lnTo>
                  <a:cubicBezTo>
                    <a:pt x="1750" y="962"/>
                    <a:pt x="1801" y="985"/>
                    <a:pt x="1845" y="1001"/>
                  </a:cubicBezTo>
                  <a:cubicBezTo>
                    <a:pt x="1857" y="1001"/>
                    <a:pt x="1862" y="1001"/>
                    <a:pt x="1868" y="1007"/>
                  </a:cubicBezTo>
                  <a:cubicBezTo>
                    <a:pt x="1946" y="1035"/>
                    <a:pt x="2002" y="1052"/>
                    <a:pt x="2002" y="1052"/>
                  </a:cubicBezTo>
                  <a:cubicBezTo>
                    <a:pt x="2024" y="901"/>
                    <a:pt x="2008" y="783"/>
                    <a:pt x="1980" y="705"/>
                  </a:cubicBezTo>
                  <a:lnTo>
                    <a:pt x="1980" y="705"/>
                  </a:lnTo>
                  <a:cubicBezTo>
                    <a:pt x="2002" y="711"/>
                    <a:pt x="2024" y="716"/>
                    <a:pt x="2041" y="728"/>
                  </a:cubicBezTo>
                  <a:cubicBezTo>
                    <a:pt x="2047" y="728"/>
                    <a:pt x="2052" y="728"/>
                    <a:pt x="2058" y="733"/>
                  </a:cubicBezTo>
                  <a:cubicBezTo>
                    <a:pt x="2097" y="750"/>
                    <a:pt x="2142" y="772"/>
                    <a:pt x="2175" y="800"/>
                  </a:cubicBezTo>
                  <a:cubicBezTo>
                    <a:pt x="2181" y="806"/>
                    <a:pt x="2181" y="806"/>
                    <a:pt x="2186" y="811"/>
                  </a:cubicBezTo>
                  <a:cubicBezTo>
                    <a:pt x="2203" y="823"/>
                    <a:pt x="2220" y="839"/>
                    <a:pt x="2237" y="856"/>
                  </a:cubicBezTo>
                  <a:cubicBezTo>
                    <a:pt x="2276" y="895"/>
                    <a:pt x="2332" y="940"/>
                    <a:pt x="2393" y="990"/>
                  </a:cubicBezTo>
                  <a:cubicBezTo>
                    <a:pt x="2399" y="990"/>
                    <a:pt x="2399" y="996"/>
                    <a:pt x="2399" y="996"/>
                  </a:cubicBezTo>
                  <a:cubicBezTo>
                    <a:pt x="2404" y="996"/>
                    <a:pt x="2410" y="1001"/>
                    <a:pt x="2416" y="1007"/>
                  </a:cubicBezTo>
                  <a:lnTo>
                    <a:pt x="2421" y="1007"/>
                  </a:lnTo>
                  <a:cubicBezTo>
                    <a:pt x="2432" y="1018"/>
                    <a:pt x="2449" y="1029"/>
                    <a:pt x="2460" y="1035"/>
                  </a:cubicBezTo>
                  <a:cubicBezTo>
                    <a:pt x="2460" y="1041"/>
                    <a:pt x="2466" y="1041"/>
                    <a:pt x="2466" y="1041"/>
                  </a:cubicBezTo>
                  <a:lnTo>
                    <a:pt x="2472" y="1046"/>
                  </a:lnTo>
                  <a:lnTo>
                    <a:pt x="2477" y="1046"/>
                  </a:lnTo>
                  <a:cubicBezTo>
                    <a:pt x="2483" y="1052"/>
                    <a:pt x="2488" y="1057"/>
                    <a:pt x="2494" y="1063"/>
                  </a:cubicBezTo>
                  <a:cubicBezTo>
                    <a:pt x="2511" y="1074"/>
                    <a:pt x="2527" y="1080"/>
                    <a:pt x="2544" y="1091"/>
                  </a:cubicBezTo>
                  <a:cubicBezTo>
                    <a:pt x="2544" y="1091"/>
                    <a:pt x="2544" y="1091"/>
                    <a:pt x="2550" y="1085"/>
                  </a:cubicBezTo>
                  <a:cubicBezTo>
                    <a:pt x="2550" y="1080"/>
                    <a:pt x="2550" y="1074"/>
                    <a:pt x="2550" y="1069"/>
                  </a:cubicBezTo>
                  <a:cubicBezTo>
                    <a:pt x="2550" y="1063"/>
                    <a:pt x="2555" y="1063"/>
                    <a:pt x="2555" y="1057"/>
                  </a:cubicBezTo>
                  <a:lnTo>
                    <a:pt x="2555" y="1052"/>
                  </a:lnTo>
                  <a:cubicBezTo>
                    <a:pt x="2555" y="1041"/>
                    <a:pt x="2555" y="1029"/>
                    <a:pt x="2555" y="1013"/>
                  </a:cubicBezTo>
                  <a:lnTo>
                    <a:pt x="2555" y="1007"/>
                  </a:lnTo>
                  <a:lnTo>
                    <a:pt x="2555" y="1001"/>
                  </a:lnTo>
                  <a:cubicBezTo>
                    <a:pt x="2555" y="985"/>
                    <a:pt x="2555" y="968"/>
                    <a:pt x="2550" y="946"/>
                  </a:cubicBezTo>
                  <a:cubicBezTo>
                    <a:pt x="2550" y="946"/>
                    <a:pt x="2550" y="946"/>
                    <a:pt x="2550" y="940"/>
                  </a:cubicBezTo>
                  <a:cubicBezTo>
                    <a:pt x="2544" y="923"/>
                    <a:pt x="2539" y="906"/>
                    <a:pt x="2533" y="890"/>
                  </a:cubicBezTo>
                  <a:cubicBezTo>
                    <a:pt x="2533" y="890"/>
                    <a:pt x="2533" y="890"/>
                    <a:pt x="2533" y="884"/>
                  </a:cubicBezTo>
                  <a:cubicBezTo>
                    <a:pt x="2527" y="867"/>
                    <a:pt x="2522" y="856"/>
                    <a:pt x="2516" y="839"/>
                  </a:cubicBezTo>
                  <a:cubicBezTo>
                    <a:pt x="2516" y="839"/>
                    <a:pt x="2516" y="834"/>
                    <a:pt x="2516" y="834"/>
                  </a:cubicBezTo>
                  <a:lnTo>
                    <a:pt x="2511" y="834"/>
                  </a:lnTo>
                  <a:cubicBezTo>
                    <a:pt x="2505" y="817"/>
                    <a:pt x="2499" y="806"/>
                    <a:pt x="2494" y="789"/>
                  </a:cubicBezTo>
                  <a:cubicBezTo>
                    <a:pt x="2494" y="789"/>
                    <a:pt x="2488" y="783"/>
                    <a:pt x="2488" y="783"/>
                  </a:cubicBezTo>
                  <a:cubicBezTo>
                    <a:pt x="2483" y="772"/>
                    <a:pt x="2477" y="761"/>
                    <a:pt x="2466" y="744"/>
                  </a:cubicBezTo>
                  <a:lnTo>
                    <a:pt x="2466" y="750"/>
                  </a:lnTo>
                  <a:cubicBezTo>
                    <a:pt x="2449" y="716"/>
                    <a:pt x="2421" y="683"/>
                    <a:pt x="2388" y="649"/>
                  </a:cubicBezTo>
                  <a:cubicBezTo>
                    <a:pt x="2427" y="633"/>
                    <a:pt x="2460" y="610"/>
                    <a:pt x="2488" y="593"/>
                  </a:cubicBezTo>
                  <a:cubicBezTo>
                    <a:pt x="2494" y="593"/>
                    <a:pt x="2494" y="588"/>
                    <a:pt x="2494" y="588"/>
                  </a:cubicBezTo>
                  <a:cubicBezTo>
                    <a:pt x="2505" y="582"/>
                    <a:pt x="2516" y="571"/>
                    <a:pt x="2527" y="565"/>
                  </a:cubicBezTo>
                  <a:lnTo>
                    <a:pt x="2539" y="554"/>
                  </a:lnTo>
                  <a:lnTo>
                    <a:pt x="2544" y="554"/>
                  </a:lnTo>
                  <a:cubicBezTo>
                    <a:pt x="2550" y="549"/>
                    <a:pt x="2555" y="543"/>
                    <a:pt x="2561" y="538"/>
                  </a:cubicBezTo>
                  <a:cubicBezTo>
                    <a:pt x="2567" y="532"/>
                    <a:pt x="2572" y="532"/>
                    <a:pt x="2572" y="526"/>
                  </a:cubicBezTo>
                  <a:cubicBezTo>
                    <a:pt x="2578" y="521"/>
                    <a:pt x="2578" y="521"/>
                    <a:pt x="2583" y="515"/>
                  </a:cubicBezTo>
                  <a:lnTo>
                    <a:pt x="2589" y="515"/>
                  </a:lnTo>
                  <a:lnTo>
                    <a:pt x="2589" y="510"/>
                  </a:lnTo>
                  <a:cubicBezTo>
                    <a:pt x="2595" y="504"/>
                    <a:pt x="2600" y="504"/>
                    <a:pt x="2600" y="498"/>
                  </a:cubicBezTo>
                  <a:cubicBezTo>
                    <a:pt x="2606" y="493"/>
                    <a:pt x="2611" y="487"/>
                    <a:pt x="2617" y="482"/>
                  </a:cubicBezTo>
                  <a:cubicBezTo>
                    <a:pt x="2622" y="476"/>
                    <a:pt x="2622" y="476"/>
                    <a:pt x="2628" y="470"/>
                  </a:cubicBezTo>
                  <a:cubicBezTo>
                    <a:pt x="2628" y="465"/>
                    <a:pt x="2634" y="459"/>
                    <a:pt x="2639" y="454"/>
                  </a:cubicBezTo>
                  <a:cubicBezTo>
                    <a:pt x="2639" y="454"/>
                    <a:pt x="2645" y="448"/>
                    <a:pt x="2645" y="442"/>
                  </a:cubicBezTo>
                  <a:cubicBezTo>
                    <a:pt x="2650" y="437"/>
                    <a:pt x="2650" y="431"/>
                    <a:pt x="2656" y="426"/>
                  </a:cubicBezTo>
                  <a:cubicBezTo>
                    <a:pt x="2656" y="426"/>
                    <a:pt x="2662" y="420"/>
                    <a:pt x="2662" y="420"/>
                  </a:cubicBezTo>
                  <a:cubicBezTo>
                    <a:pt x="2667" y="409"/>
                    <a:pt x="2673" y="403"/>
                    <a:pt x="2673" y="398"/>
                  </a:cubicBezTo>
                  <a:cubicBezTo>
                    <a:pt x="2673" y="398"/>
                    <a:pt x="2673" y="392"/>
                    <a:pt x="2678" y="392"/>
                  </a:cubicBezTo>
                  <a:cubicBezTo>
                    <a:pt x="2678" y="387"/>
                    <a:pt x="2684" y="381"/>
                    <a:pt x="2684" y="375"/>
                  </a:cubicBezTo>
                  <a:cubicBezTo>
                    <a:pt x="2684" y="370"/>
                    <a:pt x="2690" y="370"/>
                    <a:pt x="2690" y="364"/>
                  </a:cubicBezTo>
                  <a:cubicBezTo>
                    <a:pt x="2690" y="364"/>
                    <a:pt x="2690" y="364"/>
                    <a:pt x="2690" y="359"/>
                  </a:cubicBezTo>
                  <a:cubicBezTo>
                    <a:pt x="2690" y="359"/>
                    <a:pt x="2690" y="353"/>
                    <a:pt x="2695" y="353"/>
                  </a:cubicBezTo>
                  <a:cubicBezTo>
                    <a:pt x="2695" y="353"/>
                    <a:pt x="2695" y="347"/>
                    <a:pt x="2695" y="347"/>
                  </a:cubicBezTo>
                  <a:cubicBezTo>
                    <a:pt x="2695" y="342"/>
                    <a:pt x="2695" y="342"/>
                    <a:pt x="2695" y="336"/>
                  </a:cubicBezTo>
                  <a:cubicBezTo>
                    <a:pt x="2695" y="336"/>
                    <a:pt x="2701" y="331"/>
                    <a:pt x="2701" y="331"/>
                  </a:cubicBezTo>
                  <a:cubicBezTo>
                    <a:pt x="2701" y="325"/>
                    <a:pt x="2701" y="325"/>
                    <a:pt x="2701" y="320"/>
                  </a:cubicBezTo>
                  <a:cubicBezTo>
                    <a:pt x="2701" y="314"/>
                    <a:pt x="2706" y="314"/>
                    <a:pt x="2706" y="308"/>
                  </a:cubicBezTo>
                  <a:lnTo>
                    <a:pt x="2706" y="303"/>
                  </a:lnTo>
                  <a:cubicBezTo>
                    <a:pt x="2544" y="320"/>
                    <a:pt x="2416" y="364"/>
                    <a:pt x="2326" y="403"/>
                  </a:cubicBezTo>
                  <a:cubicBezTo>
                    <a:pt x="2256" y="432"/>
                    <a:pt x="2180" y="449"/>
                    <a:pt x="2100" y="449"/>
                  </a:cubicBezTo>
                  <a:cubicBezTo>
                    <a:pt x="2071" y="449"/>
                    <a:pt x="2042" y="447"/>
                    <a:pt x="2013" y="442"/>
                  </a:cubicBezTo>
                  <a:cubicBezTo>
                    <a:pt x="2019" y="426"/>
                    <a:pt x="2024" y="409"/>
                    <a:pt x="2024" y="392"/>
                  </a:cubicBezTo>
                  <a:cubicBezTo>
                    <a:pt x="2024" y="387"/>
                    <a:pt x="2030" y="387"/>
                    <a:pt x="2030" y="381"/>
                  </a:cubicBezTo>
                  <a:cubicBezTo>
                    <a:pt x="2036" y="347"/>
                    <a:pt x="2041" y="308"/>
                    <a:pt x="2047" y="275"/>
                  </a:cubicBezTo>
                  <a:cubicBezTo>
                    <a:pt x="2047" y="275"/>
                    <a:pt x="2047" y="269"/>
                    <a:pt x="2047" y="269"/>
                  </a:cubicBezTo>
                  <a:cubicBezTo>
                    <a:pt x="2047" y="264"/>
                    <a:pt x="2047" y="264"/>
                    <a:pt x="2047" y="264"/>
                  </a:cubicBezTo>
                  <a:cubicBezTo>
                    <a:pt x="2058" y="208"/>
                    <a:pt x="2063" y="169"/>
                    <a:pt x="2063" y="157"/>
                  </a:cubicBezTo>
                  <a:lnTo>
                    <a:pt x="2041" y="157"/>
                  </a:lnTo>
                  <a:cubicBezTo>
                    <a:pt x="1985" y="157"/>
                    <a:pt x="1918" y="157"/>
                    <a:pt x="1857" y="163"/>
                  </a:cubicBezTo>
                  <a:lnTo>
                    <a:pt x="1834" y="163"/>
                  </a:lnTo>
                  <a:cubicBezTo>
                    <a:pt x="1784" y="163"/>
                    <a:pt x="1745" y="169"/>
                    <a:pt x="1700" y="169"/>
                  </a:cubicBezTo>
                  <a:cubicBezTo>
                    <a:pt x="1661" y="146"/>
                    <a:pt x="1611" y="118"/>
                    <a:pt x="1560" y="96"/>
                  </a:cubicBezTo>
                  <a:cubicBezTo>
                    <a:pt x="1544" y="90"/>
                    <a:pt x="1521" y="85"/>
                    <a:pt x="1504" y="79"/>
                  </a:cubicBezTo>
                  <a:cubicBezTo>
                    <a:pt x="1465" y="62"/>
                    <a:pt x="1426" y="51"/>
                    <a:pt x="1382" y="40"/>
                  </a:cubicBezTo>
                  <a:cubicBezTo>
                    <a:pt x="1365" y="34"/>
                    <a:pt x="1342" y="29"/>
                    <a:pt x="1320" y="23"/>
                  </a:cubicBezTo>
                  <a:cubicBezTo>
                    <a:pt x="1298" y="23"/>
                    <a:pt x="1281" y="18"/>
                    <a:pt x="1259" y="18"/>
                  </a:cubicBezTo>
                  <a:cubicBezTo>
                    <a:pt x="1208" y="6"/>
                    <a:pt x="1158" y="1"/>
                    <a:pt x="1102" y="1"/>
                  </a:cubicBezTo>
                  <a:close/>
                  <a:moveTo>
                    <a:pt x="1215" y="1103"/>
                  </a:moveTo>
                  <a:lnTo>
                    <a:pt x="1215" y="1103"/>
                  </a:lnTo>
                  <a:cubicBezTo>
                    <a:pt x="1220" y="1105"/>
                    <a:pt x="1225" y="1106"/>
                    <a:pt x="1231" y="1108"/>
                  </a:cubicBezTo>
                  <a:lnTo>
                    <a:pt x="1231" y="1108"/>
                  </a:lnTo>
                  <a:cubicBezTo>
                    <a:pt x="1226" y="1105"/>
                    <a:pt x="1221" y="1104"/>
                    <a:pt x="1215" y="1103"/>
                  </a:cubicBezTo>
                  <a:close/>
                  <a:moveTo>
                    <a:pt x="1231" y="1108"/>
                  </a:moveTo>
                  <a:lnTo>
                    <a:pt x="1231" y="1108"/>
                  </a:lnTo>
                  <a:cubicBezTo>
                    <a:pt x="1236" y="1109"/>
                    <a:pt x="1242" y="1110"/>
                    <a:pt x="1247" y="1113"/>
                  </a:cubicBezTo>
                  <a:cubicBezTo>
                    <a:pt x="1247" y="1113"/>
                    <a:pt x="1242" y="1108"/>
                    <a:pt x="1231" y="1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3313973" y="2567568"/>
              <a:ext cx="218706" cy="89955"/>
            </a:xfrm>
            <a:custGeom>
              <a:avLst/>
              <a:gdLst/>
              <a:ahLst/>
              <a:cxnLst/>
              <a:rect l="l" t="t" r="r" b="b"/>
              <a:pathLst>
                <a:path w="2706" h="1113" extrusionOk="0">
                  <a:moveTo>
                    <a:pt x="1074" y="0"/>
                  </a:moveTo>
                  <a:cubicBezTo>
                    <a:pt x="1029" y="0"/>
                    <a:pt x="979" y="0"/>
                    <a:pt x="923" y="6"/>
                  </a:cubicBezTo>
                  <a:cubicBezTo>
                    <a:pt x="900" y="11"/>
                    <a:pt x="872" y="17"/>
                    <a:pt x="844" y="17"/>
                  </a:cubicBezTo>
                  <a:cubicBezTo>
                    <a:pt x="817" y="22"/>
                    <a:pt x="789" y="28"/>
                    <a:pt x="761" y="34"/>
                  </a:cubicBezTo>
                  <a:cubicBezTo>
                    <a:pt x="621" y="67"/>
                    <a:pt x="492" y="117"/>
                    <a:pt x="375" y="185"/>
                  </a:cubicBezTo>
                  <a:lnTo>
                    <a:pt x="6" y="386"/>
                  </a:lnTo>
                  <a:cubicBezTo>
                    <a:pt x="6" y="386"/>
                    <a:pt x="0" y="391"/>
                    <a:pt x="0" y="391"/>
                  </a:cubicBezTo>
                  <a:cubicBezTo>
                    <a:pt x="0" y="397"/>
                    <a:pt x="0" y="397"/>
                    <a:pt x="0" y="397"/>
                  </a:cubicBezTo>
                  <a:cubicBezTo>
                    <a:pt x="0" y="397"/>
                    <a:pt x="0" y="403"/>
                    <a:pt x="0" y="408"/>
                  </a:cubicBezTo>
                  <a:cubicBezTo>
                    <a:pt x="135" y="554"/>
                    <a:pt x="297" y="671"/>
                    <a:pt x="481" y="760"/>
                  </a:cubicBezTo>
                  <a:lnTo>
                    <a:pt x="498" y="766"/>
                  </a:lnTo>
                  <a:cubicBezTo>
                    <a:pt x="531" y="783"/>
                    <a:pt x="571" y="799"/>
                    <a:pt x="610" y="816"/>
                  </a:cubicBezTo>
                  <a:cubicBezTo>
                    <a:pt x="621" y="816"/>
                    <a:pt x="632" y="822"/>
                    <a:pt x="643" y="827"/>
                  </a:cubicBezTo>
                  <a:cubicBezTo>
                    <a:pt x="660" y="833"/>
                    <a:pt x="682" y="839"/>
                    <a:pt x="699" y="844"/>
                  </a:cubicBezTo>
                  <a:cubicBezTo>
                    <a:pt x="721" y="855"/>
                    <a:pt x="744" y="861"/>
                    <a:pt x="772" y="867"/>
                  </a:cubicBezTo>
                  <a:cubicBezTo>
                    <a:pt x="777" y="867"/>
                    <a:pt x="783" y="872"/>
                    <a:pt x="794" y="872"/>
                  </a:cubicBezTo>
                  <a:cubicBezTo>
                    <a:pt x="850" y="934"/>
                    <a:pt x="928" y="978"/>
                    <a:pt x="1001" y="1017"/>
                  </a:cubicBezTo>
                  <a:cubicBezTo>
                    <a:pt x="1046" y="1040"/>
                    <a:pt x="1085" y="1057"/>
                    <a:pt x="1124" y="1068"/>
                  </a:cubicBezTo>
                  <a:cubicBezTo>
                    <a:pt x="1146" y="1079"/>
                    <a:pt x="1169" y="1085"/>
                    <a:pt x="1185" y="1090"/>
                  </a:cubicBezTo>
                  <a:cubicBezTo>
                    <a:pt x="1208" y="1101"/>
                    <a:pt x="1219" y="1101"/>
                    <a:pt x="1230" y="1107"/>
                  </a:cubicBezTo>
                  <a:cubicBezTo>
                    <a:pt x="1233" y="1107"/>
                    <a:pt x="1235" y="1107"/>
                    <a:pt x="1237" y="1108"/>
                  </a:cubicBezTo>
                  <a:lnTo>
                    <a:pt x="1237" y="1108"/>
                  </a:lnTo>
                  <a:cubicBezTo>
                    <a:pt x="1230" y="1104"/>
                    <a:pt x="1223" y="1101"/>
                    <a:pt x="1219" y="1101"/>
                  </a:cubicBezTo>
                  <a:cubicBezTo>
                    <a:pt x="1185" y="1090"/>
                    <a:pt x="1157" y="1068"/>
                    <a:pt x="1130" y="1051"/>
                  </a:cubicBezTo>
                  <a:cubicBezTo>
                    <a:pt x="1074" y="1006"/>
                    <a:pt x="1023" y="950"/>
                    <a:pt x="984" y="906"/>
                  </a:cubicBezTo>
                  <a:lnTo>
                    <a:pt x="984" y="906"/>
                  </a:lnTo>
                  <a:cubicBezTo>
                    <a:pt x="1001" y="911"/>
                    <a:pt x="1023" y="911"/>
                    <a:pt x="1040" y="911"/>
                  </a:cubicBezTo>
                  <a:lnTo>
                    <a:pt x="1046" y="911"/>
                  </a:lnTo>
                  <a:cubicBezTo>
                    <a:pt x="1068" y="917"/>
                    <a:pt x="1090" y="917"/>
                    <a:pt x="1113" y="917"/>
                  </a:cubicBezTo>
                  <a:cubicBezTo>
                    <a:pt x="1118" y="917"/>
                    <a:pt x="1130" y="917"/>
                    <a:pt x="1135" y="922"/>
                  </a:cubicBezTo>
                  <a:lnTo>
                    <a:pt x="1359" y="922"/>
                  </a:lnTo>
                  <a:cubicBezTo>
                    <a:pt x="1370" y="922"/>
                    <a:pt x="1381" y="917"/>
                    <a:pt x="1392" y="917"/>
                  </a:cubicBezTo>
                  <a:lnTo>
                    <a:pt x="1426" y="917"/>
                  </a:lnTo>
                  <a:cubicBezTo>
                    <a:pt x="1437" y="917"/>
                    <a:pt x="1448" y="911"/>
                    <a:pt x="1459" y="911"/>
                  </a:cubicBezTo>
                  <a:lnTo>
                    <a:pt x="1493" y="911"/>
                  </a:lnTo>
                  <a:cubicBezTo>
                    <a:pt x="1498" y="911"/>
                    <a:pt x="1504" y="906"/>
                    <a:pt x="1510" y="906"/>
                  </a:cubicBezTo>
                  <a:cubicBezTo>
                    <a:pt x="1538" y="906"/>
                    <a:pt x="1566" y="900"/>
                    <a:pt x="1593" y="894"/>
                  </a:cubicBezTo>
                  <a:cubicBezTo>
                    <a:pt x="1621" y="906"/>
                    <a:pt x="1644" y="917"/>
                    <a:pt x="1672" y="934"/>
                  </a:cubicBezTo>
                  <a:lnTo>
                    <a:pt x="1694" y="939"/>
                  </a:lnTo>
                  <a:cubicBezTo>
                    <a:pt x="1750" y="962"/>
                    <a:pt x="1800" y="978"/>
                    <a:pt x="1851" y="995"/>
                  </a:cubicBezTo>
                  <a:cubicBezTo>
                    <a:pt x="1856" y="1001"/>
                    <a:pt x="1862" y="1001"/>
                    <a:pt x="1867" y="1006"/>
                  </a:cubicBezTo>
                  <a:cubicBezTo>
                    <a:pt x="1946" y="1034"/>
                    <a:pt x="2002" y="1051"/>
                    <a:pt x="2002" y="1051"/>
                  </a:cubicBezTo>
                  <a:cubicBezTo>
                    <a:pt x="2024" y="900"/>
                    <a:pt x="2007" y="783"/>
                    <a:pt x="1979" y="704"/>
                  </a:cubicBezTo>
                  <a:lnTo>
                    <a:pt x="1979" y="704"/>
                  </a:lnTo>
                  <a:cubicBezTo>
                    <a:pt x="2002" y="710"/>
                    <a:pt x="2024" y="716"/>
                    <a:pt x="2046" y="721"/>
                  </a:cubicBezTo>
                  <a:cubicBezTo>
                    <a:pt x="2046" y="727"/>
                    <a:pt x="2052" y="727"/>
                    <a:pt x="2057" y="727"/>
                  </a:cubicBezTo>
                  <a:cubicBezTo>
                    <a:pt x="2102" y="749"/>
                    <a:pt x="2141" y="772"/>
                    <a:pt x="2175" y="799"/>
                  </a:cubicBezTo>
                  <a:cubicBezTo>
                    <a:pt x="2180" y="799"/>
                    <a:pt x="2186" y="805"/>
                    <a:pt x="2186" y="811"/>
                  </a:cubicBezTo>
                  <a:cubicBezTo>
                    <a:pt x="2208" y="822"/>
                    <a:pt x="2225" y="839"/>
                    <a:pt x="2236" y="855"/>
                  </a:cubicBezTo>
                  <a:cubicBezTo>
                    <a:pt x="2281" y="894"/>
                    <a:pt x="2331" y="939"/>
                    <a:pt x="2393" y="990"/>
                  </a:cubicBezTo>
                  <a:cubicBezTo>
                    <a:pt x="2398" y="990"/>
                    <a:pt x="2398" y="990"/>
                    <a:pt x="2398" y="995"/>
                  </a:cubicBezTo>
                  <a:cubicBezTo>
                    <a:pt x="2404" y="995"/>
                    <a:pt x="2410" y="1001"/>
                    <a:pt x="2415" y="1006"/>
                  </a:cubicBezTo>
                  <a:lnTo>
                    <a:pt x="2421" y="1006"/>
                  </a:lnTo>
                  <a:cubicBezTo>
                    <a:pt x="2432" y="1017"/>
                    <a:pt x="2443" y="1029"/>
                    <a:pt x="2460" y="1034"/>
                  </a:cubicBezTo>
                  <a:cubicBezTo>
                    <a:pt x="2460" y="1040"/>
                    <a:pt x="2466" y="1040"/>
                    <a:pt x="2466" y="1040"/>
                  </a:cubicBezTo>
                  <a:lnTo>
                    <a:pt x="2471" y="1045"/>
                  </a:lnTo>
                  <a:lnTo>
                    <a:pt x="2477" y="1045"/>
                  </a:lnTo>
                  <a:cubicBezTo>
                    <a:pt x="2482" y="1051"/>
                    <a:pt x="2488" y="1057"/>
                    <a:pt x="2493" y="1062"/>
                  </a:cubicBezTo>
                  <a:cubicBezTo>
                    <a:pt x="2510" y="1073"/>
                    <a:pt x="2527" y="1079"/>
                    <a:pt x="2544" y="1090"/>
                  </a:cubicBezTo>
                  <a:lnTo>
                    <a:pt x="2549" y="1090"/>
                  </a:lnTo>
                  <a:cubicBezTo>
                    <a:pt x="2549" y="1090"/>
                    <a:pt x="2549" y="1090"/>
                    <a:pt x="2549" y="1085"/>
                  </a:cubicBezTo>
                  <a:lnTo>
                    <a:pt x="2549" y="1079"/>
                  </a:lnTo>
                  <a:cubicBezTo>
                    <a:pt x="2549" y="1079"/>
                    <a:pt x="2549" y="1073"/>
                    <a:pt x="2549" y="1068"/>
                  </a:cubicBezTo>
                  <a:cubicBezTo>
                    <a:pt x="2549" y="1062"/>
                    <a:pt x="2549" y="1062"/>
                    <a:pt x="2555" y="1057"/>
                  </a:cubicBezTo>
                  <a:lnTo>
                    <a:pt x="2555" y="1051"/>
                  </a:lnTo>
                  <a:cubicBezTo>
                    <a:pt x="2555" y="1040"/>
                    <a:pt x="2555" y="1029"/>
                    <a:pt x="2555" y="1012"/>
                  </a:cubicBezTo>
                  <a:lnTo>
                    <a:pt x="2555" y="1006"/>
                  </a:lnTo>
                  <a:lnTo>
                    <a:pt x="2555" y="1001"/>
                  </a:lnTo>
                  <a:cubicBezTo>
                    <a:pt x="2555" y="984"/>
                    <a:pt x="2549" y="967"/>
                    <a:pt x="2549" y="945"/>
                  </a:cubicBezTo>
                  <a:cubicBezTo>
                    <a:pt x="2549" y="945"/>
                    <a:pt x="2549" y="939"/>
                    <a:pt x="2549" y="939"/>
                  </a:cubicBezTo>
                  <a:cubicBezTo>
                    <a:pt x="2544" y="922"/>
                    <a:pt x="2538" y="906"/>
                    <a:pt x="2533" y="889"/>
                  </a:cubicBezTo>
                  <a:cubicBezTo>
                    <a:pt x="2533" y="889"/>
                    <a:pt x="2533" y="883"/>
                    <a:pt x="2533" y="883"/>
                  </a:cubicBezTo>
                  <a:cubicBezTo>
                    <a:pt x="2527" y="867"/>
                    <a:pt x="2521" y="855"/>
                    <a:pt x="2516" y="839"/>
                  </a:cubicBezTo>
                  <a:lnTo>
                    <a:pt x="2516" y="833"/>
                  </a:lnTo>
                  <a:lnTo>
                    <a:pt x="2510" y="833"/>
                  </a:lnTo>
                  <a:cubicBezTo>
                    <a:pt x="2505" y="816"/>
                    <a:pt x="2499" y="805"/>
                    <a:pt x="2493" y="788"/>
                  </a:cubicBezTo>
                  <a:cubicBezTo>
                    <a:pt x="2493" y="788"/>
                    <a:pt x="2488" y="783"/>
                    <a:pt x="2488" y="783"/>
                  </a:cubicBezTo>
                  <a:cubicBezTo>
                    <a:pt x="2482" y="772"/>
                    <a:pt x="2477" y="755"/>
                    <a:pt x="2466" y="744"/>
                  </a:cubicBezTo>
                  <a:cubicBezTo>
                    <a:pt x="2443" y="716"/>
                    <a:pt x="2421" y="682"/>
                    <a:pt x="2387" y="649"/>
                  </a:cubicBezTo>
                  <a:cubicBezTo>
                    <a:pt x="2426" y="632"/>
                    <a:pt x="2460" y="609"/>
                    <a:pt x="2488" y="593"/>
                  </a:cubicBezTo>
                  <a:cubicBezTo>
                    <a:pt x="2488" y="593"/>
                    <a:pt x="2493" y="587"/>
                    <a:pt x="2493" y="587"/>
                  </a:cubicBezTo>
                  <a:cubicBezTo>
                    <a:pt x="2505" y="581"/>
                    <a:pt x="2516" y="570"/>
                    <a:pt x="2527" y="565"/>
                  </a:cubicBezTo>
                  <a:cubicBezTo>
                    <a:pt x="2533" y="559"/>
                    <a:pt x="2538" y="559"/>
                    <a:pt x="2538" y="554"/>
                  </a:cubicBezTo>
                  <a:lnTo>
                    <a:pt x="2544" y="554"/>
                  </a:lnTo>
                  <a:cubicBezTo>
                    <a:pt x="2549" y="548"/>
                    <a:pt x="2555" y="542"/>
                    <a:pt x="2561" y="537"/>
                  </a:cubicBezTo>
                  <a:cubicBezTo>
                    <a:pt x="2566" y="531"/>
                    <a:pt x="2572" y="531"/>
                    <a:pt x="2572" y="526"/>
                  </a:cubicBezTo>
                  <a:cubicBezTo>
                    <a:pt x="2577" y="520"/>
                    <a:pt x="2577" y="520"/>
                    <a:pt x="2583" y="514"/>
                  </a:cubicBezTo>
                  <a:lnTo>
                    <a:pt x="2588" y="514"/>
                  </a:lnTo>
                  <a:lnTo>
                    <a:pt x="2588" y="509"/>
                  </a:lnTo>
                  <a:cubicBezTo>
                    <a:pt x="2594" y="503"/>
                    <a:pt x="2600" y="503"/>
                    <a:pt x="2600" y="498"/>
                  </a:cubicBezTo>
                  <a:cubicBezTo>
                    <a:pt x="2605" y="492"/>
                    <a:pt x="2611" y="486"/>
                    <a:pt x="2616" y="481"/>
                  </a:cubicBezTo>
                  <a:cubicBezTo>
                    <a:pt x="2616" y="475"/>
                    <a:pt x="2622" y="475"/>
                    <a:pt x="2628" y="470"/>
                  </a:cubicBezTo>
                  <a:cubicBezTo>
                    <a:pt x="2628" y="464"/>
                    <a:pt x="2633" y="458"/>
                    <a:pt x="2639" y="453"/>
                  </a:cubicBezTo>
                  <a:cubicBezTo>
                    <a:pt x="2639" y="453"/>
                    <a:pt x="2644" y="447"/>
                    <a:pt x="2644" y="442"/>
                  </a:cubicBezTo>
                  <a:cubicBezTo>
                    <a:pt x="2650" y="436"/>
                    <a:pt x="2650" y="431"/>
                    <a:pt x="2656" y="425"/>
                  </a:cubicBezTo>
                  <a:cubicBezTo>
                    <a:pt x="2656" y="425"/>
                    <a:pt x="2661" y="419"/>
                    <a:pt x="2661" y="419"/>
                  </a:cubicBezTo>
                  <a:cubicBezTo>
                    <a:pt x="2667" y="408"/>
                    <a:pt x="2667" y="403"/>
                    <a:pt x="2672" y="397"/>
                  </a:cubicBezTo>
                  <a:cubicBezTo>
                    <a:pt x="2672" y="397"/>
                    <a:pt x="2672" y="391"/>
                    <a:pt x="2678" y="391"/>
                  </a:cubicBezTo>
                  <a:cubicBezTo>
                    <a:pt x="2678" y="386"/>
                    <a:pt x="2684" y="380"/>
                    <a:pt x="2684" y="375"/>
                  </a:cubicBezTo>
                  <a:cubicBezTo>
                    <a:pt x="2684" y="369"/>
                    <a:pt x="2684" y="369"/>
                    <a:pt x="2689" y="363"/>
                  </a:cubicBezTo>
                  <a:cubicBezTo>
                    <a:pt x="2689" y="363"/>
                    <a:pt x="2689" y="363"/>
                    <a:pt x="2689" y="358"/>
                  </a:cubicBezTo>
                  <a:cubicBezTo>
                    <a:pt x="2689" y="358"/>
                    <a:pt x="2689" y="352"/>
                    <a:pt x="2689" y="352"/>
                  </a:cubicBezTo>
                  <a:cubicBezTo>
                    <a:pt x="2689" y="352"/>
                    <a:pt x="2695" y="347"/>
                    <a:pt x="2695" y="347"/>
                  </a:cubicBezTo>
                  <a:cubicBezTo>
                    <a:pt x="2695" y="341"/>
                    <a:pt x="2695" y="341"/>
                    <a:pt x="2695" y="335"/>
                  </a:cubicBezTo>
                  <a:cubicBezTo>
                    <a:pt x="2695" y="335"/>
                    <a:pt x="2700" y="330"/>
                    <a:pt x="2700" y="330"/>
                  </a:cubicBezTo>
                  <a:cubicBezTo>
                    <a:pt x="2700" y="324"/>
                    <a:pt x="2700" y="324"/>
                    <a:pt x="2700" y="319"/>
                  </a:cubicBezTo>
                  <a:cubicBezTo>
                    <a:pt x="2700" y="313"/>
                    <a:pt x="2700" y="313"/>
                    <a:pt x="2706" y="308"/>
                  </a:cubicBezTo>
                  <a:lnTo>
                    <a:pt x="2706" y="302"/>
                  </a:lnTo>
                  <a:cubicBezTo>
                    <a:pt x="2549" y="319"/>
                    <a:pt x="2415" y="363"/>
                    <a:pt x="2331" y="403"/>
                  </a:cubicBezTo>
                  <a:cubicBezTo>
                    <a:pt x="2257" y="431"/>
                    <a:pt x="2180" y="448"/>
                    <a:pt x="2102" y="448"/>
                  </a:cubicBezTo>
                  <a:cubicBezTo>
                    <a:pt x="2074" y="448"/>
                    <a:pt x="2046" y="446"/>
                    <a:pt x="2018" y="442"/>
                  </a:cubicBezTo>
                  <a:cubicBezTo>
                    <a:pt x="2018" y="425"/>
                    <a:pt x="2024" y="408"/>
                    <a:pt x="2024" y="391"/>
                  </a:cubicBezTo>
                  <a:cubicBezTo>
                    <a:pt x="2024" y="386"/>
                    <a:pt x="2030" y="380"/>
                    <a:pt x="2030" y="380"/>
                  </a:cubicBezTo>
                  <a:cubicBezTo>
                    <a:pt x="2035" y="341"/>
                    <a:pt x="2041" y="308"/>
                    <a:pt x="2046" y="274"/>
                  </a:cubicBezTo>
                  <a:cubicBezTo>
                    <a:pt x="2046" y="274"/>
                    <a:pt x="2046" y="268"/>
                    <a:pt x="2046" y="263"/>
                  </a:cubicBezTo>
                  <a:cubicBezTo>
                    <a:pt x="2046" y="263"/>
                    <a:pt x="2046" y="263"/>
                    <a:pt x="2046" y="257"/>
                  </a:cubicBezTo>
                  <a:cubicBezTo>
                    <a:pt x="2057" y="207"/>
                    <a:pt x="2063" y="168"/>
                    <a:pt x="2063" y="157"/>
                  </a:cubicBezTo>
                  <a:lnTo>
                    <a:pt x="2063" y="151"/>
                  </a:lnTo>
                  <a:lnTo>
                    <a:pt x="2046" y="151"/>
                  </a:lnTo>
                  <a:cubicBezTo>
                    <a:pt x="1985" y="157"/>
                    <a:pt x="1918" y="157"/>
                    <a:pt x="1856" y="157"/>
                  </a:cubicBezTo>
                  <a:cubicBezTo>
                    <a:pt x="1851" y="157"/>
                    <a:pt x="1839" y="162"/>
                    <a:pt x="1834" y="162"/>
                  </a:cubicBezTo>
                  <a:cubicBezTo>
                    <a:pt x="1789" y="162"/>
                    <a:pt x="1744" y="162"/>
                    <a:pt x="1700" y="168"/>
                  </a:cubicBezTo>
                  <a:cubicBezTo>
                    <a:pt x="1661" y="145"/>
                    <a:pt x="1610" y="117"/>
                    <a:pt x="1560" y="95"/>
                  </a:cubicBezTo>
                  <a:cubicBezTo>
                    <a:pt x="1543" y="90"/>
                    <a:pt x="1521" y="84"/>
                    <a:pt x="1504" y="73"/>
                  </a:cubicBezTo>
                  <a:cubicBezTo>
                    <a:pt x="1465" y="62"/>
                    <a:pt x="1426" y="50"/>
                    <a:pt x="1387" y="39"/>
                  </a:cubicBezTo>
                  <a:cubicBezTo>
                    <a:pt x="1364" y="34"/>
                    <a:pt x="1342" y="28"/>
                    <a:pt x="1320" y="22"/>
                  </a:cubicBezTo>
                  <a:cubicBezTo>
                    <a:pt x="1303" y="22"/>
                    <a:pt x="1280" y="17"/>
                    <a:pt x="1264" y="11"/>
                  </a:cubicBezTo>
                  <a:cubicBezTo>
                    <a:pt x="1213" y="6"/>
                    <a:pt x="1157" y="0"/>
                    <a:pt x="1102" y="0"/>
                  </a:cubicBezTo>
                  <a:close/>
                  <a:moveTo>
                    <a:pt x="1237" y="1108"/>
                  </a:moveTo>
                  <a:lnTo>
                    <a:pt x="1237" y="1108"/>
                  </a:lnTo>
                  <a:cubicBezTo>
                    <a:pt x="1240" y="1109"/>
                    <a:pt x="1244" y="1111"/>
                    <a:pt x="1247" y="1112"/>
                  </a:cubicBezTo>
                  <a:cubicBezTo>
                    <a:pt x="1247" y="1112"/>
                    <a:pt x="1244" y="1109"/>
                    <a:pt x="1237" y="1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3090740" y="2399941"/>
              <a:ext cx="218787" cy="89955"/>
            </a:xfrm>
            <a:custGeom>
              <a:avLst/>
              <a:gdLst/>
              <a:ahLst/>
              <a:cxnLst/>
              <a:rect l="l" t="t" r="r" b="b"/>
              <a:pathLst>
                <a:path w="2707" h="1113" extrusionOk="0">
                  <a:moveTo>
                    <a:pt x="1074" y="0"/>
                  </a:moveTo>
                  <a:cubicBezTo>
                    <a:pt x="1024" y="0"/>
                    <a:pt x="974" y="6"/>
                    <a:pt x="923" y="11"/>
                  </a:cubicBezTo>
                  <a:cubicBezTo>
                    <a:pt x="895" y="11"/>
                    <a:pt x="873" y="17"/>
                    <a:pt x="845" y="17"/>
                  </a:cubicBezTo>
                  <a:cubicBezTo>
                    <a:pt x="817" y="23"/>
                    <a:pt x="789" y="28"/>
                    <a:pt x="761" y="34"/>
                  </a:cubicBezTo>
                  <a:cubicBezTo>
                    <a:pt x="621" y="67"/>
                    <a:pt x="493" y="118"/>
                    <a:pt x="370" y="185"/>
                  </a:cubicBezTo>
                  <a:lnTo>
                    <a:pt x="1" y="386"/>
                  </a:lnTo>
                  <a:cubicBezTo>
                    <a:pt x="1" y="386"/>
                    <a:pt x="1" y="392"/>
                    <a:pt x="1" y="397"/>
                  </a:cubicBezTo>
                  <a:cubicBezTo>
                    <a:pt x="1" y="397"/>
                    <a:pt x="1" y="397"/>
                    <a:pt x="1" y="403"/>
                  </a:cubicBezTo>
                  <a:cubicBezTo>
                    <a:pt x="1" y="403"/>
                    <a:pt x="1" y="403"/>
                    <a:pt x="1" y="408"/>
                  </a:cubicBezTo>
                  <a:cubicBezTo>
                    <a:pt x="135" y="554"/>
                    <a:pt x="297" y="677"/>
                    <a:pt x="482" y="760"/>
                  </a:cubicBezTo>
                  <a:lnTo>
                    <a:pt x="493" y="766"/>
                  </a:lnTo>
                  <a:cubicBezTo>
                    <a:pt x="532" y="783"/>
                    <a:pt x="571" y="800"/>
                    <a:pt x="610" y="816"/>
                  </a:cubicBezTo>
                  <a:cubicBezTo>
                    <a:pt x="621" y="822"/>
                    <a:pt x="633" y="822"/>
                    <a:pt x="644" y="828"/>
                  </a:cubicBezTo>
                  <a:cubicBezTo>
                    <a:pt x="661" y="833"/>
                    <a:pt x="677" y="839"/>
                    <a:pt x="700" y="844"/>
                  </a:cubicBezTo>
                  <a:cubicBezTo>
                    <a:pt x="722" y="856"/>
                    <a:pt x="744" y="861"/>
                    <a:pt x="767" y="867"/>
                  </a:cubicBezTo>
                  <a:cubicBezTo>
                    <a:pt x="778" y="867"/>
                    <a:pt x="784" y="872"/>
                    <a:pt x="795" y="872"/>
                  </a:cubicBezTo>
                  <a:cubicBezTo>
                    <a:pt x="851" y="934"/>
                    <a:pt x="929" y="978"/>
                    <a:pt x="1002" y="1018"/>
                  </a:cubicBezTo>
                  <a:cubicBezTo>
                    <a:pt x="1046" y="1040"/>
                    <a:pt x="1085" y="1057"/>
                    <a:pt x="1125" y="1074"/>
                  </a:cubicBezTo>
                  <a:cubicBezTo>
                    <a:pt x="1147" y="1079"/>
                    <a:pt x="1169" y="1090"/>
                    <a:pt x="1186" y="1096"/>
                  </a:cubicBezTo>
                  <a:cubicBezTo>
                    <a:pt x="1197" y="1099"/>
                    <a:pt x="1207" y="1101"/>
                    <a:pt x="1216" y="1103"/>
                  </a:cubicBezTo>
                  <a:lnTo>
                    <a:pt x="1216" y="1103"/>
                  </a:lnTo>
                  <a:cubicBezTo>
                    <a:pt x="1216" y="1102"/>
                    <a:pt x="1215" y="1102"/>
                    <a:pt x="1214" y="1101"/>
                  </a:cubicBezTo>
                  <a:cubicBezTo>
                    <a:pt x="1186" y="1090"/>
                    <a:pt x="1158" y="1074"/>
                    <a:pt x="1130" y="1051"/>
                  </a:cubicBezTo>
                  <a:cubicBezTo>
                    <a:pt x="1074" y="1006"/>
                    <a:pt x="1024" y="956"/>
                    <a:pt x="985" y="906"/>
                  </a:cubicBezTo>
                  <a:lnTo>
                    <a:pt x="985" y="906"/>
                  </a:lnTo>
                  <a:cubicBezTo>
                    <a:pt x="1002" y="911"/>
                    <a:pt x="1024" y="911"/>
                    <a:pt x="1041" y="917"/>
                  </a:cubicBezTo>
                  <a:lnTo>
                    <a:pt x="1113" y="917"/>
                  </a:lnTo>
                  <a:cubicBezTo>
                    <a:pt x="1119" y="917"/>
                    <a:pt x="1130" y="923"/>
                    <a:pt x="1136" y="923"/>
                  </a:cubicBezTo>
                  <a:lnTo>
                    <a:pt x="1354" y="923"/>
                  </a:lnTo>
                  <a:cubicBezTo>
                    <a:pt x="1370" y="923"/>
                    <a:pt x="1382" y="917"/>
                    <a:pt x="1393" y="917"/>
                  </a:cubicBezTo>
                  <a:lnTo>
                    <a:pt x="1426" y="917"/>
                  </a:lnTo>
                  <a:cubicBezTo>
                    <a:pt x="1438" y="917"/>
                    <a:pt x="1449" y="917"/>
                    <a:pt x="1460" y="911"/>
                  </a:cubicBezTo>
                  <a:lnTo>
                    <a:pt x="1493" y="911"/>
                  </a:lnTo>
                  <a:cubicBezTo>
                    <a:pt x="1499" y="911"/>
                    <a:pt x="1505" y="911"/>
                    <a:pt x="1510" y="906"/>
                  </a:cubicBezTo>
                  <a:cubicBezTo>
                    <a:pt x="1538" y="906"/>
                    <a:pt x="1566" y="900"/>
                    <a:pt x="1594" y="895"/>
                  </a:cubicBezTo>
                  <a:cubicBezTo>
                    <a:pt x="1616" y="906"/>
                    <a:pt x="1644" y="923"/>
                    <a:pt x="1672" y="934"/>
                  </a:cubicBezTo>
                  <a:lnTo>
                    <a:pt x="1695" y="939"/>
                  </a:lnTo>
                  <a:cubicBezTo>
                    <a:pt x="1745" y="962"/>
                    <a:pt x="1801" y="984"/>
                    <a:pt x="1846" y="1001"/>
                  </a:cubicBezTo>
                  <a:cubicBezTo>
                    <a:pt x="1857" y="1001"/>
                    <a:pt x="1862" y="1001"/>
                    <a:pt x="1868" y="1006"/>
                  </a:cubicBezTo>
                  <a:cubicBezTo>
                    <a:pt x="1946" y="1034"/>
                    <a:pt x="2002" y="1051"/>
                    <a:pt x="2002" y="1051"/>
                  </a:cubicBezTo>
                  <a:cubicBezTo>
                    <a:pt x="2025" y="900"/>
                    <a:pt x="2008" y="783"/>
                    <a:pt x="1980" y="705"/>
                  </a:cubicBezTo>
                  <a:lnTo>
                    <a:pt x="1980" y="705"/>
                  </a:lnTo>
                  <a:cubicBezTo>
                    <a:pt x="2002" y="710"/>
                    <a:pt x="2025" y="716"/>
                    <a:pt x="2041" y="727"/>
                  </a:cubicBezTo>
                  <a:cubicBezTo>
                    <a:pt x="2047" y="727"/>
                    <a:pt x="2052" y="727"/>
                    <a:pt x="2058" y="733"/>
                  </a:cubicBezTo>
                  <a:cubicBezTo>
                    <a:pt x="2097" y="749"/>
                    <a:pt x="2136" y="772"/>
                    <a:pt x="2175" y="800"/>
                  </a:cubicBezTo>
                  <a:cubicBezTo>
                    <a:pt x="2181" y="805"/>
                    <a:pt x="2181" y="805"/>
                    <a:pt x="2187" y="811"/>
                  </a:cubicBezTo>
                  <a:cubicBezTo>
                    <a:pt x="2203" y="822"/>
                    <a:pt x="2220" y="839"/>
                    <a:pt x="2237" y="856"/>
                  </a:cubicBezTo>
                  <a:cubicBezTo>
                    <a:pt x="2276" y="895"/>
                    <a:pt x="2332" y="939"/>
                    <a:pt x="2393" y="990"/>
                  </a:cubicBezTo>
                  <a:cubicBezTo>
                    <a:pt x="2393" y="990"/>
                    <a:pt x="2399" y="995"/>
                    <a:pt x="2399" y="995"/>
                  </a:cubicBezTo>
                  <a:cubicBezTo>
                    <a:pt x="2405" y="995"/>
                    <a:pt x="2410" y="1001"/>
                    <a:pt x="2416" y="1006"/>
                  </a:cubicBezTo>
                  <a:lnTo>
                    <a:pt x="2421" y="1006"/>
                  </a:lnTo>
                  <a:cubicBezTo>
                    <a:pt x="2433" y="1018"/>
                    <a:pt x="2444" y="1029"/>
                    <a:pt x="2461" y="1034"/>
                  </a:cubicBezTo>
                  <a:cubicBezTo>
                    <a:pt x="2461" y="1040"/>
                    <a:pt x="2466" y="1040"/>
                    <a:pt x="2466" y="1040"/>
                  </a:cubicBezTo>
                  <a:lnTo>
                    <a:pt x="2472" y="1046"/>
                  </a:lnTo>
                  <a:lnTo>
                    <a:pt x="2477" y="1046"/>
                  </a:lnTo>
                  <a:cubicBezTo>
                    <a:pt x="2483" y="1051"/>
                    <a:pt x="2488" y="1057"/>
                    <a:pt x="2494" y="1062"/>
                  </a:cubicBezTo>
                  <a:cubicBezTo>
                    <a:pt x="2511" y="1074"/>
                    <a:pt x="2528" y="1079"/>
                    <a:pt x="2544" y="1090"/>
                  </a:cubicBezTo>
                  <a:cubicBezTo>
                    <a:pt x="2544" y="1090"/>
                    <a:pt x="2544" y="1090"/>
                    <a:pt x="2550" y="1085"/>
                  </a:cubicBezTo>
                  <a:cubicBezTo>
                    <a:pt x="2550" y="1079"/>
                    <a:pt x="2550" y="1074"/>
                    <a:pt x="2550" y="1068"/>
                  </a:cubicBezTo>
                  <a:cubicBezTo>
                    <a:pt x="2550" y="1062"/>
                    <a:pt x="2550" y="1062"/>
                    <a:pt x="2556" y="1057"/>
                  </a:cubicBezTo>
                  <a:lnTo>
                    <a:pt x="2556" y="1051"/>
                  </a:lnTo>
                  <a:cubicBezTo>
                    <a:pt x="2556" y="1040"/>
                    <a:pt x="2556" y="1029"/>
                    <a:pt x="2556" y="1012"/>
                  </a:cubicBezTo>
                  <a:lnTo>
                    <a:pt x="2556" y="1006"/>
                  </a:lnTo>
                  <a:lnTo>
                    <a:pt x="2556" y="1001"/>
                  </a:lnTo>
                  <a:cubicBezTo>
                    <a:pt x="2556" y="984"/>
                    <a:pt x="2550" y="967"/>
                    <a:pt x="2550" y="945"/>
                  </a:cubicBezTo>
                  <a:cubicBezTo>
                    <a:pt x="2550" y="945"/>
                    <a:pt x="2550" y="945"/>
                    <a:pt x="2550" y="939"/>
                  </a:cubicBezTo>
                  <a:cubicBezTo>
                    <a:pt x="2544" y="923"/>
                    <a:pt x="2539" y="906"/>
                    <a:pt x="2533" y="889"/>
                  </a:cubicBezTo>
                  <a:cubicBezTo>
                    <a:pt x="2533" y="889"/>
                    <a:pt x="2533" y="889"/>
                    <a:pt x="2533" y="883"/>
                  </a:cubicBezTo>
                  <a:cubicBezTo>
                    <a:pt x="2528" y="867"/>
                    <a:pt x="2522" y="856"/>
                    <a:pt x="2516" y="839"/>
                  </a:cubicBezTo>
                  <a:cubicBezTo>
                    <a:pt x="2516" y="839"/>
                    <a:pt x="2516" y="833"/>
                    <a:pt x="2516" y="833"/>
                  </a:cubicBezTo>
                  <a:lnTo>
                    <a:pt x="2511" y="833"/>
                  </a:lnTo>
                  <a:cubicBezTo>
                    <a:pt x="2505" y="816"/>
                    <a:pt x="2500" y="805"/>
                    <a:pt x="2494" y="788"/>
                  </a:cubicBezTo>
                  <a:cubicBezTo>
                    <a:pt x="2494" y="788"/>
                    <a:pt x="2488" y="783"/>
                    <a:pt x="2488" y="783"/>
                  </a:cubicBezTo>
                  <a:cubicBezTo>
                    <a:pt x="2483" y="772"/>
                    <a:pt x="2477" y="760"/>
                    <a:pt x="2466" y="744"/>
                  </a:cubicBezTo>
                  <a:lnTo>
                    <a:pt x="2466" y="749"/>
                  </a:lnTo>
                  <a:cubicBezTo>
                    <a:pt x="2444" y="716"/>
                    <a:pt x="2421" y="682"/>
                    <a:pt x="2388" y="649"/>
                  </a:cubicBezTo>
                  <a:cubicBezTo>
                    <a:pt x="2427" y="632"/>
                    <a:pt x="2461" y="610"/>
                    <a:pt x="2488" y="593"/>
                  </a:cubicBezTo>
                  <a:cubicBezTo>
                    <a:pt x="2488" y="593"/>
                    <a:pt x="2494" y="587"/>
                    <a:pt x="2494" y="587"/>
                  </a:cubicBezTo>
                  <a:cubicBezTo>
                    <a:pt x="2505" y="582"/>
                    <a:pt x="2516" y="570"/>
                    <a:pt x="2528" y="565"/>
                  </a:cubicBezTo>
                  <a:lnTo>
                    <a:pt x="2539" y="554"/>
                  </a:lnTo>
                  <a:lnTo>
                    <a:pt x="2544" y="554"/>
                  </a:lnTo>
                  <a:cubicBezTo>
                    <a:pt x="2550" y="548"/>
                    <a:pt x="2556" y="542"/>
                    <a:pt x="2561" y="537"/>
                  </a:cubicBezTo>
                  <a:cubicBezTo>
                    <a:pt x="2567" y="531"/>
                    <a:pt x="2572" y="531"/>
                    <a:pt x="2572" y="526"/>
                  </a:cubicBezTo>
                  <a:cubicBezTo>
                    <a:pt x="2578" y="520"/>
                    <a:pt x="2578" y="520"/>
                    <a:pt x="2583" y="515"/>
                  </a:cubicBezTo>
                  <a:lnTo>
                    <a:pt x="2589" y="515"/>
                  </a:lnTo>
                  <a:lnTo>
                    <a:pt x="2589" y="509"/>
                  </a:lnTo>
                  <a:cubicBezTo>
                    <a:pt x="2595" y="503"/>
                    <a:pt x="2600" y="503"/>
                    <a:pt x="2600" y="498"/>
                  </a:cubicBezTo>
                  <a:cubicBezTo>
                    <a:pt x="2606" y="492"/>
                    <a:pt x="2611" y="487"/>
                    <a:pt x="2617" y="481"/>
                  </a:cubicBezTo>
                  <a:cubicBezTo>
                    <a:pt x="2617" y="475"/>
                    <a:pt x="2623" y="475"/>
                    <a:pt x="2628" y="470"/>
                  </a:cubicBezTo>
                  <a:cubicBezTo>
                    <a:pt x="2628" y="464"/>
                    <a:pt x="2634" y="459"/>
                    <a:pt x="2639" y="453"/>
                  </a:cubicBezTo>
                  <a:cubicBezTo>
                    <a:pt x="2639" y="453"/>
                    <a:pt x="2645" y="447"/>
                    <a:pt x="2645" y="442"/>
                  </a:cubicBezTo>
                  <a:cubicBezTo>
                    <a:pt x="2651" y="436"/>
                    <a:pt x="2651" y="431"/>
                    <a:pt x="2656" y="425"/>
                  </a:cubicBezTo>
                  <a:cubicBezTo>
                    <a:pt x="2656" y="425"/>
                    <a:pt x="2662" y="420"/>
                    <a:pt x="2662" y="420"/>
                  </a:cubicBezTo>
                  <a:cubicBezTo>
                    <a:pt x="2667" y="408"/>
                    <a:pt x="2667" y="403"/>
                    <a:pt x="2673" y="397"/>
                  </a:cubicBezTo>
                  <a:cubicBezTo>
                    <a:pt x="2673" y="397"/>
                    <a:pt x="2673" y="392"/>
                    <a:pt x="2679" y="392"/>
                  </a:cubicBezTo>
                  <a:cubicBezTo>
                    <a:pt x="2679" y="386"/>
                    <a:pt x="2684" y="380"/>
                    <a:pt x="2684" y="375"/>
                  </a:cubicBezTo>
                  <a:cubicBezTo>
                    <a:pt x="2684" y="369"/>
                    <a:pt x="2684" y="369"/>
                    <a:pt x="2690" y="364"/>
                  </a:cubicBezTo>
                  <a:cubicBezTo>
                    <a:pt x="2690" y="364"/>
                    <a:pt x="2690" y="358"/>
                    <a:pt x="2690" y="358"/>
                  </a:cubicBezTo>
                  <a:cubicBezTo>
                    <a:pt x="2690" y="358"/>
                    <a:pt x="2690" y="352"/>
                    <a:pt x="2690" y="352"/>
                  </a:cubicBezTo>
                  <a:cubicBezTo>
                    <a:pt x="2690" y="352"/>
                    <a:pt x="2695" y="347"/>
                    <a:pt x="2695" y="347"/>
                  </a:cubicBezTo>
                  <a:cubicBezTo>
                    <a:pt x="2695" y="341"/>
                    <a:pt x="2695" y="341"/>
                    <a:pt x="2695" y="336"/>
                  </a:cubicBezTo>
                  <a:cubicBezTo>
                    <a:pt x="2695" y="336"/>
                    <a:pt x="2701" y="330"/>
                    <a:pt x="2701" y="330"/>
                  </a:cubicBezTo>
                  <a:cubicBezTo>
                    <a:pt x="2701" y="324"/>
                    <a:pt x="2701" y="324"/>
                    <a:pt x="2701" y="319"/>
                  </a:cubicBezTo>
                  <a:cubicBezTo>
                    <a:pt x="2701" y="313"/>
                    <a:pt x="2701" y="313"/>
                    <a:pt x="2706" y="308"/>
                  </a:cubicBezTo>
                  <a:lnTo>
                    <a:pt x="2706" y="302"/>
                  </a:lnTo>
                  <a:cubicBezTo>
                    <a:pt x="2544" y="319"/>
                    <a:pt x="2416" y="364"/>
                    <a:pt x="2326" y="403"/>
                  </a:cubicBezTo>
                  <a:cubicBezTo>
                    <a:pt x="2256" y="432"/>
                    <a:pt x="2180" y="448"/>
                    <a:pt x="2100" y="448"/>
                  </a:cubicBezTo>
                  <a:cubicBezTo>
                    <a:pt x="2071" y="448"/>
                    <a:pt x="2043" y="446"/>
                    <a:pt x="2013" y="442"/>
                  </a:cubicBezTo>
                  <a:cubicBezTo>
                    <a:pt x="2019" y="425"/>
                    <a:pt x="2025" y="408"/>
                    <a:pt x="2025" y="392"/>
                  </a:cubicBezTo>
                  <a:cubicBezTo>
                    <a:pt x="2025" y="386"/>
                    <a:pt x="2025" y="386"/>
                    <a:pt x="2030" y="380"/>
                  </a:cubicBezTo>
                  <a:cubicBezTo>
                    <a:pt x="2036" y="347"/>
                    <a:pt x="2041" y="308"/>
                    <a:pt x="2047" y="274"/>
                  </a:cubicBezTo>
                  <a:cubicBezTo>
                    <a:pt x="2047" y="274"/>
                    <a:pt x="2047" y="269"/>
                    <a:pt x="2047" y="269"/>
                  </a:cubicBezTo>
                  <a:cubicBezTo>
                    <a:pt x="2047" y="263"/>
                    <a:pt x="2047" y="263"/>
                    <a:pt x="2047" y="263"/>
                  </a:cubicBezTo>
                  <a:cubicBezTo>
                    <a:pt x="2058" y="207"/>
                    <a:pt x="2064" y="168"/>
                    <a:pt x="2064" y="157"/>
                  </a:cubicBezTo>
                  <a:lnTo>
                    <a:pt x="2041" y="157"/>
                  </a:lnTo>
                  <a:cubicBezTo>
                    <a:pt x="1980" y="157"/>
                    <a:pt x="1918" y="157"/>
                    <a:pt x="1857" y="162"/>
                  </a:cubicBezTo>
                  <a:lnTo>
                    <a:pt x="1834" y="162"/>
                  </a:lnTo>
                  <a:cubicBezTo>
                    <a:pt x="1784" y="162"/>
                    <a:pt x="1739" y="168"/>
                    <a:pt x="1700" y="168"/>
                  </a:cubicBezTo>
                  <a:cubicBezTo>
                    <a:pt x="1656" y="146"/>
                    <a:pt x="1611" y="118"/>
                    <a:pt x="1561" y="95"/>
                  </a:cubicBezTo>
                  <a:cubicBezTo>
                    <a:pt x="1538" y="90"/>
                    <a:pt x="1521" y="84"/>
                    <a:pt x="1505" y="79"/>
                  </a:cubicBezTo>
                  <a:cubicBezTo>
                    <a:pt x="1466" y="62"/>
                    <a:pt x="1426" y="51"/>
                    <a:pt x="1382" y="39"/>
                  </a:cubicBezTo>
                  <a:cubicBezTo>
                    <a:pt x="1365" y="34"/>
                    <a:pt x="1343" y="28"/>
                    <a:pt x="1320" y="23"/>
                  </a:cubicBezTo>
                  <a:cubicBezTo>
                    <a:pt x="1298" y="23"/>
                    <a:pt x="1281" y="17"/>
                    <a:pt x="1259" y="17"/>
                  </a:cubicBezTo>
                  <a:cubicBezTo>
                    <a:pt x="1208" y="6"/>
                    <a:pt x="1158" y="0"/>
                    <a:pt x="1102" y="0"/>
                  </a:cubicBezTo>
                  <a:close/>
                  <a:moveTo>
                    <a:pt x="1216" y="1103"/>
                  </a:moveTo>
                  <a:lnTo>
                    <a:pt x="1216" y="1103"/>
                  </a:lnTo>
                  <a:cubicBezTo>
                    <a:pt x="1221" y="1105"/>
                    <a:pt x="1226" y="1106"/>
                    <a:pt x="1231" y="1107"/>
                  </a:cubicBezTo>
                  <a:lnTo>
                    <a:pt x="1231" y="1107"/>
                  </a:lnTo>
                  <a:cubicBezTo>
                    <a:pt x="1227" y="1105"/>
                    <a:pt x="1222" y="1104"/>
                    <a:pt x="1216" y="1103"/>
                  </a:cubicBezTo>
                  <a:close/>
                  <a:moveTo>
                    <a:pt x="1231" y="1107"/>
                  </a:moveTo>
                  <a:lnTo>
                    <a:pt x="1231" y="1107"/>
                  </a:lnTo>
                  <a:cubicBezTo>
                    <a:pt x="1236" y="1108"/>
                    <a:pt x="1242" y="1110"/>
                    <a:pt x="1248" y="1113"/>
                  </a:cubicBezTo>
                  <a:cubicBezTo>
                    <a:pt x="1248" y="1113"/>
                    <a:pt x="1242" y="1107"/>
                    <a:pt x="1231"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0"/>
            <p:cNvSpPr/>
            <p:nvPr/>
          </p:nvSpPr>
          <p:spPr>
            <a:xfrm>
              <a:off x="3023495" y="2639824"/>
              <a:ext cx="218706" cy="89955"/>
            </a:xfrm>
            <a:custGeom>
              <a:avLst/>
              <a:gdLst/>
              <a:ahLst/>
              <a:cxnLst/>
              <a:rect l="l" t="t" r="r" b="b"/>
              <a:pathLst>
                <a:path w="2706" h="1113" extrusionOk="0">
                  <a:moveTo>
                    <a:pt x="1073" y="0"/>
                  </a:moveTo>
                  <a:cubicBezTo>
                    <a:pt x="1023" y="0"/>
                    <a:pt x="973" y="6"/>
                    <a:pt x="922" y="12"/>
                  </a:cubicBezTo>
                  <a:cubicBezTo>
                    <a:pt x="900" y="12"/>
                    <a:pt x="872" y="17"/>
                    <a:pt x="844" y="17"/>
                  </a:cubicBezTo>
                  <a:cubicBezTo>
                    <a:pt x="816" y="23"/>
                    <a:pt x="788" y="28"/>
                    <a:pt x="760" y="34"/>
                  </a:cubicBezTo>
                  <a:cubicBezTo>
                    <a:pt x="621" y="68"/>
                    <a:pt x="492" y="118"/>
                    <a:pt x="369" y="185"/>
                  </a:cubicBezTo>
                  <a:lnTo>
                    <a:pt x="6" y="386"/>
                  </a:lnTo>
                  <a:cubicBezTo>
                    <a:pt x="0" y="392"/>
                    <a:pt x="0" y="392"/>
                    <a:pt x="0" y="397"/>
                  </a:cubicBezTo>
                  <a:cubicBezTo>
                    <a:pt x="0" y="397"/>
                    <a:pt x="0" y="397"/>
                    <a:pt x="0" y="403"/>
                  </a:cubicBezTo>
                  <a:cubicBezTo>
                    <a:pt x="0" y="403"/>
                    <a:pt x="0" y="403"/>
                    <a:pt x="0" y="409"/>
                  </a:cubicBezTo>
                  <a:cubicBezTo>
                    <a:pt x="129" y="554"/>
                    <a:pt x="296" y="677"/>
                    <a:pt x="481" y="761"/>
                  </a:cubicBezTo>
                  <a:lnTo>
                    <a:pt x="498" y="766"/>
                  </a:lnTo>
                  <a:cubicBezTo>
                    <a:pt x="531" y="783"/>
                    <a:pt x="570" y="800"/>
                    <a:pt x="609" y="817"/>
                  </a:cubicBezTo>
                  <a:cubicBezTo>
                    <a:pt x="621" y="822"/>
                    <a:pt x="632" y="822"/>
                    <a:pt x="643" y="828"/>
                  </a:cubicBezTo>
                  <a:cubicBezTo>
                    <a:pt x="660" y="833"/>
                    <a:pt x="676" y="839"/>
                    <a:pt x="699" y="845"/>
                  </a:cubicBezTo>
                  <a:cubicBezTo>
                    <a:pt x="721" y="856"/>
                    <a:pt x="744" y="861"/>
                    <a:pt x="766" y="867"/>
                  </a:cubicBezTo>
                  <a:cubicBezTo>
                    <a:pt x="777" y="867"/>
                    <a:pt x="783" y="873"/>
                    <a:pt x="794" y="873"/>
                  </a:cubicBezTo>
                  <a:cubicBezTo>
                    <a:pt x="850" y="934"/>
                    <a:pt x="928" y="979"/>
                    <a:pt x="1001" y="1018"/>
                  </a:cubicBezTo>
                  <a:cubicBezTo>
                    <a:pt x="1045" y="1040"/>
                    <a:pt x="1085" y="1057"/>
                    <a:pt x="1124" y="1074"/>
                  </a:cubicBezTo>
                  <a:cubicBezTo>
                    <a:pt x="1146" y="1079"/>
                    <a:pt x="1168" y="1091"/>
                    <a:pt x="1185" y="1096"/>
                  </a:cubicBezTo>
                  <a:cubicBezTo>
                    <a:pt x="1198" y="1099"/>
                    <a:pt x="1207" y="1101"/>
                    <a:pt x="1214" y="1102"/>
                  </a:cubicBezTo>
                  <a:lnTo>
                    <a:pt x="1214" y="1102"/>
                  </a:lnTo>
                  <a:cubicBezTo>
                    <a:pt x="1214" y="1102"/>
                    <a:pt x="1213" y="1102"/>
                    <a:pt x="1213" y="1102"/>
                  </a:cubicBezTo>
                  <a:cubicBezTo>
                    <a:pt x="1185" y="1091"/>
                    <a:pt x="1157" y="1074"/>
                    <a:pt x="1129" y="1051"/>
                  </a:cubicBezTo>
                  <a:cubicBezTo>
                    <a:pt x="1073" y="1007"/>
                    <a:pt x="1023" y="956"/>
                    <a:pt x="984" y="906"/>
                  </a:cubicBezTo>
                  <a:lnTo>
                    <a:pt x="984" y="906"/>
                  </a:lnTo>
                  <a:cubicBezTo>
                    <a:pt x="1001" y="912"/>
                    <a:pt x="1023" y="912"/>
                    <a:pt x="1040" y="917"/>
                  </a:cubicBezTo>
                  <a:lnTo>
                    <a:pt x="1112" y="917"/>
                  </a:lnTo>
                  <a:cubicBezTo>
                    <a:pt x="1118" y="917"/>
                    <a:pt x="1129" y="923"/>
                    <a:pt x="1135" y="923"/>
                  </a:cubicBezTo>
                  <a:lnTo>
                    <a:pt x="1353" y="923"/>
                  </a:lnTo>
                  <a:cubicBezTo>
                    <a:pt x="1370" y="923"/>
                    <a:pt x="1381" y="923"/>
                    <a:pt x="1392" y="917"/>
                  </a:cubicBezTo>
                  <a:lnTo>
                    <a:pt x="1459" y="917"/>
                  </a:lnTo>
                  <a:cubicBezTo>
                    <a:pt x="1470" y="912"/>
                    <a:pt x="1481" y="912"/>
                    <a:pt x="1493" y="912"/>
                  </a:cubicBezTo>
                  <a:lnTo>
                    <a:pt x="1509" y="912"/>
                  </a:lnTo>
                  <a:cubicBezTo>
                    <a:pt x="1537" y="906"/>
                    <a:pt x="1565" y="900"/>
                    <a:pt x="1593" y="900"/>
                  </a:cubicBezTo>
                  <a:cubicBezTo>
                    <a:pt x="1616" y="912"/>
                    <a:pt x="1644" y="923"/>
                    <a:pt x="1671" y="934"/>
                  </a:cubicBezTo>
                  <a:lnTo>
                    <a:pt x="1694" y="940"/>
                  </a:lnTo>
                  <a:cubicBezTo>
                    <a:pt x="1744" y="962"/>
                    <a:pt x="1800" y="984"/>
                    <a:pt x="1845" y="1001"/>
                  </a:cubicBezTo>
                  <a:cubicBezTo>
                    <a:pt x="1856" y="1001"/>
                    <a:pt x="1862" y="1007"/>
                    <a:pt x="1867" y="1007"/>
                  </a:cubicBezTo>
                  <a:cubicBezTo>
                    <a:pt x="1945" y="1035"/>
                    <a:pt x="2001" y="1051"/>
                    <a:pt x="2001" y="1051"/>
                  </a:cubicBezTo>
                  <a:cubicBezTo>
                    <a:pt x="2024" y="900"/>
                    <a:pt x="2007" y="789"/>
                    <a:pt x="1979" y="705"/>
                  </a:cubicBezTo>
                  <a:lnTo>
                    <a:pt x="1979" y="705"/>
                  </a:lnTo>
                  <a:cubicBezTo>
                    <a:pt x="2001" y="710"/>
                    <a:pt x="2018" y="716"/>
                    <a:pt x="2040" y="727"/>
                  </a:cubicBezTo>
                  <a:cubicBezTo>
                    <a:pt x="2046" y="727"/>
                    <a:pt x="2052" y="727"/>
                    <a:pt x="2057" y="733"/>
                  </a:cubicBezTo>
                  <a:cubicBezTo>
                    <a:pt x="2096" y="750"/>
                    <a:pt x="2135" y="772"/>
                    <a:pt x="2175" y="800"/>
                  </a:cubicBezTo>
                  <a:cubicBezTo>
                    <a:pt x="2180" y="805"/>
                    <a:pt x="2180" y="805"/>
                    <a:pt x="2186" y="811"/>
                  </a:cubicBezTo>
                  <a:cubicBezTo>
                    <a:pt x="2202" y="822"/>
                    <a:pt x="2219" y="839"/>
                    <a:pt x="2236" y="856"/>
                  </a:cubicBezTo>
                  <a:cubicBezTo>
                    <a:pt x="2275" y="895"/>
                    <a:pt x="2331" y="945"/>
                    <a:pt x="2393" y="990"/>
                  </a:cubicBezTo>
                  <a:cubicBezTo>
                    <a:pt x="2393" y="995"/>
                    <a:pt x="2398" y="995"/>
                    <a:pt x="2398" y="995"/>
                  </a:cubicBezTo>
                  <a:cubicBezTo>
                    <a:pt x="2404" y="1001"/>
                    <a:pt x="2409" y="1001"/>
                    <a:pt x="2415" y="1007"/>
                  </a:cubicBezTo>
                  <a:lnTo>
                    <a:pt x="2420" y="1012"/>
                  </a:lnTo>
                  <a:cubicBezTo>
                    <a:pt x="2432" y="1018"/>
                    <a:pt x="2443" y="1029"/>
                    <a:pt x="2460" y="1040"/>
                  </a:cubicBezTo>
                  <a:cubicBezTo>
                    <a:pt x="2460" y="1040"/>
                    <a:pt x="2465" y="1040"/>
                    <a:pt x="2465" y="1046"/>
                  </a:cubicBezTo>
                  <a:lnTo>
                    <a:pt x="2471" y="1046"/>
                  </a:lnTo>
                  <a:cubicBezTo>
                    <a:pt x="2471" y="1046"/>
                    <a:pt x="2471" y="1051"/>
                    <a:pt x="2471" y="1051"/>
                  </a:cubicBezTo>
                  <a:cubicBezTo>
                    <a:pt x="2482" y="1057"/>
                    <a:pt x="2488" y="1057"/>
                    <a:pt x="2493" y="1063"/>
                  </a:cubicBezTo>
                  <a:cubicBezTo>
                    <a:pt x="2510" y="1074"/>
                    <a:pt x="2527" y="1085"/>
                    <a:pt x="2543" y="1091"/>
                  </a:cubicBezTo>
                  <a:lnTo>
                    <a:pt x="2543" y="1085"/>
                  </a:lnTo>
                  <a:cubicBezTo>
                    <a:pt x="2549" y="1079"/>
                    <a:pt x="2549" y="1074"/>
                    <a:pt x="2549" y="1068"/>
                  </a:cubicBezTo>
                  <a:cubicBezTo>
                    <a:pt x="2549" y="1068"/>
                    <a:pt x="2549" y="1063"/>
                    <a:pt x="2549" y="1057"/>
                  </a:cubicBezTo>
                  <a:lnTo>
                    <a:pt x="2549" y="1051"/>
                  </a:lnTo>
                  <a:cubicBezTo>
                    <a:pt x="2555" y="1040"/>
                    <a:pt x="2555" y="1029"/>
                    <a:pt x="2555" y="1018"/>
                  </a:cubicBezTo>
                  <a:lnTo>
                    <a:pt x="2555" y="1007"/>
                  </a:lnTo>
                  <a:lnTo>
                    <a:pt x="2555" y="1001"/>
                  </a:lnTo>
                  <a:cubicBezTo>
                    <a:pt x="2555" y="984"/>
                    <a:pt x="2549" y="968"/>
                    <a:pt x="2549" y="951"/>
                  </a:cubicBezTo>
                  <a:cubicBezTo>
                    <a:pt x="2549" y="951"/>
                    <a:pt x="2543" y="945"/>
                    <a:pt x="2543" y="940"/>
                  </a:cubicBezTo>
                  <a:cubicBezTo>
                    <a:pt x="2543" y="928"/>
                    <a:pt x="2538" y="912"/>
                    <a:pt x="2532" y="895"/>
                  </a:cubicBezTo>
                  <a:cubicBezTo>
                    <a:pt x="2532" y="895"/>
                    <a:pt x="2532" y="889"/>
                    <a:pt x="2532" y="884"/>
                  </a:cubicBezTo>
                  <a:cubicBezTo>
                    <a:pt x="2527" y="873"/>
                    <a:pt x="2521" y="856"/>
                    <a:pt x="2510" y="839"/>
                  </a:cubicBezTo>
                  <a:cubicBezTo>
                    <a:pt x="2510" y="839"/>
                    <a:pt x="2510" y="839"/>
                    <a:pt x="2510" y="833"/>
                  </a:cubicBezTo>
                  <a:cubicBezTo>
                    <a:pt x="2504" y="817"/>
                    <a:pt x="2499" y="805"/>
                    <a:pt x="2488" y="789"/>
                  </a:cubicBezTo>
                  <a:cubicBezTo>
                    <a:pt x="2488" y="789"/>
                    <a:pt x="2488" y="783"/>
                    <a:pt x="2488" y="783"/>
                  </a:cubicBezTo>
                  <a:cubicBezTo>
                    <a:pt x="2476" y="772"/>
                    <a:pt x="2471" y="761"/>
                    <a:pt x="2465" y="750"/>
                  </a:cubicBezTo>
                  <a:cubicBezTo>
                    <a:pt x="2443" y="716"/>
                    <a:pt x="2420" y="682"/>
                    <a:pt x="2387" y="649"/>
                  </a:cubicBezTo>
                  <a:cubicBezTo>
                    <a:pt x="2426" y="632"/>
                    <a:pt x="2460" y="615"/>
                    <a:pt x="2488" y="593"/>
                  </a:cubicBezTo>
                  <a:lnTo>
                    <a:pt x="2493" y="593"/>
                  </a:lnTo>
                  <a:cubicBezTo>
                    <a:pt x="2504" y="582"/>
                    <a:pt x="2516" y="576"/>
                    <a:pt x="2527" y="565"/>
                  </a:cubicBezTo>
                  <a:cubicBezTo>
                    <a:pt x="2532" y="565"/>
                    <a:pt x="2532" y="559"/>
                    <a:pt x="2538" y="554"/>
                  </a:cubicBezTo>
                  <a:lnTo>
                    <a:pt x="2543" y="554"/>
                  </a:lnTo>
                  <a:cubicBezTo>
                    <a:pt x="2549" y="548"/>
                    <a:pt x="2555" y="543"/>
                    <a:pt x="2560" y="537"/>
                  </a:cubicBezTo>
                  <a:cubicBezTo>
                    <a:pt x="2566" y="537"/>
                    <a:pt x="2566" y="532"/>
                    <a:pt x="2571" y="526"/>
                  </a:cubicBezTo>
                  <a:cubicBezTo>
                    <a:pt x="2577" y="526"/>
                    <a:pt x="2577" y="520"/>
                    <a:pt x="2583" y="520"/>
                  </a:cubicBezTo>
                  <a:cubicBezTo>
                    <a:pt x="2583" y="520"/>
                    <a:pt x="2583" y="515"/>
                    <a:pt x="2583" y="515"/>
                  </a:cubicBezTo>
                  <a:lnTo>
                    <a:pt x="2588" y="509"/>
                  </a:lnTo>
                  <a:cubicBezTo>
                    <a:pt x="2594" y="509"/>
                    <a:pt x="2594" y="504"/>
                    <a:pt x="2599" y="498"/>
                  </a:cubicBezTo>
                  <a:cubicBezTo>
                    <a:pt x="2605" y="492"/>
                    <a:pt x="2611" y="487"/>
                    <a:pt x="2616" y="481"/>
                  </a:cubicBezTo>
                  <a:cubicBezTo>
                    <a:pt x="2616" y="481"/>
                    <a:pt x="2622" y="476"/>
                    <a:pt x="2622" y="470"/>
                  </a:cubicBezTo>
                  <a:cubicBezTo>
                    <a:pt x="2627" y="464"/>
                    <a:pt x="2633" y="459"/>
                    <a:pt x="2633" y="459"/>
                  </a:cubicBezTo>
                  <a:cubicBezTo>
                    <a:pt x="2639" y="453"/>
                    <a:pt x="2639" y="448"/>
                    <a:pt x="2644" y="448"/>
                  </a:cubicBezTo>
                  <a:cubicBezTo>
                    <a:pt x="2644" y="442"/>
                    <a:pt x="2650" y="436"/>
                    <a:pt x="2655" y="431"/>
                  </a:cubicBezTo>
                  <a:cubicBezTo>
                    <a:pt x="2655" y="425"/>
                    <a:pt x="2655" y="425"/>
                    <a:pt x="2661" y="420"/>
                  </a:cubicBezTo>
                  <a:cubicBezTo>
                    <a:pt x="2661" y="414"/>
                    <a:pt x="2666" y="403"/>
                    <a:pt x="2672" y="397"/>
                  </a:cubicBezTo>
                  <a:cubicBezTo>
                    <a:pt x="2672" y="397"/>
                    <a:pt x="2672" y="397"/>
                    <a:pt x="2672" y="392"/>
                  </a:cubicBezTo>
                  <a:cubicBezTo>
                    <a:pt x="2678" y="386"/>
                    <a:pt x="2678" y="381"/>
                    <a:pt x="2683" y="375"/>
                  </a:cubicBezTo>
                  <a:cubicBezTo>
                    <a:pt x="2683" y="375"/>
                    <a:pt x="2683" y="369"/>
                    <a:pt x="2683" y="369"/>
                  </a:cubicBezTo>
                  <a:cubicBezTo>
                    <a:pt x="2683" y="364"/>
                    <a:pt x="2683" y="364"/>
                    <a:pt x="2689" y="358"/>
                  </a:cubicBezTo>
                  <a:cubicBezTo>
                    <a:pt x="2689" y="353"/>
                    <a:pt x="2689" y="353"/>
                    <a:pt x="2694" y="347"/>
                  </a:cubicBezTo>
                  <a:cubicBezTo>
                    <a:pt x="2694" y="347"/>
                    <a:pt x="2694" y="341"/>
                    <a:pt x="2694" y="336"/>
                  </a:cubicBezTo>
                  <a:cubicBezTo>
                    <a:pt x="2694" y="336"/>
                    <a:pt x="2694" y="336"/>
                    <a:pt x="2694" y="330"/>
                  </a:cubicBezTo>
                  <a:cubicBezTo>
                    <a:pt x="2700" y="330"/>
                    <a:pt x="2700" y="325"/>
                    <a:pt x="2700" y="325"/>
                  </a:cubicBezTo>
                  <a:cubicBezTo>
                    <a:pt x="2700" y="319"/>
                    <a:pt x="2700" y="319"/>
                    <a:pt x="2700" y="319"/>
                  </a:cubicBezTo>
                  <a:cubicBezTo>
                    <a:pt x="2700" y="319"/>
                    <a:pt x="2700" y="314"/>
                    <a:pt x="2700" y="314"/>
                  </a:cubicBezTo>
                  <a:lnTo>
                    <a:pt x="2706" y="314"/>
                  </a:lnTo>
                  <a:lnTo>
                    <a:pt x="2706" y="308"/>
                  </a:lnTo>
                  <a:lnTo>
                    <a:pt x="2706" y="302"/>
                  </a:lnTo>
                  <a:cubicBezTo>
                    <a:pt x="2543" y="319"/>
                    <a:pt x="2415" y="364"/>
                    <a:pt x="2325" y="403"/>
                  </a:cubicBezTo>
                  <a:cubicBezTo>
                    <a:pt x="2255" y="432"/>
                    <a:pt x="2179" y="449"/>
                    <a:pt x="2099" y="449"/>
                  </a:cubicBezTo>
                  <a:cubicBezTo>
                    <a:pt x="2070" y="449"/>
                    <a:pt x="2042" y="446"/>
                    <a:pt x="2012" y="442"/>
                  </a:cubicBezTo>
                  <a:cubicBezTo>
                    <a:pt x="2018" y="425"/>
                    <a:pt x="2024" y="409"/>
                    <a:pt x="2024" y="392"/>
                  </a:cubicBezTo>
                  <a:cubicBezTo>
                    <a:pt x="2024" y="386"/>
                    <a:pt x="2029" y="386"/>
                    <a:pt x="2029" y="381"/>
                  </a:cubicBezTo>
                  <a:cubicBezTo>
                    <a:pt x="2035" y="341"/>
                    <a:pt x="2040" y="308"/>
                    <a:pt x="2046" y="274"/>
                  </a:cubicBezTo>
                  <a:cubicBezTo>
                    <a:pt x="2046" y="274"/>
                    <a:pt x="2046" y="269"/>
                    <a:pt x="2046" y="269"/>
                  </a:cubicBezTo>
                  <a:cubicBezTo>
                    <a:pt x="2046" y="263"/>
                    <a:pt x="2046" y="263"/>
                    <a:pt x="2046" y="263"/>
                  </a:cubicBezTo>
                  <a:cubicBezTo>
                    <a:pt x="2057" y="207"/>
                    <a:pt x="2063" y="168"/>
                    <a:pt x="2063" y="157"/>
                  </a:cubicBezTo>
                  <a:lnTo>
                    <a:pt x="2040" y="157"/>
                  </a:lnTo>
                  <a:cubicBezTo>
                    <a:pt x="1984" y="157"/>
                    <a:pt x="1917" y="157"/>
                    <a:pt x="1856" y="163"/>
                  </a:cubicBezTo>
                  <a:lnTo>
                    <a:pt x="1834" y="163"/>
                  </a:lnTo>
                  <a:cubicBezTo>
                    <a:pt x="1789" y="163"/>
                    <a:pt x="1744" y="168"/>
                    <a:pt x="1699" y="168"/>
                  </a:cubicBezTo>
                  <a:cubicBezTo>
                    <a:pt x="1660" y="146"/>
                    <a:pt x="1610" y="118"/>
                    <a:pt x="1560" y="96"/>
                  </a:cubicBezTo>
                  <a:cubicBezTo>
                    <a:pt x="1543" y="90"/>
                    <a:pt x="1521" y="84"/>
                    <a:pt x="1504" y="79"/>
                  </a:cubicBezTo>
                  <a:cubicBezTo>
                    <a:pt x="1465" y="62"/>
                    <a:pt x="1425" y="51"/>
                    <a:pt x="1381" y="40"/>
                  </a:cubicBezTo>
                  <a:cubicBezTo>
                    <a:pt x="1364" y="34"/>
                    <a:pt x="1342" y="28"/>
                    <a:pt x="1319" y="23"/>
                  </a:cubicBezTo>
                  <a:cubicBezTo>
                    <a:pt x="1297" y="23"/>
                    <a:pt x="1280" y="17"/>
                    <a:pt x="1258" y="17"/>
                  </a:cubicBezTo>
                  <a:cubicBezTo>
                    <a:pt x="1207" y="6"/>
                    <a:pt x="1157" y="0"/>
                    <a:pt x="1101" y="0"/>
                  </a:cubicBezTo>
                  <a:close/>
                  <a:moveTo>
                    <a:pt x="1214" y="1102"/>
                  </a:moveTo>
                  <a:lnTo>
                    <a:pt x="1214" y="1102"/>
                  </a:lnTo>
                  <a:cubicBezTo>
                    <a:pt x="1225" y="1107"/>
                    <a:pt x="1236" y="1107"/>
                    <a:pt x="1247" y="1113"/>
                  </a:cubicBezTo>
                  <a:cubicBezTo>
                    <a:pt x="1247" y="1113"/>
                    <a:pt x="1241" y="1107"/>
                    <a:pt x="1230" y="1107"/>
                  </a:cubicBezTo>
                  <a:cubicBezTo>
                    <a:pt x="1225" y="1105"/>
                    <a:pt x="1220" y="1103"/>
                    <a:pt x="1214" y="11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0"/>
            <p:cNvSpPr/>
            <p:nvPr/>
          </p:nvSpPr>
          <p:spPr>
            <a:xfrm>
              <a:off x="3328440" y="2282425"/>
              <a:ext cx="218706" cy="89551"/>
            </a:xfrm>
            <a:custGeom>
              <a:avLst/>
              <a:gdLst/>
              <a:ahLst/>
              <a:cxnLst/>
              <a:rect l="l" t="t" r="r" b="b"/>
              <a:pathLst>
                <a:path w="2706" h="1108" extrusionOk="0">
                  <a:moveTo>
                    <a:pt x="1074" y="1"/>
                  </a:moveTo>
                  <a:cubicBezTo>
                    <a:pt x="1029" y="1"/>
                    <a:pt x="978" y="1"/>
                    <a:pt x="923" y="6"/>
                  </a:cubicBezTo>
                  <a:cubicBezTo>
                    <a:pt x="900" y="12"/>
                    <a:pt x="872" y="12"/>
                    <a:pt x="844" y="18"/>
                  </a:cubicBezTo>
                  <a:cubicBezTo>
                    <a:pt x="816" y="23"/>
                    <a:pt x="788" y="29"/>
                    <a:pt x="760" y="34"/>
                  </a:cubicBezTo>
                  <a:cubicBezTo>
                    <a:pt x="621" y="62"/>
                    <a:pt x="492" y="118"/>
                    <a:pt x="375" y="185"/>
                  </a:cubicBezTo>
                  <a:lnTo>
                    <a:pt x="6" y="387"/>
                  </a:lnTo>
                  <a:cubicBezTo>
                    <a:pt x="0" y="387"/>
                    <a:pt x="0" y="392"/>
                    <a:pt x="0" y="392"/>
                  </a:cubicBezTo>
                  <a:cubicBezTo>
                    <a:pt x="0" y="398"/>
                    <a:pt x="0" y="398"/>
                    <a:pt x="0" y="398"/>
                  </a:cubicBezTo>
                  <a:cubicBezTo>
                    <a:pt x="0" y="398"/>
                    <a:pt x="0" y="403"/>
                    <a:pt x="0" y="403"/>
                  </a:cubicBezTo>
                  <a:cubicBezTo>
                    <a:pt x="134" y="554"/>
                    <a:pt x="297" y="672"/>
                    <a:pt x="481" y="761"/>
                  </a:cubicBezTo>
                  <a:lnTo>
                    <a:pt x="498" y="767"/>
                  </a:lnTo>
                  <a:cubicBezTo>
                    <a:pt x="531" y="783"/>
                    <a:pt x="570" y="800"/>
                    <a:pt x="610" y="811"/>
                  </a:cubicBezTo>
                  <a:cubicBezTo>
                    <a:pt x="621" y="817"/>
                    <a:pt x="632" y="823"/>
                    <a:pt x="643" y="828"/>
                  </a:cubicBezTo>
                  <a:cubicBezTo>
                    <a:pt x="660" y="834"/>
                    <a:pt x="682" y="839"/>
                    <a:pt x="699" y="845"/>
                  </a:cubicBezTo>
                  <a:cubicBezTo>
                    <a:pt x="721" y="851"/>
                    <a:pt x="744" y="862"/>
                    <a:pt x="772" y="867"/>
                  </a:cubicBezTo>
                  <a:cubicBezTo>
                    <a:pt x="777" y="867"/>
                    <a:pt x="783" y="873"/>
                    <a:pt x="794" y="873"/>
                  </a:cubicBezTo>
                  <a:cubicBezTo>
                    <a:pt x="850" y="929"/>
                    <a:pt x="928" y="979"/>
                    <a:pt x="1001" y="1013"/>
                  </a:cubicBezTo>
                  <a:cubicBezTo>
                    <a:pt x="1046" y="1035"/>
                    <a:pt x="1085" y="1057"/>
                    <a:pt x="1124" y="1069"/>
                  </a:cubicBezTo>
                  <a:cubicBezTo>
                    <a:pt x="1146" y="1080"/>
                    <a:pt x="1169" y="1085"/>
                    <a:pt x="1185" y="1091"/>
                  </a:cubicBezTo>
                  <a:cubicBezTo>
                    <a:pt x="1208" y="1097"/>
                    <a:pt x="1219" y="1102"/>
                    <a:pt x="1230" y="1108"/>
                  </a:cubicBezTo>
                  <a:lnTo>
                    <a:pt x="1247" y="1108"/>
                  </a:lnTo>
                  <a:cubicBezTo>
                    <a:pt x="1236" y="1108"/>
                    <a:pt x="1224" y="1102"/>
                    <a:pt x="1219" y="1097"/>
                  </a:cubicBezTo>
                  <a:cubicBezTo>
                    <a:pt x="1185" y="1085"/>
                    <a:pt x="1157" y="1069"/>
                    <a:pt x="1129" y="1052"/>
                  </a:cubicBezTo>
                  <a:cubicBezTo>
                    <a:pt x="1074" y="1007"/>
                    <a:pt x="1023" y="951"/>
                    <a:pt x="984" y="906"/>
                  </a:cubicBezTo>
                  <a:cubicBezTo>
                    <a:pt x="1001" y="906"/>
                    <a:pt x="1023" y="912"/>
                    <a:pt x="1040" y="912"/>
                  </a:cubicBezTo>
                  <a:lnTo>
                    <a:pt x="1046" y="912"/>
                  </a:lnTo>
                  <a:cubicBezTo>
                    <a:pt x="1068" y="918"/>
                    <a:pt x="1090" y="918"/>
                    <a:pt x="1113" y="918"/>
                  </a:cubicBezTo>
                  <a:lnTo>
                    <a:pt x="1135" y="918"/>
                  </a:lnTo>
                  <a:cubicBezTo>
                    <a:pt x="1152" y="918"/>
                    <a:pt x="1169" y="923"/>
                    <a:pt x="1180" y="923"/>
                  </a:cubicBezTo>
                  <a:lnTo>
                    <a:pt x="1325" y="923"/>
                  </a:lnTo>
                  <a:cubicBezTo>
                    <a:pt x="1336" y="923"/>
                    <a:pt x="1347" y="923"/>
                    <a:pt x="1353" y="918"/>
                  </a:cubicBezTo>
                  <a:lnTo>
                    <a:pt x="1426" y="918"/>
                  </a:lnTo>
                  <a:cubicBezTo>
                    <a:pt x="1437" y="912"/>
                    <a:pt x="1448" y="912"/>
                    <a:pt x="1459" y="912"/>
                  </a:cubicBezTo>
                  <a:lnTo>
                    <a:pt x="1493" y="912"/>
                  </a:lnTo>
                  <a:cubicBezTo>
                    <a:pt x="1498" y="912"/>
                    <a:pt x="1504" y="906"/>
                    <a:pt x="1510" y="906"/>
                  </a:cubicBezTo>
                  <a:cubicBezTo>
                    <a:pt x="1537" y="906"/>
                    <a:pt x="1565" y="901"/>
                    <a:pt x="1593" y="895"/>
                  </a:cubicBezTo>
                  <a:cubicBezTo>
                    <a:pt x="1616" y="906"/>
                    <a:pt x="1644" y="918"/>
                    <a:pt x="1672" y="929"/>
                  </a:cubicBezTo>
                  <a:lnTo>
                    <a:pt x="1694" y="940"/>
                  </a:lnTo>
                  <a:cubicBezTo>
                    <a:pt x="1750" y="962"/>
                    <a:pt x="1800" y="979"/>
                    <a:pt x="1845" y="996"/>
                  </a:cubicBezTo>
                  <a:cubicBezTo>
                    <a:pt x="1856" y="1001"/>
                    <a:pt x="1862" y="1001"/>
                    <a:pt x="1867" y="1007"/>
                  </a:cubicBezTo>
                  <a:cubicBezTo>
                    <a:pt x="1946" y="1029"/>
                    <a:pt x="2001" y="1052"/>
                    <a:pt x="2001" y="1052"/>
                  </a:cubicBezTo>
                  <a:cubicBezTo>
                    <a:pt x="2024" y="901"/>
                    <a:pt x="2007" y="783"/>
                    <a:pt x="1979" y="700"/>
                  </a:cubicBezTo>
                  <a:lnTo>
                    <a:pt x="1979" y="700"/>
                  </a:lnTo>
                  <a:cubicBezTo>
                    <a:pt x="2001" y="711"/>
                    <a:pt x="2024" y="716"/>
                    <a:pt x="2041" y="722"/>
                  </a:cubicBezTo>
                  <a:cubicBezTo>
                    <a:pt x="2046" y="728"/>
                    <a:pt x="2052" y="728"/>
                    <a:pt x="2057" y="728"/>
                  </a:cubicBezTo>
                  <a:cubicBezTo>
                    <a:pt x="2096" y="750"/>
                    <a:pt x="2141" y="772"/>
                    <a:pt x="2175" y="800"/>
                  </a:cubicBezTo>
                  <a:cubicBezTo>
                    <a:pt x="2180" y="800"/>
                    <a:pt x="2180" y="806"/>
                    <a:pt x="2186" y="806"/>
                  </a:cubicBezTo>
                  <a:cubicBezTo>
                    <a:pt x="2203" y="823"/>
                    <a:pt x="2219" y="839"/>
                    <a:pt x="2236" y="851"/>
                  </a:cubicBezTo>
                  <a:cubicBezTo>
                    <a:pt x="2275" y="895"/>
                    <a:pt x="2331" y="940"/>
                    <a:pt x="2393" y="990"/>
                  </a:cubicBezTo>
                  <a:lnTo>
                    <a:pt x="2398" y="990"/>
                  </a:lnTo>
                  <a:cubicBezTo>
                    <a:pt x="2404" y="996"/>
                    <a:pt x="2409" y="1001"/>
                    <a:pt x="2415" y="1001"/>
                  </a:cubicBezTo>
                  <a:lnTo>
                    <a:pt x="2421" y="1007"/>
                  </a:lnTo>
                  <a:cubicBezTo>
                    <a:pt x="2432" y="1018"/>
                    <a:pt x="2443" y="1024"/>
                    <a:pt x="2460" y="1035"/>
                  </a:cubicBezTo>
                  <a:cubicBezTo>
                    <a:pt x="2460" y="1041"/>
                    <a:pt x="2465" y="1041"/>
                    <a:pt x="2465" y="1041"/>
                  </a:cubicBezTo>
                  <a:lnTo>
                    <a:pt x="2471" y="1046"/>
                  </a:lnTo>
                  <a:lnTo>
                    <a:pt x="2477" y="1046"/>
                  </a:lnTo>
                  <a:cubicBezTo>
                    <a:pt x="2482" y="1052"/>
                    <a:pt x="2488" y="1057"/>
                    <a:pt x="2493" y="1063"/>
                  </a:cubicBezTo>
                  <a:cubicBezTo>
                    <a:pt x="2510" y="1069"/>
                    <a:pt x="2527" y="1080"/>
                    <a:pt x="2544" y="1091"/>
                  </a:cubicBezTo>
                  <a:cubicBezTo>
                    <a:pt x="2544" y="1091"/>
                    <a:pt x="2544" y="1091"/>
                    <a:pt x="2549" y="1085"/>
                  </a:cubicBezTo>
                  <a:lnTo>
                    <a:pt x="2549" y="1080"/>
                  </a:lnTo>
                  <a:cubicBezTo>
                    <a:pt x="2549" y="1080"/>
                    <a:pt x="2549" y="1074"/>
                    <a:pt x="2549" y="1069"/>
                  </a:cubicBezTo>
                  <a:cubicBezTo>
                    <a:pt x="2549" y="1063"/>
                    <a:pt x="2549" y="1057"/>
                    <a:pt x="2549" y="1057"/>
                  </a:cubicBezTo>
                  <a:lnTo>
                    <a:pt x="2549" y="1046"/>
                  </a:lnTo>
                  <a:cubicBezTo>
                    <a:pt x="2555" y="1041"/>
                    <a:pt x="2555" y="1029"/>
                    <a:pt x="2555" y="1013"/>
                  </a:cubicBezTo>
                  <a:lnTo>
                    <a:pt x="2555" y="1007"/>
                  </a:lnTo>
                  <a:lnTo>
                    <a:pt x="2555" y="1001"/>
                  </a:lnTo>
                  <a:cubicBezTo>
                    <a:pt x="2555" y="985"/>
                    <a:pt x="2549" y="968"/>
                    <a:pt x="2549" y="946"/>
                  </a:cubicBezTo>
                  <a:cubicBezTo>
                    <a:pt x="2549" y="946"/>
                    <a:pt x="2549" y="940"/>
                    <a:pt x="2544" y="940"/>
                  </a:cubicBezTo>
                  <a:cubicBezTo>
                    <a:pt x="2544" y="923"/>
                    <a:pt x="2538" y="906"/>
                    <a:pt x="2532" y="890"/>
                  </a:cubicBezTo>
                  <a:cubicBezTo>
                    <a:pt x="2532" y="890"/>
                    <a:pt x="2532" y="884"/>
                    <a:pt x="2532" y="884"/>
                  </a:cubicBezTo>
                  <a:cubicBezTo>
                    <a:pt x="2527" y="867"/>
                    <a:pt x="2521" y="851"/>
                    <a:pt x="2516" y="839"/>
                  </a:cubicBezTo>
                  <a:lnTo>
                    <a:pt x="2516" y="834"/>
                  </a:lnTo>
                  <a:lnTo>
                    <a:pt x="2510" y="834"/>
                  </a:lnTo>
                  <a:cubicBezTo>
                    <a:pt x="2510" y="834"/>
                    <a:pt x="2510" y="834"/>
                    <a:pt x="2510" y="828"/>
                  </a:cubicBezTo>
                  <a:cubicBezTo>
                    <a:pt x="2505" y="817"/>
                    <a:pt x="2499" y="800"/>
                    <a:pt x="2488" y="789"/>
                  </a:cubicBezTo>
                  <a:cubicBezTo>
                    <a:pt x="2488" y="789"/>
                    <a:pt x="2488" y="783"/>
                    <a:pt x="2488" y="783"/>
                  </a:cubicBezTo>
                  <a:cubicBezTo>
                    <a:pt x="2482" y="767"/>
                    <a:pt x="2471" y="756"/>
                    <a:pt x="2465" y="744"/>
                  </a:cubicBezTo>
                  <a:cubicBezTo>
                    <a:pt x="2443" y="716"/>
                    <a:pt x="2421" y="683"/>
                    <a:pt x="2387" y="649"/>
                  </a:cubicBezTo>
                  <a:cubicBezTo>
                    <a:pt x="2426" y="627"/>
                    <a:pt x="2460" y="610"/>
                    <a:pt x="2488" y="593"/>
                  </a:cubicBezTo>
                  <a:cubicBezTo>
                    <a:pt x="2488" y="588"/>
                    <a:pt x="2493" y="588"/>
                    <a:pt x="2493" y="588"/>
                  </a:cubicBezTo>
                  <a:cubicBezTo>
                    <a:pt x="2505" y="582"/>
                    <a:pt x="2516" y="571"/>
                    <a:pt x="2527" y="565"/>
                  </a:cubicBezTo>
                  <a:lnTo>
                    <a:pt x="2538" y="554"/>
                  </a:lnTo>
                  <a:cubicBezTo>
                    <a:pt x="2538" y="554"/>
                    <a:pt x="2544" y="549"/>
                    <a:pt x="2544" y="549"/>
                  </a:cubicBezTo>
                  <a:cubicBezTo>
                    <a:pt x="2549" y="543"/>
                    <a:pt x="2555" y="543"/>
                    <a:pt x="2560" y="538"/>
                  </a:cubicBezTo>
                  <a:cubicBezTo>
                    <a:pt x="2566" y="532"/>
                    <a:pt x="2566" y="526"/>
                    <a:pt x="2572" y="526"/>
                  </a:cubicBezTo>
                  <a:cubicBezTo>
                    <a:pt x="2577" y="521"/>
                    <a:pt x="2577" y="521"/>
                    <a:pt x="2583" y="515"/>
                  </a:cubicBezTo>
                  <a:cubicBezTo>
                    <a:pt x="2583" y="515"/>
                    <a:pt x="2583" y="515"/>
                    <a:pt x="2588" y="510"/>
                  </a:cubicBezTo>
                  <a:cubicBezTo>
                    <a:pt x="2594" y="504"/>
                    <a:pt x="2594" y="498"/>
                    <a:pt x="2600" y="498"/>
                  </a:cubicBezTo>
                  <a:cubicBezTo>
                    <a:pt x="2605" y="493"/>
                    <a:pt x="2611" y="487"/>
                    <a:pt x="2616" y="482"/>
                  </a:cubicBezTo>
                  <a:cubicBezTo>
                    <a:pt x="2616" y="476"/>
                    <a:pt x="2622" y="470"/>
                    <a:pt x="2622" y="470"/>
                  </a:cubicBezTo>
                  <a:cubicBezTo>
                    <a:pt x="2628" y="465"/>
                    <a:pt x="2633" y="459"/>
                    <a:pt x="2639" y="454"/>
                  </a:cubicBezTo>
                  <a:cubicBezTo>
                    <a:pt x="2639" y="448"/>
                    <a:pt x="2644" y="448"/>
                    <a:pt x="2644" y="443"/>
                  </a:cubicBezTo>
                  <a:cubicBezTo>
                    <a:pt x="2650" y="437"/>
                    <a:pt x="2650" y="431"/>
                    <a:pt x="2655" y="426"/>
                  </a:cubicBezTo>
                  <a:cubicBezTo>
                    <a:pt x="2655" y="426"/>
                    <a:pt x="2661" y="420"/>
                    <a:pt x="2661" y="415"/>
                  </a:cubicBezTo>
                  <a:cubicBezTo>
                    <a:pt x="2667" y="409"/>
                    <a:pt x="2667" y="403"/>
                    <a:pt x="2672" y="398"/>
                  </a:cubicBezTo>
                  <a:cubicBezTo>
                    <a:pt x="2672" y="392"/>
                    <a:pt x="2672" y="392"/>
                    <a:pt x="2672" y="392"/>
                  </a:cubicBezTo>
                  <a:cubicBezTo>
                    <a:pt x="2678" y="387"/>
                    <a:pt x="2678" y="381"/>
                    <a:pt x="2683" y="370"/>
                  </a:cubicBezTo>
                  <a:cubicBezTo>
                    <a:pt x="2683" y="370"/>
                    <a:pt x="2683" y="370"/>
                    <a:pt x="2683" y="364"/>
                  </a:cubicBezTo>
                  <a:cubicBezTo>
                    <a:pt x="2683" y="364"/>
                    <a:pt x="2689" y="359"/>
                    <a:pt x="2689" y="359"/>
                  </a:cubicBezTo>
                  <a:cubicBezTo>
                    <a:pt x="2689" y="359"/>
                    <a:pt x="2689" y="353"/>
                    <a:pt x="2689" y="353"/>
                  </a:cubicBezTo>
                  <a:cubicBezTo>
                    <a:pt x="2689" y="347"/>
                    <a:pt x="2689" y="347"/>
                    <a:pt x="2695" y="347"/>
                  </a:cubicBezTo>
                  <a:cubicBezTo>
                    <a:pt x="2695" y="342"/>
                    <a:pt x="2695" y="336"/>
                    <a:pt x="2695" y="336"/>
                  </a:cubicBezTo>
                  <a:cubicBezTo>
                    <a:pt x="2695" y="331"/>
                    <a:pt x="2695" y="331"/>
                    <a:pt x="2700" y="331"/>
                  </a:cubicBezTo>
                  <a:cubicBezTo>
                    <a:pt x="2700" y="325"/>
                    <a:pt x="2700" y="325"/>
                    <a:pt x="2700" y="320"/>
                  </a:cubicBezTo>
                  <a:cubicBezTo>
                    <a:pt x="2700" y="320"/>
                    <a:pt x="2700" y="320"/>
                    <a:pt x="2700" y="314"/>
                  </a:cubicBezTo>
                  <a:cubicBezTo>
                    <a:pt x="2700" y="314"/>
                    <a:pt x="2700" y="314"/>
                    <a:pt x="2700" y="308"/>
                  </a:cubicBezTo>
                  <a:lnTo>
                    <a:pt x="2706" y="314"/>
                  </a:lnTo>
                  <a:lnTo>
                    <a:pt x="2706" y="308"/>
                  </a:lnTo>
                  <a:lnTo>
                    <a:pt x="2706" y="303"/>
                  </a:lnTo>
                  <a:cubicBezTo>
                    <a:pt x="2549" y="320"/>
                    <a:pt x="2415" y="364"/>
                    <a:pt x="2331" y="403"/>
                  </a:cubicBezTo>
                  <a:cubicBezTo>
                    <a:pt x="2261" y="431"/>
                    <a:pt x="2188" y="444"/>
                    <a:pt x="2114" y="444"/>
                  </a:cubicBezTo>
                  <a:cubicBezTo>
                    <a:pt x="2082" y="444"/>
                    <a:pt x="2050" y="442"/>
                    <a:pt x="2018" y="437"/>
                  </a:cubicBezTo>
                  <a:cubicBezTo>
                    <a:pt x="2018" y="426"/>
                    <a:pt x="2024" y="409"/>
                    <a:pt x="2024" y="392"/>
                  </a:cubicBezTo>
                  <a:cubicBezTo>
                    <a:pt x="2024" y="387"/>
                    <a:pt x="2029" y="381"/>
                    <a:pt x="2029" y="375"/>
                  </a:cubicBezTo>
                  <a:cubicBezTo>
                    <a:pt x="2035" y="342"/>
                    <a:pt x="2041" y="308"/>
                    <a:pt x="2046" y="275"/>
                  </a:cubicBezTo>
                  <a:cubicBezTo>
                    <a:pt x="2046" y="275"/>
                    <a:pt x="2046" y="269"/>
                    <a:pt x="2046" y="264"/>
                  </a:cubicBezTo>
                  <a:cubicBezTo>
                    <a:pt x="2046" y="264"/>
                    <a:pt x="2046" y="258"/>
                    <a:pt x="2046" y="258"/>
                  </a:cubicBezTo>
                  <a:cubicBezTo>
                    <a:pt x="2057" y="208"/>
                    <a:pt x="2063" y="163"/>
                    <a:pt x="2063" y="157"/>
                  </a:cubicBezTo>
                  <a:lnTo>
                    <a:pt x="2063" y="152"/>
                  </a:lnTo>
                  <a:lnTo>
                    <a:pt x="2046" y="152"/>
                  </a:lnTo>
                  <a:cubicBezTo>
                    <a:pt x="1985" y="152"/>
                    <a:pt x="1918" y="157"/>
                    <a:pt x="1856" y="157"/>
                  </a:cubicBezTo>
                  <a:lnTo>
                    <a:pt x="1834" y="157"/>
                  </a:lnTo>
                  <a:cubicBezTo>
                    <a:pt x="1789" y="163"/>
                    <a:pt x="1744" y="163"/>
                    <a:pt x="1700" y="169"/>
                  </a:cubicBezTo>
                  <a:cubicBezTo>
                    <a:pt x="1660" y="141"/>
                    <a:pt x="1610" y="118"/>
                    <a:pt x="1560" y="96"/>
                  </a:cubicBezTo>
                  <a:cubicBezTo>
                    <a:pt x="1543" y="90"/>
                    <a:pt x="1521" y="79"/>
                    <a:pt x="1504" y="74"/>
                  </a:cubicBezTo>
                  <a:cubicBezTo>
                    <a:pt x="1465" y="62"/>
                    <a:pt x="1426" y="46"/>
                    <a:pt x="1387" y="40"/>
                  </a:cubicBezTo>
                  <a:cubicBezTo>
                    <a:pt x="1364" y="34"/>
                    <a:pt x="1342" y="29"/>
                    <a:pt x="1319" y="23"/>
                  </a:cubicBezTo>
                  <a:cubicBezTo>
                    <a:pt x="1303" y="18"/>
                    <a:pt x="1280" y="18"/>
                    <a:pt x="1264" y="12"/>
                  </a:cubicBezTo>
                  <a:cubicBezTo>
                    <a:pt x="1213" y="6"/>
                    <a:pt x="1157" y="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3198719" y="2764048"/>
              <a:ext cx="219271" cy="89551"/>
            </a:xfrm>
            <a:custGeom>
              <a:avLst/>
              <a:gdLst/>
              <a:ahLst/>
              <a:cxnLst/>
              <a:rect l="l" t="t" r="r" b="b"/>
              <a:pathLst>
                <a:path w="2713" h="1108" extrusionOk="0">
                  <a:moveTo>
                    <a:pt x="1080" y="1"/>
                  </a:moveTo>
                  <a:cubicBezTo>
                    <a:pt x="1029" y="1"/>
                    <a:pt x="979" y="1"/>
                    <a:pt x="929" y="6"/>
                  </a:cubicBezTo>
                  <a:cubicBezTo>
                    <a:pt x="901" y="6"/>
                    <a:pt x="873" y="12"/>
                    <a:pt x="845" y="17"/>
                  </a:cubicBezTo>
                  <a:cubicBezTo>
                    <a:pt x="823" y="23"/>
                    <a:pt x="795" y="29"/>
                    <a:pt x="767" y="34"/>
                  </a:cubicBezTo>
                  <a:cubicBezTo>
                    <a:pt x="627" y="62"/>
                    <a:pt x="493" y="118"/>
                    <a:pt x="375" y="185"/>
                  </a:cubicBezTo>
                  <a:lnTo>
                    <a:pt x="7" y="386"/>
                  </a:lnTo>
                  <a:cubicBezTo>
                    <a:pt x="7" y="386"/>
                    <a:pt x="1" y="386"/>
                    <a:pt x="1" y="392"/>
                  </a:cubicBezTo>
                  <a:cubicBezTo>
                    <a:pt x="1" y="392"/>
                    <a:pt x="1" y="398"/>
                    <a:pt x="1" y="398"/>
                  </a:cubicBezTo>
                  <a:cubicBezTo>
                    <a:pt x="1" y="398"/>
                    <a:pt x="1" y="403"/>
                    <a:pt x="7" y="403"/>
                  </a:cubicBezTo>
                  <a:cubicBezTo>
                    <a:pt x="135" y="554"/>
                    <a:pt x="303" y="671"/>
                    <a:pt x="487" y="761"/>
                  </a:cubicBezTo>
                  <a:lnTo>
                    <a:pt x="498" y="767"/>
                  </a:lnTo>
                  <a:cubicBezTo>
                    <a:pt x="538" y="783"/>
                    <a:pt x="571" y="800"/>
                    <a:pt x="610" y="811"/>
                  </a:cubicBezTo>
                  <a:cubicBezTo>
                    <a:pt x="621" y="817"/>
                    <a:pt x="633" y="822"/>
                    <a:pt x="644" y="822"/>
                  </a:cubicBezTo>
                  <a:cubicBezTo>
                    <a:pt x="666" y="834"/>
                    <a:pt x="683" y="839"/>
                    <a:pt x="700" y="845"/>
                  </a:cubicBezTo>
                  <a:cubicBezTo>
                    <a:pt x="728" y="850"/>
                    <a:pt x="750" y="856"/>
                    <a:pt x="772" y="862"/>
                  </a:cubicBezTo>
                  <a:cubicBezTo>
                    <a:pt x="784" y="867"/>
                    <a:pt x="789" y="867"/>
                    <a:pt x="795" y="873"/>
                  </a:cubicBezTo>
                  <a:cubicBezTo>
                    <a:pt x="856" y="929"/>
                    <a:pt x="929" y="979"/>
                    <a:pt x="1002" y="1012"/>
                  </a:cubicBezTo>
                  <a:cubicBezTo>
                    <a:pt x="1046" y="1035"/>
                    <a:pt x="1091" y="1052"/>
                    <a:pt x="1130" y="1068"/>
                  </a:cubicBezTo>
                  <a:cubicBezTo>
                    <a:pt x="1152" y="1080"/>
                    <a:pt x="1175" y="1085"/>
                    <a:pt x="1192" y="1091"/>
                  </a:cubicBezTo>
                  <a:cubicBezTo>
                    <a:pt x="1205" y="1095"/>
                    <a:pt x="1219" y="1100"/>
                    <a:pt x="1230" y="1101"/>
                  </a:cubicBezTo>
                  <a:lnTo>
                    <a:pt x="1230" y="1101"/>
                  </a:lnTo>
                  <a:cubicBezTo>
                    <a:pt x="1227" y="1100"/>
                    <a:pt x="1223" y="1098"/>
                    <a:pt x="1220" y="1096"/>
                  </a:cubicBezTo>
                  <a:cubicBezTo>
                    <a:pt x="1192" y="1085"/>
                    <a:pt x="1164" y="1068"/>
                    <a:pt x="1136" y="1046"/>
                  </a:cubicBezTo>
                  <a:cubicBezTo>
                    <a:pt x="1080" y="1007"/>
                    <a:pt x="1024" y="951"/>
                    <a:pt x="990" y="906"/>
                  </a:cubicBezTo>
                  <a:cubicBezTo>
                    <a:pt x="1007" y="906"/>
                    <a:pt x="1024" y="912"/>
                    <a:pt x="1046" y="912"/>
                  </a:cubicBezTo>
                  <a:lnTo>
                    <a:pt x="1052" y="912"/>
                  </a:lnTo>
                  <a:cubicBezTo>
                    <a:pt x="1069" y="912"/>
                    <a:pt x="1091" y="917"/>
                    <a:pt x="1113" y="917"/>
                  </a:cubicBezTo>
                  <a:lnTo>
                    <a:pt x="1398" y="917"/>
                  </a:lnTo>
                  <a:cubicBezTo>
                    <a:pt x="1410" y="917"/>
                    <a:pt x="1421" y="917"/>
                    <a:pt x="1432" y="912"/>
                  </a:cubicBezTo>
                  <a:lnTo>
                    <a:pt x="1466" y="912"/>
                  </a:lnTo>
                  <a:cubicBezTo>
                    <a:pt x="1477" y="912"/>
                    <a:pt x="1488" y="912"/>
                    <a:pt x="1499" y="906"/>
                  </a:cubicBezTo>
                  <a:lnTo>
                    <a:pt x="1510" y="906"/>
                  </a:lnTo>
                  <a:cubicBezTo>
                    <a:pt x="1544" y="901"/>
                    <a:pt x="1572" y="901"/>
                    <a:pt x="1594" y="895"/>
                  </a:cubicBezTo>
                  <a:cubicBezTo>
                    <a:pt x="1622" y="906"/>
                    <a:pt x="1650" y="917"/>
                    <a:pt x="1678" y="929"/>
                  </a:cubicBezTo>
                  <a:lnTo>
                    <a:pt x="1700" y="940"/>
                  </a:lnTo>
                  <a:cubicBezTo>
                    <a:pt x="1751" y="962"/>
                    <a:pt x="1806" y="979"/>
                    <a:pt x="1851" y="996"/>
                  </a:cubicBezTo>
                  <a:cubicBezTo>
                    <a:pt x="1857" y="1001"/>
                    <a:pt x="1868" y="1001"/>
                    <a:pt x="1874" y="1001"/>
                  </a:cubicBezTo>
                  <a:cubicBezTo>
                    <a:pt x="1946" y="1029"/>
                    <a:pt x="2002" y="1046"/>
                    <a:pt x="2002" y="1046"/>
                  </a:cubicBezTo>
                  <a:cubicBezTo>
                    <a:pt x="2030" y="901"/>
                    <a:pt x="2008" y="783"/>
                    <a:pt x="1985" y="699"/>
                  </a:cubicBezTo>
                  <a:lnTo>
                    <a:pt x="1985" y="699"/>
                  </a:lnTo>
                  <a:cubicBezTo>
                    <a:pt x="2008" y="705"/>
                    <a:pt x="2024" y="716"/>
                    <a:pt x="2047" y="722"/>
                  </a:cubicBezTo>
                  <a:cubicBezTo>
                    <a:pt x="2052" y="727"/>
                    <a:pt x="2058" y="727"/>
                    <a:pt x="2058" y="727"/>
                  </a:cubicBezTo>
                  <a:cubicBezTo>
                    <a:pt x="2103" y="750"/>
                    <a:pt x="2142" y="772"/>
                    <a:pt x="2181" y="800"/>
                  </a:cubicBezTo>
                  <a:cubicBezTo>
                    <a:pt x="2181" y="800"/>
                    <a:pt x="2187" y="806"/>
                    <a:pt x="2192" y="806"/>
                  </a:cubicBezTo>
                  <a:cubicBezTo>
                    <a:pt x="2209" y="822"/>
                    <a:pt x="2226" y="834"/>
                    <a:pt x="2243" y="850"/>
                  </a:cubicBezTo>
                  <a:cubicBezTo>
                    <a:pt x="2282" y="895"/>
                    <a:pt x="2332" y="940"/>
                    <a:pt x="2399" y="990"/>
                  </a:cubicBezTo>
                  <a:lnTo>
                    <a:pt x="2405" y="990"/>
                  </a:lnTo>
                  <a:cubicBezTo>
                    <a:pt x="2410" y="996"/>
                    <a:pt x="2416" y="1001"/>
                    <a:pt x="2416" y="1001"/>
                  </a:cubicBezTo>
                  <a:lnTo>
                    <a:pt x="2427" y="1007"/>
                  </a:lnTo>
                  <a:cubicBezTo>
                    <a:pt x="2438" y="1018"/>
                    <a:pt x="2449" y="1024"/>
                    <a:pt x="2466" y="1035"/>
                  </a:cubicBezTo>
                  <a:cubicBezTo>
                    <a:pt x="2466" y="1035"/>
                    <a:pt x="2466" y="1040"/>
                    <a:pt x="2472" y="1040"/>
                  </a:cubicBezTo>
                  <a:lnTo>
                    <a:pt x="2477" y="1046"/>
                  </a:lnTo>
                  <a:cubicBezTo>
                    <a:pt x="2488" y="1052"/>
                    <a:pt x="2494" y="1057"/>
                    <a:pt x="2500" y="1063"/>
                  </a:cubicBezTo>
                  <a:cubicBezTo>
                    <a:pt x="2516" y="1068"/>
                    <a:pt x="2533" y="1080"/>
                    <a:pt x="2550" y="1091"/>
                  </a:cubicBezTo>
                  <a:cubicBezTo>
                    <a:pt x="2550" y="1091"/>
                    <a:pt x="2550" y="1091"/>
                    <a:pt x="2550" y="1085"/>
                  </a:cubicBezTo>
                  <a:lnTo>
                    <a:pt x="2550" y="1080"/>
                  </a:lnTo>
                  <a:cubicBezTo>
                    <a:pt x="2556" y="1080"/>
                    <a:pt x="2556" y="1074"/>
                    <a:pt x="2556" y="1068"/>
                  </a:cubicBezTo>
                  <a:cubicBezTo>
                    <a:pt x="2556" y="1063"/>
                    <a:pt x="2556" y="1057"/>
                    <a:pt x="2556" y="1052"/>
                  </a:cubicBezTo>
                  <a:lnTo>
                    <a:pt x="2556" y="1046"/>
                  </a:lnTo>
                  <a:cubicBezTo>
                    <a:pt x="2556" y="1040"/>
                    <a:pt x="2561" y="1024"/>
                    <a:pt x="2561" y="1012"/>
                  </a:cubicBezTo>
                  <a:lnTo>
                    <a:pt x="2561" y="1007"/>
                  </a:lnTo>
                  <a:lnTo>
                    <a:pt x="2561" y="996"/>
                  </a:lnTo>
                  <a:cubicBezTo>
                    <a:pt x="2561" y="985"/>
                    <a:pt x="2556" y="968"/>
                    <a:pt x="2556" y="945"/>
                  </a:cubicBezTo>
                  <a:cubicBezTo>
                    <a:pt x="2556" y="945"/>
                    <a:pt x="2550" y="940"/>
                    <a:pt x="2550" y="940"/>
                  </a:cubicBezTo>
                  <a:cubicBezTo>
                    <a:pt x="2550" y="923"/>
                    <a:pt x="2544" y="906"/>
                    <a:pt x="2539" y="889"/>
                  </a:cubicBezTo>
                  <a:cubicBezTo>
                    <a:pt x="2539" y="889"/>
                    <a:pt x="2539" y="884"/>
                    <a:pt x="2539" y="884"/>
                  </a:cubicBezTo>
                  <a:cubicBezTo>
                    <a:pt x="2533" y="867"/>
                    <a:pt x="2528" y="850"/>
                    <a:pt x="2516" y="834"/>
                  </a:cubicBezTo>
                  <a:cubicBezTo>
                    <a:pt x="2516" y="834"/>
                    <a:pt x="2516" y="828"/>
                    <a:pt x="2516" y="828"/>
                  </a:cubicBezTo>
                  <a:cubicBezTo>
                    <a:pt x="2511" y="817"/>
                    <a:pt x="2505" y="800"/>
                    <a:pt x="2494" y="789"/>
                  </a:cubicBezTo>
                  <a:cubicBezTo>
                    <a:pt x="2494" y="789"/>
                    <a:pt x="2494" y="783"/>
                    <a:pt x="2494" y="778"/>
                  </a:cubicBezTo>
                  <a:cubicBezTo>
                    <a:pt x="2483" y="767"/>
                    <a:pt x="2477" y="755"/>
                    <a:pt x="2472" y="744"/>
                  </a:cubicBezTo>
                  <a:cubicBezTo>
                    <a:pt x="2449" y="711"/>
                    <a:pt x="2427" y="683"/>
                    <a:pt x="2393" y="644"/>
                  </a:cubicBezTo>
                  <a:cubicBezTo>
                    <a:pt x="2433" y="627"/>
                    <a:pt x="2466" y="610"/>
                    <a:pt x="2494" y="588"/>
                  </a:cubicBezTo>
                  <a:lnTo>
                    <a:pt x="2500" y="588"/>
                  </a:lnTo>
                  <a:cubicBezTo>
                    <a:pt x="2511" y="582"/>
                    <a:pt x="2522" y="571"/>
                    <a:pt x="2533" y="565"/>
                  </a:cubicBezTo>
                  <a:lnTo>
                    <a:pt x="2544" y="554"/>
                  </a:lnTo>
                  <a:cubicBezTo>
                    <a:pt x="2544" y="554"/>
                    <a:pt x="2550" y="549"/>
                    <a:pt x="2550" y="549"/>
                  </a:cubicBezTo>
                  <a:cubicBezTo>
                    <a:pt x="2556" y="543"/>
                    <a:pt x="2561" y="537"/>
                    <a:pt x="2567" y="537"/>
                  </a:cubicBezTo>
                  <a:cubicBezTo>
                    <a:pt x="2572" y="532"/>
                    <a:pt x="2572" y="526"/>
                    <a:pt x="2578" y="521"/>
                  </a:cubicBezTo>
                  <a:cubicBezTo>
                    <a:pt x="2583" y="521"/>
                    <a:pt x="2583" y="515"/>
                    <a:pt x="2589" y="515"/>
                  </a:cubicBezTo>
                  <a:cubicBezTo>
                    <a:pt x="2589" y="515"/>
                    <a:pt x="2589" y="515"/>
                    <a:pt x="2589" y="509"/>
                  </a:cubicBezTo>
                  <a:lnTo>
                    <a:pt x="2595" y="509"/>
                  </a:lnTo>
                  <a:cubicBezTo>
                    <a:pt x="2600" y="504"/>
                    <a:pt x="2600" y="498"/>
                    <a:pt x="2606" y="493"/>
                  </a:cubicBezTo>
                  <a:cubicBezTo>
                    <a:pt x="2611" y="487"/>
                    <a:pt x="2617" y="487"/>
                    <a:pt x="2623" y="481"/>
                  </a:cubicBezTo>
                  <a:cubicBezTo>
                    <a:pt x="2623" y="476"/>
                    <a:pt x="2628" y="470"/>
                    <a:pt x="2628" y="470"/>
                  </a:cubicBezTo>
                  <a:cubicBezTo>
                    <a:pt x="2634" y="465"/>
                    <a:pt x="2639" y="459"/>
                    <a:pt x="2639" y="453"/>
                  </a:cubicBezTo>
                  <a:cubicBezTo>
                    <a:pt x="2645" y="448"/>
                    <a:pt x="2645" y="448"/>
                    <a:pt x="2651" y="442"/>
                  </a:cubicBezTo>
                  <a:cubicBezTo>
                    <a:pt x="2651" y="437"/>
                    <a:pt x="2656" y="431"/>
                    <a:pt x="2662" y="426"/>
                  </a:cubicBezTo>
                  <a:cubicBezTo>
                    <a:pt x="2662" y="420"/>
                    <a:pt x="2662" y="420"/>
                    <a:pt x="2667" y="414"/>
                  </a:cubicBezTo>
                  <a:cubicBezTo>
                    <a:pt x="2667" y="409"/>
                    <a:pt x="2673" y="403"/>
                    <a:pt x="2679" y="398"/>
                  </a:cubicBezTo>
                  <a:cubicBezTo>
                    <a:pt x="2679" y="392"/>
                    <a:pt x="2679" y="392"/>
                    <a:pt x="2679" y="392"/>
                  </a:cubicBezTo>
                  <a:cubicBezTo>
                    <a:pt x="2684" y="386"/>
                    <a:pt x="2684" y="375"/>
                    <a:pt x="2690" y="370"/>
                  </a:cubicBezTo>
                  <a:cubicBezTo>
                    <a:pt x="2690" y="370"/>
                    <a:pt x="2690" y="364"/>
                    <a:pt x="2690" y="364"/>
                  </a:cubicBezTo>
                  <a:cubicBezTo>
                    <a:pt x="2690" y="364"/>
                    <a:pt x="2695" y="358"/>
                    <a:pt x="2695" y="358"/>
                  </a:cubicBezTo>
                  <a:cubicBezTo>
                    <a:pt x="2695" y="358"/>
                    <a:pt x="2695" y="353"/>
                    <a:pt x="2695" y="353"/>
                  </a:cubicBezTo>
                  <a:cubicBezTo>
                    <a:pt x="2695" y="347"/>
                    <a:pt x="2695" y="347"/>
                    <a:pt x="2701" y="342"/>
                  </a:cubicBezTo>
                  <a:cubicBezTo>
                    <a:pt x="2701" y="342"/>
                    <a:pt x="2701" y="336"/>
                    <a:pt x="2701" y="336"/>
                  </a:cubicBezTo>
                  <a:cubicBezTo>
                    <a:pt x="2701" y="330"/>
                    <a:pt x="2701" y="330"/>
                    <a:pt x="2701" y="325"/>
                  </a:cubicBezTo>
                  <a:cubicBezTo>
                    <a:pt x="2706" y="325"/>
                    <a:pt x="2706" y="319"/>
                    <a:pt x="2706" y="319"/>
                  </a:cubicBezTo>
                  <a:cubicBezTo>
                    <a:pt x="2706" y="319"/>
                    <a:pt x="2706" y="314"/>
                    <a:pt x="2706" y="314"/>
                  </a:cubicBezTo>
                  <a:cubicBezTo>
                    <a:pt x="2706" y="314"/>
                    <a:pt x="2706" y="308"/>
                    <a:pt x="2706" y="308"/>
                  </a:cubicBezTo>
                  <a:lnTo>
                    <a:pt x="2712" y="308"/>
                  </a:lnTo>
                  <a:lnTo>
                    <a:pt x="2712" y="303"/>
                  </a:lnTo>
                  <a:lnTo>
                    <a:pt x="2712" y="297"/>
                  </a:lnTo>
                  <a:cubicBezTo>
                    <a:pt x="2550" y="319"/>
                    <a:pt x="2421" y="364"/>
                    <a:pt x="2332" y="398"/>
                  </a:cubicBezTo>
                  <a:cubicBezTo>
                    <a:pt x="2265" y="429"/>
                    <a:pt x="2189" y="444"/>
                    <a:pt x="2113" y="444"/>
                  </a:cubicBezTo>
                  <a:cubicBezTo>
                    <a:pt x="2081" y="444"/>
                    <a:pt x="2050" y="442"/>
                    <a:pt x="2019" y="437"/>
                  </a:cubicBezTo>
                  <a:cubicBezTo>
                    <a:pt x="2024" y="420"/>
                    <a:pt x="2024" y="409"/>
                    <a:pt x="2030" y="392"/>
                  </a:cubicBezTo>
                  <a:cubicBezTo>
                    <a:pt x="2030" y="386"/>
                    <a:pt x="2030" y="381"/>
                    <a:pt x="2030" y="375"/>
                  </a:cubicBezTo>
                  <a:cubicBezTo>
                    <a:pt x="2036" y="342"/>
                    <a:pt x="2047" y="303"/>
                    <a:pt x="2052" y="269"/>
                  </a:cubicBezTo>
                  <a:cubicBezTo>
                    <a:pt x="2052" y="269"/>
                    <a:pt x="2052" y="263"/>
                    <a:pt x="2052" y="263"/>
                  </a:cubicBezTo>
                  <a:cubicBezTo>
                    <a:pt x="2052" y="263"/>
                    <a:pt x="2052" y="258"/>
                    <a:pt x="2052" y="258"/>
                  </a:cubicBezTo>
                  <a:cubicBezTo>
                    <a:pt x="2058" y="208"/>
                    <a:pt x="2064" y="163"/>
                    <a:pt x="2069" y="152"/>
                  </a:cubicBezTo>
                  <a:lnTo>
                    <a:pt x="2047" y="152"/>
                  </a:lnTo>
                  <a:cubicBezTo>
                    <a:pt x="1985" y="152"/>
                    <a:pt x="1924" y="152"/>
                    <a:pt x="1862" y="157"/>
                  </a:cubicBezTo>
                  <a:lnTo>
                    <a:pt x="1834" y="157"/>
                  </a:lnTo>
                  <a:cubicBezTo>
                    <a:pt x="1790" y="163"/>
                    <a:pt x="1745" y="163"/>
                    <a:pt x="1706" y="163"/>
                  </a:cubicBezTo>
                  <a:cubicBezTo>
                    <a:pt x="1661" y="140"/>
                    <a:pt x="1616" y="118"/>
                    <a:pt x="1561" y="96"/>
                  </a:cubicBezTo>
                  <a:cubicBezTo>
                    <a:pt x="1544" y="85"/>
                    <a:pt x="1527" y="79"/>
                    <a:pt x="1510" y="73"/>
                  </a:cubicBezTo>
                  <a:cubicBezTo>
                    <a:pt x="1471" y="57"/>
                    <a:pt x="1432" y="45"/>
                    <a:pt x="1387" y="34"/>
                  </a:cubicBezTo>
                  <a:cubicBezTo>
                    <a:pt x="1365" y="29"/>
                    <a:pt x="1343" y="23"/>
                    <a:pt x="1320" y="23"/>
                  </a:cubicBezTo>
                  <a:cubicBezTo>
                    <a:pt x="1303" y="17"/>
                    <a:pt x="1281" y="12"/>
                    <a:pt x="1264" y="12"/>
                  </a:cubicBezTo>
                  <a:cubicBezTo>
                    <a:pt x="1214" y="6"/>
                    <a:pt x="1158" y="1"/>
                    <a:pt x="1108" y="1"/>
                  </a:cubicBezTo>
                  <a:close/>
                  <a:moveTo>
                    <a:pt x="1230" y="1101"/>
                  </a:moveTo>
                  <a:lnTo>
                    <a:pt x="1230" y="1101"/>
                  </a:lnTo>
                  <a:cubicBezTo>
                    <a:pt x="1237" y="1105"/>
                    <a:pt x="1244" y="1107"/>
                    <a:pt x="1247" y="1107"/>
                  </a:cubicBezTo>
                  <a:cubicBezTo>
                    <a:pt x="1247" y="1107"/>
                    <a:pt x="1242" y="1107"/>
                    <a:pt x="1236" y="1102"/>
                  </a:cubicBezTo>
                  <a:cubicBezTo>
                    <a:pt x="1234" y="1102"/>
                    <a:pt x="1232" y="1102"/>
                    <a:pt x="1230" y="1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0"/>
            <p:cNvSpPr/>
            <p:nvPr/>
          </p:nvSpPr>
          <p:spPr>
            <a:xfrm>
              <a:off x="2706750" y="2428391"/>
              <a:ext cx="311328" cy="146450"/>
            </a:xfrm>
            <a:custGeom>
              <a:avLst/>
              <a:gdLst/>
              <a:ahLst/>
              <a:cxnLst/>
              <a:rect l="l" t="t" r="r" b="b"/>
              <a:pathLst>
                <a:path w="3852" h="1812" extrusionOk="0">
                  <a:moveTo>
                    <a:pt x="1549" y="0"/>
                  </a:moveTo>
                  <a:cubicBezTo>
                    <a:pt x="1482" y="6"/>
                    <a:pt x="1409" y="12"/>
                    <a:pt x="1337" y="23"/>
                  </a:cubicBezTo>
                  <a:cubicBezTo>
                    <a:pt x="1297" y="28"/>
                    <a:pt x="1258" y="34"/>
                    <a:pt x="1219" y="45"/>
                  </a:cubicBezTo>
                  <a:cubicBezTo>
                    <a:pt x="1180" y="51"/>
                    <a:pt x="1141" y="62"/>
                    <a:pt x="1102" y="73"/>
                  </a:cubicBezTo>
                  <a:cubicBezTo>
                    <a:pt x="901" y="129"/>
                    <a:pt x="716" y="224"/>
                    <a:pt x="543" y="336"/>
                  </a:cubicBezTo>
                  <a:lnTo>
                    <a:pt x="12" y="682"/>
                  </a:lnTo>
                  <a:cubicBezTo>
                    <a:pt x="6" y="688"/>
                    <a:pt x="6" y="694"/>
                    <a:pt x="6" y="694"/>
                  </a:cubicBezTo>
                  <a:cubicBezTo>
                    <a:pt x="6" y="699"/>
                    <a:pt x="1" y="699"/>
                    <a:pt x="6" y="705"/>
                  </a:cubicBezTo>
                  <a:cubicBezTo>
                    <a:pt x="6" y="710"/>
                    <a:pt x="6" y="710"/>
                    <a:pt x="6" y="716"/>
                  </a:cubicBezTo>
                  <a:cubicBezTo>
                    <a:pt x="185" y="951"/>
                    <a:pt x="414" y="1141"/>
                    <a:pt x="671" y="1275"/>
                  </a:cubicBezTo>
                  <a:cubicBezTo>
                    <a:pt x="683" y="1275"/>
                    <a:pt x="688" y="1281"/>
                    <a:pt x="694" y="1286"/>
                  </a:cubicBezTo>
                  <a:cubicBezTo>
                    <a:pt x="744" y="1308"/>
                    <a:pt x="794" y="1336"/>
                    <a:pt x="850" y="1359"/>
                  </a:cubicBezTo>
                  <a:lnTo>
                    <a:pt x="895" y="1376"/>
                  </a:lnTo>
                  <a:cubicBezTo>
                    <a:pt x="923" y="1387"/>
                    <a:pt x="951" y="1392"/>
                    <a:pt x="979" y="1403"/>
                  </a:cubicBezTo>
                  <a:cubicBezTo>
                    <a:pt x="1012" y="1415"/>
                    <a:pt x="1046" y="1426"/>
                    <a:pt x="1079" y="1431"/>
                  </a:cubicBezTo>
                  <a:cubicBezTo>
                    <a:pt x="1091" y="1437"/>
                    <a:pt x="1102" y="1443"/>
                    <a:pt x="1113" y="1443"/>
                  </a:cubicBezTo>
                  <a:cubicBezTo>
                    <a:pt x="1191" y="1538"/>
                    <a:pt x="1297" y="1610"/>
                    <a:pt x="1398" y="1666"/>
                  </a:cubicBezTo>
                  <a:cubicBezTo>
                    <a:pt x="1460" y="1700"/>
                    <a:pt x="1521" y="1728"/>
                    <a:pt x="1571" y="1750"/>
                  </a:cubicBezTo>
                  <a:cubicBezTo>
                    <a:pt x="1605" y="1767"/>
                    <a:pt x="1633" y="1778"/>
                    <a:pt x="1661" y="1784"/>
                  </a:cubicBezTo>
                  <a:cubicBezTo>
                    <a:pt x="1683" y="1795"/>
                    <a:pt x="1705" y="1800"/>
                    <a:pt x="1722" y="1806"/>
                  </a:cubicBezTo>
                  <a:cubicBezTo>
                    <a:pt x="1733" y="1812"/>
                    <a:pt x="1745" y="1812"/>
                    <a:pt x="1745" y="1812"/>
                  </a:cubicBezTo>
                  <a:cubicBezTo>
                    <a:pt x="1728" y="1806"/>
                    <a:pt x="1717" y="1806"/>
                    <a:pt x="1700" y="1795"/>
                  </a:cubicBezTo>
                  <a:cubicBezTo>
                    <a:pt x="1661" y="1778"/>
                    <a:pt x="1622" y="1750"/>
                    <a:pt x="1582" y="1722"/>
                  </a:cubicBezTo>
                  <a:cubicBezTo>
                    <a:pt x="1504" y="1655"/>
                    <a:pt x="1432" y="1566"/>
                    <a:pt x="1381" y="1493"/>
                  </a:cubicBezTo>
                  <a:lnTo>
                    <a:pt x="1381" y="1493"/>
                  </a:lnTo>
                  <a:cubicBezTo>
                    <a:pt x="1409" y="1499"/>
                    <a:pt x="1437" y="1499"/>
                    <a:pt x="1465" y="1504"/>
                  </a:cubicBezTo>
                  <a:lnTo>
                    <a:pt x="1560" y="1504"/>
                  </a:lnTo>
                  <a:cubicBezTo>
                    <a:pt x="1571" y="1504"/>
                    <a:pt x="1582" y="1504"/>
                    <a:pt x="1599" y="1510"/>
                  </a:cubicBezTo>
                  <a:lnTo>
                    <a:pt x="1761" y="1510"/>
                  </a:lnTo>
                  <a:cubicBezTo>
                    <a:pt x="1778" y="1510"/>
                    <a:pt x="1789" y="1510"/>
                    <a:pt x="1806" y="1504"/>
                  </a:cubicBezTo>
                  <a:lnTo>
                    <a:pt x="1862" y="1504"/>
                  </a:lnTo>
                  <a:cubicBezTo>
                    <a:pt x="1879" y="1504"/>
                    <a:pt x="1890" y="1504"/>
                    <a:pt x="1907" y="1499"/>
                  </a:cubicBezTo>
                  <a:cubicBezTo>
                    <a:pt x="1923" y="1499"/>
                    <a:pt x="1940" y="1499"/>
                    <a:pt x="1963" y="1493"/>
                  </a:cubicBezTo>
                  <a:lnTo>
                    <a:pt x="2007" y="1493"/>
                  </a:lnTo>
                  <a:cubicBezTo>
                    <a:pt x="2024" y="1487"/>
                    <a:pt x="2041" y="1487"/>
                    <a:pt x="2058" y="1482"/>
                  </a:cubicBezTo>
                  <a:cubicBezTo>
                    <a:pt x="2074" y="1482"/>
                    <a:pt x="2091" y="1482"/>
                    <a:pt x="2108" y="1476"/>
                  </a:cubicBezTo>
                  <a:lnTo>
                    <a:pt x="2125" y="1476"/>
                  </a:lnTo>
                  <a:cubicBezTo>
                    <a:pt x="2169" y="1465"/>
                    <a:pt x="2209" y="1459"/>
                    <a:pt x="2248" y="1448"/>
                  </a:cubicBezTo>
                  <a:cubicBezTo>
                    <a:pt x="2281" y="1471"/>
                    <a:pt x="2320" y="1487"/>
                    <a:pt x="2359" y="1504"/>
                  </a:cubicBezTo>
                  <a:cubicBezTo>
                    <a:pt x="2371" y="1510"/>
                    <a:pt x="2382" y="1515"/>
                    <a:pt x="2387" y="1521"/>
                  </a:cubicBezTo>
                  <a:cubicBezTo>
                    <a:pt x="2466" y="1549"/>
                    <a:pt x="2538" y="1582"/>
                    <a:pt x="2605" y="1605"/>
                  </a:cubicBezTo>
                  <a:cubicBezTo>
                    <a:pt x="2611" y="1610"/>
                    <a:pt x="2622" y="1616"/>
                    <a:pt x="2633" y="1616"/>
                  </a:cubicBezTo>
                  <a:cubicBezTo>
                    <a:pt x="2740" y="1661"/>
                    <a:pt x="2818" y="1683"/>
                    <a:pt x="2818" y="1683"/>
                  </a:cubicBezTo>
                  <a:cubicBezTo>
                    <a:pt x="2857" y="1437"/>
                    <a:pt x="2840" y="1247"/>
                    <a:pt x="2807" y="1118"/>
                  </a:cubicBezTo>
                  <a:lnTo>
                    <a:pt x="2807" y="1118"/>
                  </a:lnTo>
                  <a:cubicBezTo>
                    <a:pt x="2835" y="1124"/>
                    <a:pt x="2863" y="1135"/>
                    <a:pt x="2891" y="1152"/>
                  </a:cubicBezTo>
                  <a:cubicBezTo>
                    <a:pt x="2896" y="1152"/>
                    <a:pt x="2907" y="1158"/>
                    <a:pt x="2913" y="1158"/>
                  </a:cubicBezTo>
                  <a:cubicBezTo>
                    <a:pt x="2969" y="1185"/>
                    <a:pt x="3025" y="1225"/>
                    <a:pt x="3075" y="1269"/>
                  </a:cubicBezTo>
                  <a:cubicBezTo>
                    <a:pt x="3081" y="1275"/>
                    <a:pt x="3086" y="1281"/>
                    <a:pt x="3092" y="1286"/>
                  </a:cubicBezTo>
                  <a:cubicBezTo>
                    <a:pt x="3120" y="1308"/>
                    <a:pt x="3142" y="1331"/>
                    <a:pt x="3164" y="1353"/>
                  </a:cubicBezTo>
                  <a:cubicBezTo>
                    <a:pt x="3220" y="1420"/>
                    <a:pt x="3287" y="1493"/>
                    <a:pt x="3377" y="1571"/>
                  </a:cubicBezTo>
                  <a:cubicBezTo>
                    <a:pt x="3382" y="1571"/>
                    <a:pt x="3382" y="1577"/>
                    <a:pt x="3382" y="1577"/>
                  </a:cubicBezTo>
                  <a:cubicBezTo>
                    <a:pt x="3388" y="1582"/>
                    <a:pt x="3399" y="1588"/>
                    <a:pt x="3405" y="1594"/>
                  </a:cubicBezTo>
                  <a:cubicBezTo>
                    <a:pt x="3405" y="1594"/>
                    <a:pt x="3410" y="1599"/>
                    <a:pt x="3416" y="1599"/>
                  </a:cubicBezTo>
                  <a:cubicBezTo>
                    <a:pt x="3433" y="1616"/>
                    <a:pt x="3450" y="1633"/>
                    <a:pt x="3466" y="1644"/>
                  </a:cubicBezTo>
                  <a:lnTo>
                    <a:pt x="3477" y="1655"/>
                  </a:lnTo>
                  <a:cubicBezTo>
                    <a:pt x="3477" y="1655"/>
                    <a:pt x="3483" y="1661"/>
                    <a:pt x="3489" y="1661"/>
                  </a:cubicBezTo>
                  <a:lnTo>
                    <a:pt x="3494" y="1661"/>
                  </a:lnTo>
                  <a:cubicBezTo>
                    <a:pt x="3500" y="1672"/>
                    <a:pt x="3511" y="1677"/>
                    <a:pt x="3522" y="1683"/>
                  </a:cubicBezTo>
                  <a:cubicBezTo>
                    <a:pt x="3545" y="1700"/>
                    <a:pt x="3567" y="1717"/>
                    <a:pt x="3589" y="1728"/>
                  </a:cubicBezTo>
                  <a:cubicBezTo>
                    <a:pt x="3589" y="1728"/>
                    <a:pt x="3589" y="1728"/>
                    <a:pt x="3589" y="1733"/>
                  </a:cubicBezTo>
                  <a:cubicBezTo>
                    <a:pt x="3589" y="1733"/>
                    <a:pt x="3595" y="1728"/>
                    <a:pt x="3595" y="1722"/>
                  </a:cubicBezTo>
                  <a:cubicBezTo>
                    <a:pt x="3595" y="1722"/>
                    <a:pt x="3595" y="1717"/>
                    <a:pt x="3595" y="1717"/>
                  </a:cubicBezTo>
                  <a:cubicBezTo>
                    <a:pt x="3595" y="1711"/>
                    <a:pt x="3600" y="1700"/>
                    <a:pt x="3600" y="1694"/>
                  </a:cubicBezTo>
                  <a:cubicBezTo>
                    <a:pt x="3600" y="1683"/>
                    <a:pt x="3600" y="1677"/>
                    <a:pt x="3600" y="1672"/>
                  </a:cubicBezTo>
                  <a:cubicBezTo>
                    <a:pt x="3600" y="1666"/>
                    <a:pt x="3606" y="1666"/>
                    <a:pt x="3606" y="1661"/>
                  </a:cubicBezTo>
                  <a:cubicBezTo>
                    <a:pt x="3606" y="1644"/>
                    <a:pt x="3606" y="1621"/>
                    <a:pt x="3606" y="1605"/>
                  </a:cubicBezTo>
                  <a:lnTo>
                    <a:pt x="3606" y="1594"/>
                  </a:lnTo>
                  <a:lnTo>
                    <a:pt x="3606" y="1577"/>
                  </a:lnTo>
                  <a:cubicBezTo>
                    <a:pt x="3606" y="1554"/>
                    <a:pt x="3606" y="1526"/>
                    <a:pt x="3600" y="1493"/>
                  </a:cubicBezTo>
                  <a:cubicBezTo>
                    <a:pt x="3600" y="1487"/>
                    <a:pt x="3600" y="1487"/>
                    <a:pt x="3600" y="1482"/>
                  </a:cubicBezTo>
                  <a:cubicBezTo>
                    <a:pt x="3595" y="1454"/>
                    <a:pt x="3589" y="1431"/>
                    <a:pt x="3584" y="1403"/>
                  </a:cubicBezTo>
                  <a:cubicBezTo>
                    <a:pt x="3584" y="1398"/>
                    <a:pt x="3584" y="1392"/>
                    <a:pt x="3584" y="1392"/>
                  </a:cubicBezTo>
                  <a:cubicBezTo>
                    <a:pt x="3578" y="1364"/>
                    <a:pt x="3567" y="1342"/>
                    <a:pt x="3561" y="1314"/>
                  </a:cubicBezTo>
                  <a:cubicBezTo>
                    <a:pt x="3561" y="1314"/>
                    <a:pt x="3561" y="1308"/>
                    <a:pt x="3556" y="1308"/>
                  </a:cubicBezTo>
                  <a:cubicBezTo>
                    <a:pt x="3556" y="1308"/>
                    <a:pt x="3556" y="1308"/>
                    <a:pt x="3556" y="1303"/>
                  </a:cubicBezTo>
                  <a:cubicBezTo>
                    <a:pt x="3550" y="1281"/>
                    <a:pt x="3539" y="1258"/>
                    <a:pt x="3528" y="1236"/>
                  </a:cubicBezTo>
                  <a:cubicBezTo>
                    <a:pt x="3528" y="1230"/>
                    <a:pt x="3528" y="1230"/>
                    <a:pt x="3522" y="1225"/>
                  </a:cubicBezTo>
                  <a:cubicBezTo>
                    <a:pt x="3517" y="1208"/>
                    <a:pt x="3505" y="1185"/>
                    <a:pt x="3494" y="1169"/>
                  </a:cubicBezTo>
                  <a:cubicBezTo>
                    <a:pt x="3466" y="1118"/>
                    <a:pt x="3433" y="1063"/>
                    <a:pt x="3388" y="1012"/>
                  </a:cubicBezTo>
                  <a:cubicBezTo>
                    <a:pt x="3444" y="979"/>
                    <a:pt x="3494" y="945"/>
                    <a:pt x="3533" y="917"/>
                  </a:cubicBezTo>
                  <a:cubicBezTo>
                    <a:pt x="3539" y="912"/>
                    <a:pt x="3539" y="912"/>
                    <a:pt x="3539" y="912"/>
                  </a:cubicBezTo>
                  <a:cubicBezTo>
                    <a:pt x="3556" y="895"/>
                    <a:pt x="3572" y="884"/>
                    <a:pt x="3589" y="867"/>
                  </a:cubicBezTo>
                  <a:cubicBezTo>
                    <a:pt x="3595" y="861"/>
                    <a:pt x="3600" y="856"/>
                    <a:pt x="3606" y="850"/>
                  </a:cubicBezTo>
                  <a:cubicBezTo>
                    <a:pt x="3612" y="850"/>
                    <a:pt x="3612" y="844"/>
                    <a:pt x="3612" y="844"/>
                  </a:cubicBezTo>
                  <a:cubicBezTo>
                    <a:pt x="3623" y="839"/>
                    <a:pt x="3634" y="828"/>
                    <a:pt x="3640" y="822"/>
                  </a:cubicBezTo>
                  <a:cubicBezTo>
                    <a:pt x="3645" y="817"/>
                    <a:pt x="3651" y="805"/>
                    <a:pt x="3656" y="800"/>
                  </a:cubicBezTo>
                  <a:cubicBezTo>
                    <a:pt x="3662" y="794"/>
                    <a:pt x="3668" y="794"/>
                    <a:pt x="3673" y="789"/>
                  </a:cubicBezTo>
                  <a:cubicBezTo>
                    <a:pt x="3673" y="789"/>
                    <a:pt x="3673" y="783"/>
                    <a:pt x="3679" y="777"/>
                  </a:cubicBezTo>
                  <a:cubicBezTo>
                    <a:pt x="3679" y="777"/>
                    <a:pt x="3679" y="777"/>
                    <a:pt x="3684" y="772"/>
                  </a:cubicBezTo>
                  <a:cubicBezTo>
                    <a:pt x="3690" y="766"/>
                    <a:pt x="3695" y="761"/>
                    <a:pt x="3701" y="755"/>
                  </a:cubicBezTo>
                  <a:cubicBezTo>
                    <a:pt x="3707" y="744"/>
                    <a:pt x="3712" y="738"/>
                    <a:pt x="3718" y="727"/>
                  </a:cubicBezTo>
                  <a:cubicBezTo>
                    <a:pt x="3723" y="722"/>
                    <a:pt x="3729" y="716"/>
                    <a:pt x="3735" y="710"/>
                  </a:cubicBezTo>
                  <a:cubicBezTo>
                    <a:pt x="3740" y="699"/>
                    <a:pt x="3746" y="688"/>
                    <a:pt x="3751" y="682"/>
                  </a:cubicBezTo>
                  <a:cubicBezTo>
                    <a:pt x="3757" y="677"/>
                    <a:pt x="3757" y="671"/>
                    <a:pt x="3763" y="666"/>
                  </a:cubicBezTo>
                  <a:cubicBezTo>
                    <a:pt x="3768" y="654"/>
                    <a:pt x="3774" y="643"/>
                    <a:pt x="3779" y="638"/>
                  </a:cubicBezTo>
                  <a:cubicBezTo>
                    <a:pt x="3779" y="632"/>
                    <a:pt x="3785" y="626"/>
                    <a:pt x="3785" y="621"/>
                  </a:cubicBezTo>
                  <a:cubicBezTo>
                    <a:pt x="3791" y="610"/>
                    <a:pt x="3796" y="599"/>
                    <a:pt x="3802" y="587"/>
                  </a:cubicBezTo>
                  <a:lnTo>
                    <a:pt x="3807" y="576"/>
                  </a:lnTo>
                  <a:cubicBezTo>
                    <a:pt x="3813" y="565"/>
                    <a:pt x="3818" y="559"/>
                    <a:pt x="3818" y="548"/>
                  </a:cubicBezTo>
                  <a:cubicBezTo>
                    <a:pt x="3824" y="543"/>
                    <a:pt x="3824" y="537"/>
                    <a:pt x="3824" y="537"/>
                  </a:cubicBezTo>
                  <a:cubicBezTo>
                    <a:pt x="3830" y="531"/>
                    <a:pt x="3830" y="526"/>
                    <a:pt x="3830" y="526"/>
                  </a:cubicBezTo>
                  <a:lnTo>
                    <a:pt x="3830" y="520"/>
                  </a:lnTo>
                  <a:cubicBezTo>
                    <a:pt x="3830" y="520"/>
                    <a:pt x="3830" y="515"/>
                    <a:pt x="3835" y="515"/>
                  </a:cubicBezTo>
                  <a:lnTo>
                    <a:pt x="3835" y="504"/>
                  </a:lnTo>
                  <a:cubicBezTo>
                    <a:pt x="3841" y="498"/>
                    <a:pt x="3841" y="492"/>
                    <a:pt x="3841" y="487"/>
                  </a:cubicBezTo>
                  <a:cubicBezTo>
                    <a:pt x="3841" y="481"/>
                    <a:pt x="3846" y="481"/>
                    <a:pt x="3846" y="476"/>
                  </a:cubicBezTo>
                  <a:cubicBezTo>
                    <a:pt x="3846" y="470"/>
                    <a:pt x="3846" y="464"/>
                    <a:pt x="3846" y="464"/>
                  </a:cubicBezTo>
                  <a:cubicBezTo>
                    <a:pt x="3846" y="459"/>
                    <a:pt x="3846" y="459"/>
                    <a:pt x="3852" y="453"/>
                  </a:cubicBezTo>
                  <a:lnTo>
                    <a:pt x="3852" y="442"/>
                  </a:lnTo>
                  <a:cubicBezTo>
                    <a:pt x="3852" y="442"/>
                    <a:pt x="3852" y="442"/>
                    <a:pt x="3852" y="436"/>
                  </a:cubicBezTo>
                  <a:cubicBezTo>
                    <a:pt x="3852" y="436"/>
                    <a:pt x="3852" y="431"/>
                    <a:pt x="3852" y="431"/>
                  </a:cubicBezTo>
                  <a:lnTo>
                    <a:pt x="3852" y="425"/>
                  </a:lnTo>
                  <a:cubicBezTo>
                    <a:pt x="3623" y="464"/>
                    <a:pt x="3438" y="543"/>
                    <a:pt x="3310" y="604"/>
                  </a:cubicBezTo>
                  <a:cubicBezTo>
                    <a:pt x="3206" y="660"/>
                    <a:pt x="3088" y="690"/>
                    <a:pt x="2968" y="690"/>
                  </a:cubicBezTo>
                  <a:cubicBezTo>
                    <a:pt x="2933" y="690"/>
                    <a:pt x="2898" y="687"/>
                    <a:pt x="2863" y="682"/>
                  </a:cubicBezTo>
                  <a:cubicBezTo>
                    <a:pt x="2868" y="660"/>
                    <a:pt x="2879" y="632"/>
                    <a:pt x="2879" y="604"/>
                  </a:cubicBezTo>
                  <a:cubicBezTo>
                    <a:pt x="2885" y="599"/>
                    <a:pt x="2885" y="593"/>
                    <a:pt x="2885" y="582"/>
                  </a:cubicBezTo>
                  <a:cubicBezTo>
                    <a:pt x="2896" y="526"/>
                    <a:pt x="2907" y="464"/>
                    <a:pt x="2918" y="408"/>
                  </a:cubicBezTo>
                  <a:cubicBezTo>
                    <a:pt x="2918" y="403"/>
                    <a:pt x="2918" y="397"/>
                    <a:pt x="2918" y="397"/>
                  </a:cubicBezTo>
                  <a:cubicBezTo>
                    <a:pt x="2918" y="392"/>
                    <a:pt x="2918" y="392"/>
                    <a:pt x="2918" y="386"/>
                  </a:cubicBezTo>
                  <a:cubicBezTo>
                    <a:pt x="2935" y="302"/>
                    <a:pt x="2941" y="230"/>
                    <a:pt x="2946" y="213"/>
                  </a:cubicBezTo>
                  <a:lnTo>
                    <a:pt x="2946" y="207"/>
                  </a:lnTo>
                  <a:cubicBezTo>
                    <a:pt x="2935" y="207"/>
                    <a:pt x="2924" y="213"/>
                    <a:pt x="2918" y="213"/>
                  </a:cubicBezTo>
                  <a:cubicBezTo>
                    <a:pt x="2829" y="213"/>
                    <a:pt x="2740" y="224"/>
                    <a:pt x="2656" y="230"/>
                  </a:cubicBezTo>
                  <a:lnTo>
                    <a:pt x="2617" y="230"/>
                  </a:lnTo>
                  <a:cubicBezTo>
                    <a:pt x="2555" y="235"/>
                    <a:pt x="2488" y="241"/>
                    <a:pt x="2432" y="246"/>
                  </a:cubicBezTo>
                  <a:cubicBezTo>
                    <a:pt x="2371" y="213"/>
                    <a:pt x="2304" y="174"/>
                    <a:pt x="2231" y="140"/>
                  </a:cubicBezTo>
                  <a:cubicBezTo>
                    <a:pt x="2209" y="129"/>
                    <a:pt x="2181" y="118"/>
                    <a:pt x="2153" y="107"/>
                  </a:cubicBezTo>
                  <a:cubicBezTo>
                    <a:pt x="2102" y="84"/>
                    <a:pt x="2046" y="68"/>
                    <a:pt x="1985" y="51"/>
                  </a:cubicBezTo>
                  <a:cubicBezTo>
                    <a:pt x="1957" y="45"/>
                    <a:pt x="1923" y="40"/>
                    <a:pt x="1896" y="34"/>
                  </a:cubicBezTo>
                  <a:cubicBezTo>
                    <a:pt x="1868" y="23"/>
                    <a:pt x="1840" y="23"/>
                    <a:pt x="1812" y="17"/>
                  </a:cubicBezTo>
                  <a:cubicBezTo>
                    <a:pt x="1739" y="6"/>
                    <a:pt x="1666" y="0"/>
                    <a:pt x="1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40"/>
          <p:cNvSpPr/>
          <p:nvPr/>
        </p:nvSpPr>
        <p:spPr>
          <a:xfrm>
            <a:off x="8104550" y="831125"/>
            <a:ext cx="370993" cy="261050"/>
          </a:xfrm>
          <a:custGeom>
            <a:avLst/>
            <a:gdLst/>
            <a:ahLst/>
            <a:cxnLst/>
            <a:rect l="l" t="t" r="r" b="b"/>
            <a:pathLst>
              <a:path w="5723" h="4027" extrusionOk="0">
                <a:moveTo>
                  <a:pt x="3158" y="1"/>
                </a:moveTo>
                <a:cubicBezTo>
                  <a:pt x="3052" y="1"/>
                  <a:pt x="2940" y="12"/>
                  <a:pt x="2829" y="23"/>
                </a:cubicBezTo>
                <a:cubicBezTo>
                  <a:pt x="2437" y="62"/>
                  <a:pt x="2052" y="157"/>
                  <a:pt x="1733" y="230"/>
                </a:cubicBezTo>
                <a:cubicBezTo>
                  <a:pt x="1694" y="241"/>
                  <a:pt x="1649" y="247"/>
                  <a:pt x="1610" y="258"/>
                </a:cubicBezTo>
                <a:cubicBezTo>
                  <a:pt x="1599" y="258"/>
                  <a:pt x="1582" y="263"/>
                  <a:pt x="1565" y="263"/>
                </a:cubicBezTo>
                <a:cubicBezTo>
                  <a:pt x="1498" y="280"/>
                  <a:pt x="1431" y="297"/>
                  <a:pt x="1370" y="330"/>
                </a:cubicBezTo>
                <a:cubicBezTo>
                  <a:pt x="1303" y="370"/>
                  <a:pt x="1269" y="431"/>
                  <a:pt x="1252" y="504"/>
                </a:cubicBezTo>
                <a:cubicBezTo>
                  <a:pt x="1236" y="582"/>
                  <a:pt x="1241" y="677"/>
                  <a:pt x="1252" y="766"/>
                </a:cubicBezTo>
                <a:cubicBezTo>
                  <a:pt x="1258" y="772"/>
                  <a:pt x="1258" y="783"/>
                  <a:pt x="1258" y="789"/>
                </a:cubicBezTo>
                <a:cubicBezTo>
                  <a:pt x="1269" y="861"/>
                  <a:pt x="1286" y="934"/>
                  <a:pt x="1303" y="1007"/>
                </a:cubicBezTo>
                <a:cubicBezTo>
                  <a:pt x="1303" y="1024"/>
                  <a:pt x="1308" y="1040"/>
                  <a:pt x="1308" y="1057"/>
                </a:cubicBezTo>
                <a:cubicBezTo>
                  <a:pt x="1314" y="1085"/>
                  <a:pt x="1319" y="1113"/>
                  <a:pt x="1319" y="1135"/>
                </a:cubicBezTo>
                <a:cubicBezTo>
                  <a:pt x="1325" y="1174"/>
                  <a:pt x="1325" y="1214"/>
                  <a:pt x="1325" y="1253"/>
                </a:cubicBezTo>
                <a:lnTo>
                  <a:pt x="1325" y="1320"/>
                </a:lnTo>
                <a:cubicBezTo>
                  <a:pt x="1319" y="1404"/>
                  <a:pt x="1314" y="1488"/>
                  <a:pt x="1303" y="1571"/>
                </a:cubicBezTo>
                <a:cubicBezTo>
                  <a:pt x="1297" y="1594"/>
                  <a:pt x="1297" y="1622"/>
                  <a:pt x="1291" y="1644"/>
                </a:cubicBezTo>
                <a:cubicBezTo>
                  <a:pt x="1275" y="1728"/>
                  <a:pt x="1252" y="1806"/>
                  <a:pt x="1219" y="1879"/>
                </a:cubicBezTo>
                <a:cubicBezTo>
                  <a:pt x="1213" y="1901"/>
                  <a:pt x="1208" y="1924"/>
                  <a:pt x="1196" y="1946"/>
                </a:cubicBezTo>
                <a:cubicBezTo>
                  <a:pt x="1157" y="2080"/>
                  <a:pt x="1146" y="2237"/>
                  <a:pt x="1146" y="2343"/>
                </a:cubicBezTo>
                <a:lnTo>
                  <a:pt x="1140" y="2343"/>
                </a:lnTo>
                <a:cubicBezTo>
                  <a:pt x="1118" y="2348"/>
                  <a:pt x="1090" y="2348"/>
                  <a:pt x="1062" y="2354"/>
                </a:cubicBezTo>
                <a:cubicBezTo>
                  <a:pt x="1029" y="2354"/>
                  <a:pt x="995" y="2354"/>
                  <a:pt x="962" y="2348"/>
                </a:cubicBezTo>
                <a:lnTo>
                  <a:pt x="928" y="2343"/>
                </a:lnTo>
                <a:cubicBezTo>
                  <a:pt x="794" y="2326"/>
                  <a:pt x="660" y="2304"/>
                  <a:pt x="526" y="2276"/>
                </a:cubicBezTo>
                <a:cubicBezTo>
                  <a:pt x="492" y="2270"/>
                  <a:pt x="464" y="2264"/>
                  <a:pt x="431" y="2259"/>
                </a:cubicBezTo>
                <a:cubicBezTo>
                  <a:pt x="397" y="2248"/>
                  <a:pt x="363" y="2237"/>
                  <a:pt x="324" y="2231"/>
                </a:cubicBezTo>
                <a:cubicBezTo>
                  <a:pt x="291" y="2220"/>
                  <a:pt x="252" y="2209"/>
                  <a:pt x="213" y="2192"/>
                </a:cubicBezTo>
                <a:cubicBezTo>
                  <a:pt x="162" y="2175"/>
                  <a:pt x="112" y="2164"/>
                  <a:pt x="62" y="2153"/>
                </a:cubicBezTo>
                <a:cubicBezTo>
                  <a:pt x="28" y="2153"/>
                  <a:pt x="6" y="2175"/>
                  <a:pt x="6" y="2209"/>
                </a:cubicBezTo>
                <a:lnTo>
                  <a:pt x="0" y="2209"/>
                </a:lnTo>
                <a:cubicBezTo>
                  <a:pt x="0" y="2214"/>
                  <a:pt x="0" y="2214"/>
                  <a:pt x="6" y="2220"/>
                </a:cubicBezTo>
                <a:cubicBezTo>
                  <a:pt x="6" y="2225"/>
                  <a:pt x="6" y="2237"/>
                  <a:pt x="17" y="2242"/>
                </a:cubicBezTo>
                <a:cubicBezTo>
                  <a:pt x="34" y="2264"/>
                  <a:pt x="50" y="2281"/>
                  <a:pt x="73" y="2298"/>
                </a:cubicBezTo>
                <a:cubicBezTo>
                  <a:pt x="129" y="2348"/>
                  <a:pt x="196" y="2387"/>
                  <a:pt x="252" y="2443"/>
                </a:cubicBezTo>
                <a:cubicBezTo>
                  <a:pt x="274" y="2471"/>
                  <a:pt x="296" y="2494"/>
                  <a:pt x="313" y="2522"/>
                </a:cubicBezTo>
                <a:cubicBezTo>
                  <a:pt x="319" y="2538"/>
                  <a:pt x="330" y="2550"/>
                  <a:pt x="336" y="2566"/>
                </a:cubicBezTo>
                <a:cubicBezTo>
                  <a:pt x="341" y="2572"/>
                  <a:pt x="347" y="2578"/>
                  <a:pt x="347" y="2589"/>
                </a:cubicBezTo>
                <a:cubicBezTo>
                  <a:pt x="363" y="2617"/>
                  <a:pt x="375" y="2645"/>
                  <a:pt x="386" y="2678"/>
                </a:cubicBezTo>
                <a:cubicBezTo>
                  <a:pt x="391" y="2689"/>
                  <a:pt x="397" y="2706"/>
                  <a:pt x="397" y="2723"/>
                </a:cubicBezTo>
                <a:cubicBezTo>
                  <a:pt x="403" y="2740"/>
                  <a:pt x="408" y="2762"/>
                  <a:pt x="408" y="2779"/>
                </a:cubicBezTo>
                <a:cubicBezTo>
                  <a:pt x="414" y="2807"/>
                  <a:pt x="419" y="2840"/>
                  <a:pt x="425" y="2874"/>
                </a:cubicBezTo>
                <a:cubicBezTo>
                  <a:pt x="425" y="2896"/>
                  <a:pt x="431" y="2919"/>
                  <a:pt x="431" y="2941"/>
                </a:cubicBezTo>
                <a:cubicBezTo>
                  <a:pt x="431" y="2952"/>
                  <a:pt x="431" y="2963"/>
                  <a:pt x="431" y="2974"/>
                </a:cubicBezTo>
                <a:lnTo>
                  <a:pt x="431" y="3030"/>
                </a:lnTo>
                <a:cubicBezTo>
                  <a:pt x="431" y="3053"/>
                  <a:pt x="436" y="3075"/>
                  <a:pt x="436" y="3097"/>
                </a:cubicBezTo>
                <a:cubicBezTo>
                  <a:pt x="436" y="3232"/>
                  <a:pt x="431" y="3360"/>
                  <a:pt x="453" y="3489"/>
                </a:cubicBezTo>
                <a:lnTo>
                  <a:pt x="453" y="3494"/>
                </a:lnTo>
                <a:cubicBezTo>
                  <a:pt x="459" y="3511"/>
                  <a:pt x="464" y="3528"/>
                  <a:pt x="464" y="3545"/>
                </a:cubicBezTo>
                <a:cubicBezTo>
                  <a:pt x="470" y="3550"/>
                  <a:pt x="470" y="3561"/>
                  <a:pt x="475" y="3573"/>
                </a:cubicBezTo>
                <a:cubicBezTo>
                  <a:pt x="495" y="3646"/>
                  <a:pt x="528" y="3674"/>
                  <a:pt x="568" y="3674"/>
                </a:cubicBezTo>
                <a:cubicBezTo>
                  <a:pt x="663" y="3674"/>
                  <a:pt x="793" y="3511"/>
                  <a:pt x="844" y="3444"/>
                </a:cubicBezTo>
                <a:cubicBezTo>
                  <a:pt x="895" y="3377"/>
                  <a:pt x="945" y="3315"/>
                  <a:pt x="990" y="3248"/>
                </a:cubicBezTo>
                <a:cubicBezTo>
                  <a:pt x="1029" y="3198"/>
                  <a:pt x="1062" y="3148"/>
                  <a:pt x="1101" y="3097"/>
                </a:cubicBezTo>
                <a:lnTo>
                  <a:pt x="1107" y="3097"/>
                </a:lnTo>
                <a:cubicBezTo>
                  <a:pt x="1124" y="3075"/>
                  <a:pt x="1146" y="3047"/>
                  <a:pt x="1168" y="3025"/>
                </a:cubicBezTo>
                <a:cubicBezTo>
                  <a:pt x="1196" y="2991"/>
                  <a:pt x="1224" y="2963"/>
                  <a:pt x="1252" y="2935"/>
                </a:cubicBezTo>
                <a:cubicBezTo>
                  <a:pt x="1286" y="2907"/>
                  <a:pt x="1314" y="2879"/>
                  <a:pt x="1353" y="2863"/>
                </a:cubicBezTo>
                <a:cubicBezTo>
                  <a:pt x="1367" y="2859"/>
                  <a:pt x="1382" y="2857"/>
                  <a:pt x="1397" y="2857"/>
                </a:cubicBezTo>
                <a:cubicBezTo>
                  <a:pt x="1445" y="2857"/>
                  <a:pt x="1496" y="2876"/>
                  <a:pt x="1543" y="2902"/>
                </a:cubicBezTo>
                <a:cubicBezTo>
                  <a:pt x="1593" y="3125"/>
                  <a:pt x="1761" y="3684"/>
                  <a:pt x="2175" y="3880"/>
                </a:cubicBezTo>
                <a:cubicBezTo>
                  <a:pt x="2175" y="3880"/>
                  <a:pt x="2368" y="4027"/>
                  <a:pt x="2683" y="4027"/>
                </a:cubicBezTo>
                <a:cubicBezTo>
                  <a:pt x="2840" y="4027"/>
                  <a:pt x="3028" y="3990"/>
                  <a:pt x="3237" y="3880"/>
                </a:cubicBezTo>
                <a:cubicBezTo>
                  <a:pt x="3589" y="3690"/>
                  <a:pt x="3863" y="3371"/>
                  <a:pt x="4042" y="3131"/>
                </a:cubicBezTo>
                <a:cubicBezTo>
                  <a:pt x="4137" y="3002"/>
                  <a:pt x="4198" y="2896"/>
                  <a:pt x="4226" y="2840"/>
                </a:cubicBezTo>
                <a:cubicBezTo>
                  <a:pt x="4316" y="2784"/>
                  <a:pt x="4388" y="2734"/>
                  <a:pt x="4450" y="2678"/>
                </a:cubicBezTo>
                <a:cubicBezTo>
                  <a:pt x="4489" y="2645"/>
                  <a:pt x="4522" y="2611"/>
                  <a:pt x="4550" y="2583"/>
                </a:cubicBezTo>
                <a:cubicBezTo>
                  <a:pt x="4584" y="2544"/>
                  <a:pt x="4623" y="2499"/>
                  <a:pt x="4657" y="2455"/>
                </a:cubicBezTo>
                <a:lnTo>
                  <a:pt x="4668" y="2443"/>
                </a:lnTo>
                <a:cubicBezTo>
                  <a:pt x="4802" y="2276"/>
                  <a:pt x="4942" y="2086"/>
                  <a:pt x="5037" y="1946"/>
                </a:cubicBezTo>
                <a:cubicBezTo>
                  <a:pt x="5115" y="1840"/>
                  <a:pt x="5221" y="1750"/>
                  <a:pt x="5339" y="1683"/>
                </a:cubicBezTo>
                <a:cubicBezTo>
                  <a:pt x="5484" y="1599"/>
                  <a:pt x="5607" y="1488"/>
                  <a:pt x="5668" y="1432"/>
                </a:cubicBezTo>
                <a:cubicBezTo>
                  <a:pt x="5668" y="1432"/>
                  <a:pt x="5668" y="1426"/>
                  <a:pt x="5674" y="1426"/>
                </a:cubicBezTo>
                <a:cubicBezTo>
                  <a:pt x="5679" y="1415"/>
                  <a:pt x="5685" y="1415"/>
                  <a:pt x="5691" y="1409"/>
                </a:cubicBezTo>
                <a:lnTo>
                  <a:pt x="5691" y="1404"/>
                </a:lnTo>
                <a:lnTo>
                  <a:pt x="5696" y="1398"/>
                </a:lnTo>
                <a:cubicBezTo>
                  <a:pt x="5722" y="1274"/>
                  <a:pt x="5629" y="1269"/>
                  <a:pt x="5614" y="1269"/>
                </a:cubicBezTo>
                <a:cubicBezTo>
                  <a:pt x="5613" y="1269"/>
                  <a:pt x="5612" y="1269"/>
                  <a:pt x="5612" y="1269"/>
                </a:cubicBezTo>
                <a:cubicBezTo>
                  <a:pt x="5612" y="1269"/>
                  <a:pt x="5154" y="1247"/>
                  <a:pt x="4936" y="901"/>
                </a:cubicBezTo>
                <a:lnTo>
                  <a:pt x="4908" y="856"/>
                </a:lnTo>
                <a:cubicBezTo>
                  <a:pt x="4891" y="828"/>
                  <a:pt x="4875" y="806"/>
                  <a:pt x="4858" y="783"/>
                </a:cubicBezTo>
                <a:cubicBezTo>
                  <a:pt x="4774" y="666"/>
                  <a:pt x="4662" y="571"/>
                  <a:pt x="4539" y="498"/>
                </a:cubicBezTo>
                <a:cubicBezTo>
                  <a:pt x="4483" y="465"/>
                  <a:pt x="4433" y="442"/>
                  <a:pt x="4377" y="420"/>
                </a:cubicBezTo>
                <a:lnTo>
                  <a:pt x="4316" y="392"/>
                </a:lnTo>
                <a:cubicBezTo>
                  <a:pt x="4265" y="375"/>
                  <a:pt x="4215" y="358"/>
                  <a:pt x="4159" y="342"/>
                </a:cubicBezTo>
                <a:cubicBezTo>
                  <a:pt x="4086" y="258"/>
                  <a:pt x="3997" y="196"/>
                  <a:pt x="3902" y="152"/>
                </a:cubicBezTo>
                <a:cubicBezTo>
                  <a:pt x="3891" y="140"/>
                  <a:pt x="3874" y="135"/>
                  <a:pt x="3863" y="129"/>
                </a:cubicBezTo>
                <a:cubicBezTo>
                  <a:pt x="3790" y="96"/>
                  <a:pt x="3712" y="68"/>
                  <a:pt x="3628" y="51"/>
                </a:cubicBezTo>
                <a:cubicBezTo>
                  <a:pt x="3606" y="45"/>
                  <a:pt x="3583" y="40"/>
                  <a:pt x="3555" y="34"/>
                </a:cubicBezTo>
                <a:cubicBezTo>
                  <a:pt x="3460" y="17"/>
                  <a:pt x="3360" y="6"/>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40"/>
          <p:cNvGrpSpPr/>
          <p:nvPr/>
        </p:nvGrpSpPr>
        <p:grpSpPr>
          <a:xfrm rot="841089" flipH="1">
            <a:off x="166363" y="142531"/>
            <a:ext cx="405561" cy="1459694"/>
            <a:chOff x="4872500" y="2507925"/>
            <a:chExt cx="240075" cy="852650"/>
          </a:xfrm>
        </p:grpSpPr>
        <p:sp>
          <p:nvSpPr>
            <p:cNvPr id="1344" name="Google Shape;1344;p40"/>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0"/>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0"/>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0"/>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0"/>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0"/>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0"/>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0"/>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0"/>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0"/>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0"/>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0"/>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0"/>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0"/>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0"/>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0"/>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0"/>
          <p:cNvGrpSpPr/>
          <p:nvPr/>
        </p:nvGrpSpPr>
        <p:grpSpPr>
          <a:xfrm rot="830184">
            <a:off x="8915864" y="3847191"/>
            <a:ext cx="410682" cy="1458576"/>
            <a:chOff x="4872500" y="2507925"/>
            <a:chExt cx="240075" cy="852650"/>
          </a:xfrm>
        </p:grpSpPr>
        <p:sp>
          <p:nvSpPr>
            <p:cNvPr id="1373" name="Google Shape;1373;p40"/>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0"/>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0"/>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0"/>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0"/>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0"/>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0"/>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0"/>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0"/>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0"/>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0"/>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0"/>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0"/>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0"/>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0"/>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0"/>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0"/>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40"/>
          <p:cNvSpPr txBox="1">
            <a:spLocks noGrp="1"/>
          </p:cNvSpPr>
          <p:nvPr>
            <p:ph type="subTitle" idx="1"/>
          </p:nvPr>
        </p:nvSpPr>
        <p:spPr>
          <a:xfrm>
            <a:off x="4506050" y="3868275"/>
            <a:ext cx="2641500" cy="12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Alegreya"/>
                <a:ea typeface="Alegreya"/>
                <a:cs typeface="Alegreya"/>
                <a:sym typeface="Alegreya"/>
              </a:rPr>
              <a:t>Prediction = supported</a:t>
            </a:r>
            <a:endParaRPr sz="1200" b="1">
              <a:latin typeface="Alegreya"/>
              <a:ea typeface="Alegreya"/>
              <a:cs typeface="Alegreya"/>
              <a:sym typeface="Alegreya"/>
            </a:endParaRPr>
          </a:p>
          <a:p>
            <a:pPr marL="0" lvl="0" indent="0" algn="l" rtl="0">
              <a:spcBef>
                <a:spcPts val="0"/>
              </a:spcBef>
              <a:spcAft>
                <a:spcPts val="0"/>
              </a:spcAft>
              <a:buNone/>
            </a:pPr>
            <a:r>
              <a:rPr lang="en" sz="1200" b="1">
                <a:latin typeface="Alegreya"/>
                <a:ea typeface="Alegreya"/>
                <a:cs typeface="Alegreya"/>
                <a:sym typeface="Alegreya"/>
              </a:rPr>
              <a:t>Benthopelagic:</a:t>
            </a:r>
            <a:endParaRPr sz="1200" b="1">
              <a:latin typeface="Alegreya"/>
              <a:ea typeface="Alegreya"/>
              <a:cs typeface="Alegreya"/>
              <a:sym typeface="Alegreya"/>
            </a:endParaRPr>
          </a:p>
          <a:p>
            <a:pPr marL="0" lvl="0" indent="0" algn="l" rtl="0">
              <a:spcBef>
                <a:spcPts val="0"/>
              </a:spcBef>
              <a:spcAft>
                <a:spcPts val="0"/>
              </a:spcAft>
              <a:buNone/>
            </a:pPr>
            <a:r>
              <a:rPr lang="en" sz="1200" b="1">
                <a:latin typeface="Arial"/>
                <a:ea typeface="Arial"/>
                <a:cs typeface="Arial"/>
                <a:sym typeface="Arial"/>
              </a:rPr>
              <a:t>β</a:t>
            </a:r>
            <a:r>
              <a:rPr lang="en" sz="1200" b="1">
                <a:latin typeface="Alegreya"/>
                <a:ea typeface="Alegreya"/>
                <a:cs typeface="Alegreya"/>
                <a:sym typeface="Alegreya"/>
              </a:rPr>
              <a:t>o= 0.03858, p = 0.282 (insignificant)</a:t>
            </a:r>
            <a:endParaRPr sz="1200" b="1">
              <a:latin typeface="Alegreya"/>
              <a:ea typeface="Alegreya"/>
              <a:cs typeface="Alegreya"/>
              <a:sym typeface="Alegreya"/>
            </a:endParaRPr>
          </a:p>
          <a:p>
            <a:pPr marL="0" lvl="0" indent="0" algn="l" rtl="0">
              <a:spcBef>
                <a:spcPts val="0"/>
              </a:spcBef>
              <a:spcAft>
                <a:spcPts val="0"/>
              </a:spcAft>
              <a:buNone/>
            </a:pPr>
            <a:r>
              <a:rPr lang="en" sz="1200" b="1">
                <a:latin typeface="Alegreya"/>
                <a:ea typeface="Alegreya"/>
                <a:cs typeface="Alegreya"/>
                <a:sym typeface="Alegreya"/>
              </a:rPr>
              <a:t>Pelagic:</a:t>
            </a:r>
            <a:endParaRPr sz="1200" b="1">
              <a:latin typeface="Alegreya"/>
              <a:ea typeface="Alegreya"/>
              <a:cs typeface="Alegreya"/>
              <a:sym typeface="Alegreya"/>
            </a:endParaRPr>
          </a:p>
          <a:p>
            <a:pPr marL="0" lvl="0" indent="0" algn="l" rtl="0">
              <a:spcBef>
                <a:spcPts val="0"/>
              </a:spcBef>
              <a:spcAft>
                <a:spcPts val="0"/>
              </a:spcAft>
              <a:buNone/>
            </a:pPr>
            <a:r>
              <a:rPr lang="en" sz="1200" b="1">
                <a:latin typeface="Arial"/>
                <a:ea typeface="Arial"/>
                <a:cs typeface="Arial"/>
                <a:sym typeface="Arial"/>
              </a:rPr>
              <a:t>β</a:t>
            </a:r>
            <a:r>
              <a:rPr lang="en" sz="1200" b="1">
                <a:latin typeface="Alegreya"/>
                <a:ea typeface="Alegreya"/>
                <a:cs typeface="Alegreya"/>
                <a:sym typeface="Alegreya"/>
              </a:rPr>
              <a:t>o = -0.56732; p = 2.95e-14 (significant)</a:t>
            </a:r>
            <a:endParaRPr sz="1200" b="1">
              <a:latin typeface="Alegreya"/>
              <a:ea typeface="Alegreya"/>
              <a:cs typeface="Alegreya"/>
              <a:sym typeface="Alegreya"/>
            </a:endParaRPr>
          </a:p>
          <a:p>
            <a:pPr marL="0" lvl="0" indent="0" algn="ctr" rtl="0">
              <a:spcBef>
                <a:spcPts val="0"/>
              </a:spcBef>
              <a:spcAft>
                <a:spcPts val="0"/>
              </a:spcAft>
              <a:buNone/>
            </a:pPr>
            <a:endParaRPr/>
          </a:p>
        </p:txBody>
      </p:sp>
      <p:sp>
        <p:nvSpPr>
          <p:cNvPr id="1402" name="Google Shape;1402;p40"/>
          <p:cNvSpPr txBox="1">
            <a:spLocks noGrp="1"/>
          </p:cNvSpPr>
          <p:nvPr>
            <p:ph type="subTitle" idx="2"/>
          </p:nvPr>
        </p:nvSpPr>
        <p:spPr>
          <a:xfrm>
            <a:off x="67200" y="3676800"/>
            <a:ext cx="2733300" cy="12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a:latin typeface="Alegreya"/>
              <a:ea typeface="Alegreya"/>
              <a:cs typeface="Alegreya"/>
              <a:sym typeface="Alegreya"/>
            </a:endParaRPr>
          </a:p>
          <a:p>
            <a:pPr marL="0" lvl="0" indent="0" algn="l" rtl="0">
              <a:spcBef>
                <a:spcPts val="0"/>
              </a:spcBef>
              <a:spcAft>
                <a:spcPts val="0"/>
              </a:spcAft>
              <a:buNone/>
            </a:pPr>
            <a:r>
              <a:rPr lang="en" sz="1200" b="1">
                <a:latin typeface="Alegreya"/>
                <a:ea typeface="Alegreya"/>
                <a:cs typeface="Alegreya"/>
                <a:sym typeface="Alegreya"/>
              </a:rPr>
              <a:t>Prediction = supported</a:t>
            </a:r>
            <a:endParaRPr sz="1200" b="1">
              <a:latin typeface="Alegreya"/>
              <a:ea typeface="Alegreya"/>
              <a:cs typeface="Alegreya"/>
              <a:sym typeface="Alegreya"/>
            </a:endParaRPr>
          </a:p>
          <a:p>
            <a:pPr marL="0" lvl="0" indent="0" algn="l" rtl="0">
              <a:spcBef>
                <a:spcPts val="0"/>
              </a:spcBef>
              <a:spcAft>
                <a:spcPts val="0"/>
              </a:spcAft>
              <a:buNone/>
            </a:pPr>
            <a:r>
              <a:rPr lang="en" sz="1200" b="1">
                <a:latin typeface="Alegreya"/>
                <a:ea typeface="Alegreya"/>
                <a:cs typeface="Alegreya"/>
                <a:sym typeface="Alegreya"/>
              </a:rPr>
              <a:t>Benthopelagic: </a:t>
            </a:r>
            <a:endParaRPr b="1">
              <a:latin typeface="Alegreya"/>
              <a:ea typeface="Alegreya"/>
              <a:cs typeface="Alegreya"/>
              <a:sym typeface="Alegreya"/>
            </a:endParaRPr>
          </a:p>
          <a:p>
            <a:pPr marL="0" lvl="0" indent="0" algn="l" rtl="0">
              <a:spcBef>
                <a:spcPts val="0"/>
              </a:spcBef>
              <a:spcAft>
                <a:spcPts val="0"/>
              </a:spcAft>
              <a:buNone/>
            </a:pPr>
            <a:r>
              <a:rPr lang="en" sz="1200" b="1">
                <a:latin typeface="Arial"/>
                <a:ea typeface="Arial"/>
                <a:cs typeface="Arial"/>
                <a:sym typeface="Arial"/>
              </a:rPr>
              <a:t>β</a:t>
            </a:r>
            <a:r>
              <a:rPr lang="en" sz="1200" b="1">
                <a:latin typeface="Alegreya"/>
                <a:ea typeface="Alegreya"/>
                <a:cs typeface="Alegreya"/>
                <a:sym typeface="Alegreya"/>
              </a:rPr>
              <a:t>o =  0.53652; p = 2e-16 (significant)</a:t>
            </a:r>
            <a:endParaRPr sz="1200" b="1">
              <a:latin typeface="Alegreya"/>
              <a:ea typeface="Alegreya"/>
              <a:cs typeface="Alegreya"/>
              <a:sym typeface="Alegreya"/>
            </a:endParaRPr>
          </a:p>
          <a:p>
            <a:pPr marL="0" lvl="0" indent="0" algn="l" rtl="0">
              <a:spcBef>
                <a:spcPts val="0"/>
              </a:spcBef>
              <a:spcAft>
                <a:spcPts val="0"/>
              </a:spcAft>
              <a:buNone/>
            </a:pPr>
            <a:r>
              <a:rPr lang="en" sz="1200" b="1">
                <a:latin typeface="Alegreya"/>
                <a:ea typeface="Alegreya"/>
                <a:cs typeface="Alegreya"/>
                <a:sym typeface="Alegreya"/>
              </a:rPr>
              <a:t>Pelagic: </a:t>
            </a:r>
            <a:endParaRPr sz="1200" b="1">
              <a:latin typeface="Alegreya"/>
              <a:ea typeface="Alegreya"/>
              <a:cs typeface="Alegreya"/>
              <a:sym typeface="Alegreya"/>
            </a:endParaRPr>
          </a:p>
          <a:p>
            <a:pPr marL="0" lvl="0" indent="0" algn="l" rtl="0">
              <a:spcBef>
                <a:spcPts val="0"/>
              </a:spcBef>
              <a:spcAft>
                <a:spcPts val="0"/>
              </a:spcAft>
              <a:buNone/>
            </a:pPr>
            <a:r>
              <a:rPr lang="en" sz="1200" b="1">
                <a:latin typeface="Arial"/>
                <a:ea typeface="Arial"/>
                <a:cs typeface="Arial"/>
                <a:sym typeface="Arial"/>
              </a:rPr>
              <a:t>β</a:t>
            </a:r>
            <a:r>
              <a:rPr lang="en" sz="1200" b="1">
                <a:latin typeface="Alegreya"/>
                <a:ea typeface="Alegreya"/>
                <a:cs typeface="Alegreya"/>
                <a:sym typeface="Alegreya"/>
              </a:rPr>
              <a:t>o = 0.694841, p = 2e-16 (significant)</a:t>
            </a:r>
            <a:endParaRPr sz="1200" b="1">
              <a:latin typeface="Alegreya"/>
              <a:ea typeface="Alegreya"/>
              <a:cs typeface="Alegreya"/>
              <a:sym typeface="Alegreya"/>
            </a:endParaRPr>
          </a:p>
          <a:p>
            <a:pPr marL="0" lvl="0" indent="0" algn="l" rtl="0">
              <a:spcBef>
                <a:spcPts val="0"/>
              </a:spcBef>
              <a:spcAft>
                <a:spcPts val="0"/>
              </a:spcAft>
              <a:buNone/>
            </a:pPr>
            <a:endParaRPr sz="1200" b="1">
              <a:latin typeface="Alegreya"/>
              <a:ea typeface="Alegreya"/>
              <a:cs typeface="Alegreya"/>
              <a:sym typeface="Alegreya"/>
            </a:endParaRPr>
          </a:p>
          <a:p>
            <a:pPr marL="0" lvl="0" indent="0" algn="l" rtl="0">
              <a:spcBef>
                <a:spcPts val="0"/>
              </a:spcBef>
              <a:spcAft>
                <a:spcPts val="0"/>
              </a:spcAft>
              <a:buNone/>
            </a:pPr>
            <a:endParaRPr sz="1000" b="1">
              <a:latin typeface="Alegreya"/>
              <a:ea typeface="Alegreya"/>
              <a:cs typeface="Alegreya"/>
              <a:sym typeface="Alegreya"/>
            </a:endParaRPr>
          </a:p>
          <a:p>
            <a:pPr marL="0" lvl="0" indent="0" algn="l" rtl="0">
              <a:spcBef>
                <a:spcPts val="0"/>
              </a:spcBef>
              <a:spcAft>
                <a:spcPts val="0"/>
              </a:spcAft>
              <a:buNone/>
            </a:pPr>
            <a:endParaRPr b="1"/>
          </a:p>
        </p:txBody>
      </p:sp>
      <p:sp>
        <p:nvSpPr>
          <p:cNvPr id="1403" name="Google Shape;1403;p40"/>
          <p:cNvSpPr txBox="1">
            <a:spLocks noGrp="1"/>
          </p:cNvSpPr>
          <p:nvPr>
            <p:ph type="subTitle" idx="3"/>
          </p:nvPr>
        </p:nvSpPr>
        <p:spPr>
          <a:xfrm>
            <a:off x="5594745" y="2440388"/>
            <a:ext cx="27333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Alegreya"/>
                <a:ea typeface="Alegreya"/>
                <a:cs typeface="Alegreya"/>
                <a:sym typeface="Alegreya"/>
              </a:rPr>
              <a:t>PCB</a:t>
            </a:r>
            <a:endParaRPr>
              <a:latin typeface="Alegreya"/>
              <a:ea typeface="Alegreya"/>
              <a:cs typeface="Alegreya"/>
              <a:sym typeface="Alegreya"/>
            </a:endParaRPr>
          </a:p>
        </p:txBody>
      </p:sp>
      <p:sp>
        <p:nvSpPr>
          <p:cNvPr id="1404" name="Google Shape;1404;p40"/>
          <p:cNvSpPr txBox="1">
            <a:spLocks noGrp="1"/>
          </p:cNvSpPr>
          <p:nvPr>
            <p:ph type="subTitle" idx="4"/>
          </p:nvPr>
        </p:nvSpPr>
        <p:spPr>
          <a:xfrm>
            <a:off x="2187755" y="2295025"/>
            <a:ext cx="27333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Alegreya"/>
                <a:ea typeface="Alegreya"/>
                <a:cs typeface="Alegreya"/>
                <a:sym typeface="Alegreya"/>
              </a:rPr>
              <a:t>Mercury</a:t>
            </a:r>
            <a:endParaRPr>
              <a:latin typeface="Alegreya"/>
              <a:ea typeface="Alegreya"/>
              <a:cs typeface="Alegreya"/>
              <a:sym typeface="Alegreya"/>
            </a:endParaRPr>
          </a:p>
        </p:txBody>
      </p:sp>
      <p:pic>
        <p:nvPicPr>
          <p:cNvPr id="1405" name="Google Shape;1405;p40"/>
          <p:cNvPicPr preferRelativeResize="0"/>
          <p:nvPr/>
        </p:nvPicPr>
        <p:blipFill>
          <a:blip r:embed="rId3">
            <a:alphaModFix/>
          </a:blip>
          <a:stretch>
            <a:fillRect/>
          </a:stretch>
        </p:blipFill>
        <p:spPr>
          <a:xfrm>
            <a:off x="646750" y="629925"/>
            <a:ext cx="3549832" cy="2814025"/>
          </a:xfrm>
          <a:prstGeom prst="rect">
            <a:avLst/>
          </a:prstGeom>
          <a:noFill/>
          <a:ln>
            <a:noFill/>
          </a:ln>
        </p:spPr>
      </p:pic>
      <p:pic>
        <p:nvPicPr>
          <p:cNvPr id="1406" name="Google Shape;1406;p40"/>
          <p:cNvPicPr preferRelativeResize="0"/>
          <p:nvPr/>
        </p:nvPicPr>
        <p:blipFill>
          <a:blip r:embed="rId4">
            <a:alphaModFix/>
          </a:blip>
          <a:stretch>
            <a:fillRect/>
          </a:stretch>
        </p:blipFill>
        <p:spPr>
          <a:xfrm>
            <a:off x="4661750" y="629913"/>
            <a:ext cx="4020551" cy="2814049"/>
          </a:xfrm>
          <a:prstGeom prst="rect">
            <a:avLst/>
          </a:prstGeom>
          <a:noFill/>
          <a:ln>
            <a:noFill/>
          </a:ln>
        </p:spPr>
      </p:pic>
      <p:sp>
        <p:nvSpPr>
          <p:cNvPr id="1407" name="Google Shape;1407;p40"/>
          <p:cNvSpPr txBox="1"/>
          <p:nvPr/>
        </p:nvSpPr>
        <p:spPr>
          <a:xfrm>
            <a:off x="4595600" y="3341075"/>
            <a:ext cx="4482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Alegreya"/>
                <a:ea typeface="Alegreya"/>
                <a:cs typeface="Alegreya"/>
                <a:sym typeface="Alegreya"/>
              </a:rPr>
              <a:t>Figure 8.  Log-transformed Polychlorinated biphenyl (PCB) concentration  (ng/g wet) compared to habitat (benthopelagic, demersal, pelagic, pelagic-neritic, pelagic-ocean) in 28 fish species from 1993-2018 sampled from 1759 Ontario Lakes in Canada. Demersal species are the reference group. Each dot represents a fish sample. The blue lines  represents the slope.  </a:t>
            </a:r>
            <a:endParaRPr sz="800">
              <a:solidFill>
                <a:schemeClr val="dk1"/>
              </a:solidFill>
              <a:latin typeface="Nunito"/>
              <a:ea typeface="Nunito"/>
              <a:cs typeface="Nunito"/>
              <a:sym typeface="Nunito"/>
            </a:endParaRPr>
          </a:p>
        </p:txBody>
      </p:sp>
      <p:sp>
        <p:nvSpPr>
          <p:cNvPr id="1408" name="Google Shape;1408;p40"/>
          <p:cNvSpPr txBox="1"/>
          <p:nvPr/>
        </p:nvSpPr>
        <p:spPr>
          <a:xfrm>
            <a:off x="247700" y="3341075"/>
            <a:ext cx="4347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Alegreya"/>
                <a:ea typeface="Alegreya"/>
                <a:cs typeface="Alegreya"/>
                <a:sym typeface="Alegreya"/>
              </a:rPr>
              <a:t>Figure 7.  Log-transformed mercury concentration  (ug/g wet) compared to habitat (benthopelagic, demersal, pelagic, pelagic-neritic, pelagic-ocean) in 28 fish species from 1993-2018 sampled from 1759 Ontario Lakes in Canada. Demersal species are the reference group. Each dot represents a fish sample. The blue lines represent the slope.</a:t>
            </a:r>
            <a:endParaRPr sz="800">
              <a:solidFill>
                <a:schemeClr val="dk1"/>
              </a:solidFill>
              <a:latin typeface="Nunito"/>
              <a:ea typeface="Nunito"/>
              <a:cs typeface="Nunito"/>
              <a:sym typeface="Nunito"/>
            </a:endParaRPr>
          </a:p>
        </p:txBody>
      </p:sp>
      <p:sp>
        <p:nvSpPr>
          <p:cNvPr id="1409" name="Google Shape;1409;p40"/>
          <p:cNvSpPr txBox="1"/>
          <p:nvPr/>
        </p:nvSpPr>
        <p:spPr>
          <a:xfrm>
            <a:off x="2433900" y="3766025"/>
            <a:ext cx="2487000" cy="82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Alegreya"/>
                <a:ea typeface="Alegreya"/>
                <a:cs typeface="Alegreya"/>
                <a:sym typeface="Alegreya"/>
              </a:rPr>
              <a:t>Pelagic-neritic:</a:t>
            </a:r>
            <a:endParaRPr sz="1200" b="1">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200" b="1">
                <a:solidFill>
                  <a:schemeClr val="dk1"/>
                </a:solidFill>
              </a:rPr>
              <a:t>β</a:t>
            </a:r>
            <a:r>
              <a:rPr lang="en" sz="1200" b="1">
                <a:solidFill>
                  <a:schemeClr val="dk1"/>
                </a:solidFill>
                <a:latin typeface="Alegreya"/>
                <a:ea typeface="Alegreya"/>
                <a:cs typeface="Alegreya"/>
                <a:sym typeface="Alegreya"/>
              </a:rPr>
              <a:t>o = 0.043402; p = 0.216349 (insignificant)</a:t>
            </a:r>
            <a:endParaRPr sz="1200" b="1">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200" b="1">
                <a:solidFill>
                  <a:schemeClr val="dk1"/>
                </a:solidFill>
                <a:latin typeface="Alegreya"/>
                <a:ea typeface="Alegreya"/>
                <a:cs typeface="Alegreya"/>
                <a:sym typeface="Alegreya"/>
              </a:rPr>
              <a:t>Pelagic-oceanic:</a:t>
            </a:r>
            <a:endParaRPr sz="1200" b="1">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200" b="1">
                <a:solidFill>
                  <a:schemeClr val="dk1"/>
                </a:solidFill>
              </a:rPr>
              <a:t>β</a:t>
            </a:r>
            <a:r>
              <a:rPr lang="en" sz="1200" b="1">
                <a:solidFill>
                  <a:schemeClr val="dk1"/>
                </a:solidFill>
                <a:latin typeface="Alegreya"/>
                <a:ea typeface="Alegreya"/>
                <a:cs typeface="Alegreya"/>
                <a:sym typeface="Alegreya"/>
              </a:rPr>
              <a:t>o = -0.842412, p = 0.000902 (significant)</a:t>
            </a:r>
            <a:endParaRPr sz="1600">
              <a:solidFill>
                <a:schemeClr val="dk1"/>
              </a:solidFill>
              <a:latin typeface="Nunito"/>
              <a:ea typeface="Nunito"/>
              <a:cs typeface="Nunito"/>
              <a:sym typeface="Nunito"/>
            </a:endParaRPr>
          </a:p>
        </p:txBody>
      </p:sp>
      <p:sp>
        <p:nvSpPr>
          <p:cNvPr id="1410" name="Google Shape;1410;p40"/>
          <p:cNvSpPr txBox="1"/>
          <p:nvPr/>
        </p:nvSpPr>
        <p:spPr>
          <a:xfrm>
            <a:off x="6972825" y="3913050"/>
            <a:ext cx="2369100" cy="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Alegreya"/>
                <a:ea typeface="Alegreya"/>
                <a:cs typeface="Alegreya"/>
                <a:sym typeface="Alegreya"/>
              </a:rPr>
              <a:t>Pelagic-neritic:</a:t>
            </a:r>
            <a:endParaRPr sz="1200" b="1">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200" b="1">
                <a:solidFill>
                  <a:schemeClr val="dk1"/>
                </a:solidFill>
              </a:rPr>
              <a:t>β</a:t>
            </a:r>
            <a:r>
              <a:rPr lang="en" sz="1200" b="1">
                <a:solidFill>
                  <a:schemeClr val="dk1"/>
                </a:solidFill>
                <a:latin typeface="Alegreya"/>
                <a:ea typeface="Alegreya"/>
                <a:cs typeface="Alegreya"/>
                <a:sym typeface="Alegreya"/>
              </a:rPr>
              <a:t>o= 1.17833; p = 2e-16(significant)</a:t>
            </a:r>
            <a:endParaRPr sz="1200" b="1">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200" b="1">
                <a:solidFill>
                  <a:schemeClr val="dk1"/>
                </a:solidFill>
                <a:latin typeface="Alegreya"/>
                <a:ea typeface="Alegreya"/>
                <a:cs typeface="Alegreya"/>
                <a:sym typeface="Alegreya"/>
              </a:rPr>
              <a:t>Pelagic oceanic:</a:t>
            </a:r>
            <a:endParaRPr sz="1200" b="1">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200" b="1">
                <a:solidFill>
                  <a:schemeClr val="dk1"/>
                </a:solidFill>
              </a:rPr>
              <a:t>β</a:t>
            </a:r>
            <a:r>
              <a:rPr lang="en" sz="1200" b="1">
                <a:solidFill>
                  <a:schemeClr val="dk1"/>
                </a:solidFill>
                <a:latin typeface="Alegreya"/>
                <a:ea typeface="Alegreya"/>
                <a:cs typeface="Alegreya"/>
                <a:sym typeface="Alegreya"/>
              </a:rPr>
              <a:t>o = 0.89299; p = 0.283 ( insignificant</a:t>
            </a:r>
            <a:r>
              <a:rPr lang="en" sz="1200" b="1">
                <a:solidFill>
                  <a:schemeClr val="dk1"/>
                </a:solidFill>
              </a:rPr>
              <a:t>)</a:t>
            </a:r>
            <a:endParaRPr sz="1200" b="1">
              <a:solidFill>
                <a:schemeClr val="dk1"/>
              </a:solidFill>
            </a:endParaRPr>
          </a:p>
          <a:p>
            <a:pPr marL="0" lvl="0" indent="0" algn="l" rtl="0">
              <a:lnSpc>
                <a:spcPct val="115000"/>
              </a:lnSpc>
              <a:spcBef>
                <a:spcPts val="0"/>
              </a:spcBef>
              <a:spcAft>
                <a:spcPts val="0"/>
              </a:spcAft>
              <a:buNone/>
            </a:pPr>
            <a:endParaRPr sz="1300"/>
          </a:p>
          <a:p>
            <a:pPr marL="0" lvl="0" indent="0" algn="ctr" rtl="0">
              <a:lnSpc>
                <a:spcPct val="115000"/>
              </a:lnSpc>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p:txBody>
      </p:sp>
      <p:sp>
        <p:nvSpPr>
          <p:cNvPr id="1411" name="Google Shape;1411;p40"/>
          <p:cNvSpPr txBox="1"/>
          <p:nvPr/>
        </p:nvSpPr>
        <p:spPr>
          <a:xfrm>
            <a:off x="2058600" y="345750"/>
            <a:ext cx="11799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legreya"/>
                <a:ea typeface="Alegreya"/>
                <a:cs typeface="Alegreya"/>
                <a:sym typeface="Alegreya"/>
              </a:rPr>
              <a:t>Mercury</a:t>
            </a:r>
            <a:endParaRPr b="1">
              <a:solidFill>
                <a:schemeClr val="dk1"/>
              </a:solidFill>
              <a:latin typeface="Alegreya"/>
              <a:ea typeface="Alegreya"/>
              <a:cs typeface="Alegreya"/>
              <a:sym typeface="Alegreya"/>
            </a:endParaRPr>
          </a:p>
        </p:txBody>
      </p:sp>
      <p:sp>
        <p:nvSpPr>
          <p:cNvPr id="1412" name="Google Shape;1412;p40"/>
          <p:cNvSpPr txBox="1"/>
          <p:nvPr/>
        </p:nvSpPr>
        <p:spPr>
          <a:xfrm>
            <a:off x="6371450" y="345750"/>
            <a:ext cx="1179900" cy="1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legreya"/>
                <a:ea typeface="Alegreya"/>
                <a:cs typeface="Alegreya"/>
                <a:sym typeface="Alegreya"/>
              </a:rPr>
              <a:t>PCB</a:t>
            </a:r>
            <a:endParaRPr b="1">
              <a:solidFill>
                <a:schemeClr val="dk1"/>
              </a:solidFill>
              <a:latin typeface="Alegreya"/>
              <a:ea typeface="Alegreya"/>
              <a:cs typeface="Alegreya"/>
              <a:sym typeface="Alegrey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16"/>
        <p:cNvGrpSpPr/>
        <p:nvPr/>
      </p:nvGrpSpPr>
      <p:grpSpPr>
        <a:xfrm>
          <a:off x="0" y="0"/>
          <a:ext cx="0" cy="0"/>
          <a:chOff x="0" y="0"/>
          <a:chExt cx="0" cy="0"/>
        </a:xfrm>
      </p:grpSpPr>
      <p:sp>
        <p:nvSpPr>
          <p:cNvPr id="1417" name="Google Shape;1417;p41"/>
          <p:cNvSpPr txBox="1">
            <a:spLocks noGrp="1"/>
          </p:cNvSpPr>
          <p:nvPr>
            <p:ph type="title"/>
          </p:nvPr>
        </p:nvSpPr>
        <p:spPr>
          <a:xfrm>
            <a:off x="753600" y="0"/>
            <a:ext cx="76368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legreya"/>
                <a:ea typeface="Alegreya"/>
                <a:cs typeface="Alegreya"/>
                <a:sym typeface="Alegreya"/>
              </a:rPr>
              <a:t>Discussion: Interpretation of the results</a:t>
            </a:r>
            <a:endParaRPr>
              <a:latin typeface="Alegreya"/>
              <a:ea typeface="Alegreya"/>
              <a:cs typeface="Alegreya"/>
              <a:sym typeface="Alegreya"/>
            </a:endParaRPr>
          </a:p>
        </p:txBody>
      </p:sp>
      <p:sp>
        <p:nvSpPr>
          <p:cNvPr id="1418" name="Google Shape;1418;p41"/>
          <p:cNvSpPr/>
          <p:nvPr/>
        </p:nvSpPr>
        <p:spPr>
          <a:xfrm>
            <a:off x="7523813" y="3870549"/>
            <a:ext cx="1096627" cy="833448"/>
          </a:xfrm>
          <a:custGeom>
            <a:avLst/>
            <a:gdLst/>
            <a:ahLst/>
            <a:cxnLst/>
            <a:rect l="l" t="t" r="r" b="b"/>
            <a:pathLst>
              <a:path w="5723" h="4027" extrusionOk="0">
                <a:moveTo>
                  <a:pt x="3158" y="1"/>
                </a:moveTo>
                <a:cubicBezTo>
                  <a:pt x="3052" y="1"/>
                  <a:pt x="2940" y="12"/>
                  <a:pt x="2829" y="23"/>
                </a:cubicBezTo>
                <a:cubicBezTo>
                  <a:pt x="2437" y="62"/>
                  <a:pt x="2052" y="157"/>
                  <a:pt x="1733" y="230"/>
                </a:cubicBezTo>
                <a:cubicBezTo>
                  <a:pt x="1694" y="241"/>
                  <a:pt x="1649" y="247"/>
                  <a:pt x="1610" y="258"/>
                </a:cubicBezTo>
                <a:cubicBezTo>
                  <a:pt x="1599" y="258"/>
                  <a:pt x="1582" y="263"/>
                  <a:pt x="1565" y="263"/>
                </a:cubicBezTo>
                <a:cubicBezTo>
                  <a:pt x="1498" y="280"/>
                  <a:pt x="1431" y="297"/>
                  <a:pt x="1370" y="330"/>
                </a:cubicBezTo>
                <a:cubicBezTo>
                  <a:pt x="1303" y="370"/>
                  <a:pt x="1269" y="431"/>
                  <a:pt x="1252" y="504"/>
                </a:cubicBezTo>
                <a:cubicBezTo>
                  <a:pt x="1236" y="582"/>
                  <a:pt x="1241" y="677"/>
                  <a:pt x="1252" y="766"/>
                </a:cubicBezTo>
                <a:cubicBezTo>
                  <a:pt x="1258" y="772"/>
                  <a:pt x="1258" y="783"/>
                  <a:pt x="1258" y="789"/>
                </a:cubicBezTo>
                <a:cubicBezTo>
                  <a:pt x="1269" y="861"/>
                  <a:pt x="1286" y="934"/>
                  <a:pt x="1303" y="1007"/>
                </a:cubicBezTo>
                <a:cubicBezTo>
                  <a:pt x="1303" y="1024"/>
                  <a:pt x="1308" y="1040"/>
                  <a:pt x="1308" y="1057"/>
                </a:cubicBezTo>
                <a:cubicBezTo>
                  <a:pt x="1314" y="1085"/>
                  <a:pt x="1319" y="1113"/>
                  <a:pt x="1319" y="1135"/>
                </a:cubicBezTo>
                <a:cubicBezTo>
                  <a:pt x="1325" y="1174"/>
                  <a:pt x="1325" y="1214"/>
                  <a:pt x="1325" y="1253"/>
                </a:cubicBezTo>
                <a:lnTo>
                  <a:pt x="1325" y="1320"/>
                </a:lnTo>
                <a:cubicBezTo>
                  <a:pt x="1319" y="1404"/>
                  <a:pt x="1314" y="1488"/>
                  <a:pt x="1303" y="1571"/>
                </a:cubicBezTo>
                <a:cubicBezTo>
                  <a:pt x="1297" y="1594"/>
                  <a:pt x="1297" y="1622"/>
                  <a:pt x="1291" y="1644"/>
                </a:cubicBezTo>
                <a:cubicBezTo>
                  <a:pt x="1275" y="1728"/>
                  <a:pt x="1252" y="1806"/>
                  <a:pt x="1219" y="1879"/>
                </a:cubicBezTo>
                <a:cubicBezTo>
                  <a:pt x="1213" y="1901"/>
                  <a:pt x="1208" y="1924"/>
                  <a:pt x="1196" y="1946"/>
                </a:cubicBezTo>
                <a:cubicBezTo>
                  <a:pt x="1157" y="2080"/>
                  <a:pt x="1146" y="2237"/>
                  <a:pt x="1146" y="2343"/>
                </a:cubicBezTo>
                <a:lnTo>
                  <a:pt x="1140" y="2343"/>
                </a:lnTo>
                <a:cubicBezTo>
                  <a:pt x="1118" y="2348"/>
                  <a:pt x="1090" y="2348"/>
                  <a:pt x="1062" y="2354"/>
                </a:cubicBezTo>
                <a:cubicBezTo>
                  <a:pt x="1029" y="2354"/>
                  <a:pt x="995" y="2354"/>
                  <a:pt x="962" y="2348"/>
                </a:cubicBezTo>
                <a:lnTo>
                  <a:pt x="928" y="2343"/>
                </a:lnTo>
                <a:cubicBezTo>
                  <a:pt x="794" y="2326"/>
                  <a:pt x="660" y="2304"/>
                  <a:pt x="526" y="2276"/>
                </a:cubicBezTo>
                <a:cubicBezTo>
                  <a:pt x="492" y="2270"/>
                  <a:pt x="464" y="2264"/>
                  <a:pt x="431" y="2259"/>
                </a:cubicBezTo>
                <a:cubicBezTo>
                  <a:pt x="397" y="2248"/>
                  <a:pt x="363" y="2237"/>
                  <a:pt x="324" y="2231"/>
                </a:cubicBezTo>
                <a:cubicBezTo>
                  <a:pt x="291" y="2220"/>
                  <a:pt x="252" y="2209"/>
                  <a:pt x="213" y="2192"/>
                </a:cubicBezTo>
                <a:cubicBezTo>
                  <a:pt x="162" y="2175"/>
                  <a:pt x="112" y="2164"/>
                  <a:pt x="62" y="2153"/>
                </a:cubicBezTo>
                <a:cubicBezTo>
                  <a:pt x="28" y="2153"/>
                  <a:pt x="6" y="2175"/>
                  <a:pt x="6" y="2209"/>
                </a:cubicBezTo>
                <a:lnTo>
                  <a:pt x="0" y="2209"/>
                </a:lnTo>
                <a:cubicBezTo>
                  <a:pt x="0" y="2214"/>
                  <a:pt x="0" y="2214"/>
                  <a:pt x="6" y="2220"/>
                </a:cubicBezTo>
                <a:cubicBezTo>
                  <a:pt x="6" y="2225"/>
                  <a:pt x="6" y="2237"/>
                  <a:pt x="17" y="2242"/>
                </a:cubicBezTo>
                <a:cubicBezTo>
                  <a:pt x="34" y="2264"/>
                  <a:pt x="50" y="2281"/>
                  <a:pt x="73" y="2298"/>
                </a:cubicBezTo>
                <a:cubicBezTo>
                  <a:pt x="129" y="2348"/>
                  <a:pt x="196" y="2387"/>
                  <a:pt x="252" y="2443"/>
                </a:cubicBezTo>
                <a:cubicBezTo>
                  <a:pt x="274" y="2471"/>
                  <a:pt x="296" y="2494"/>
                  <a:pt x="313" y="2522"/>
                </a:cubicBezTo>
                <a:cubicBezTo>
                  <a:pt x="319" y="2538"/>
                  <a:pt x="330" y="2550"/>
                  <a:pt x="336" y="2566"/>
                </a:cubicBezTo>
                <a:cubicBezTo>
                  <a:pt x="341" y="2572"/>
                  <a:pt x="347" y="2578"/>
                  <a:pt x="347" y="2589"/>
                </a:cubicBezTo>
                <a:cubicBezTo>
                  <a:pt x="363" y="2617"/>
                  <a:pt x="375" y="2645"/>
                  <a:pt x="386" y="2678"/>
                </a:cubicBezTo>
                <a:cubicBezTo>
                  <a:pt x="391" y="2689"/>
                  <a:pt x="397" y="2706"/>
                  <a:pt x="397" y="2723"/>
                </a:cubicBezTo>
                <a:cubicBezTo>
                  <a:pt x="403" y="2740"/>
                  <a:pt x="408" y="2762"/>
                  <a:pt x="408" y="2779"/>
                </a:cubicBezTo>
                <a:cubicBezTo>
                  <a:pt x="414" y="2807"/>
                  <a:pt x="419" y="2840"/>
                  <a:pt x="425" y="2874"/>
                </a:cubicBezTo>
                <a:cubicBezTo>
                  <a:pt x="425" y="2896"/>
                  <a:pt x="431" y="2919"/>
                  <a:pt x="431" y="2941"/>
                </a:cubicBezTo>
                <a:cubicBezTo>
                  <a:pt x="431" y="2952"/>
                  <a:pt x="431" y="2963"/>
                  <a:pt x="431" y="2974"/>
                </a:cubicBezTo>
                <a:lnTo>
                  <a:pt x="431" y="3030"/>
                </a:lnTo>
                <a:cubicBezTo>
                  <a:pt x="431" y="3053"/>
                  <a:pt x="436" y="3075"/>
                  <a:pt x="436" y="3097"/>
                </a:cubicBezTo>
                <a:cubicBezTo>
                  <a:pt x="436" y="3232"/>
                  <a:pt x="431" y="3360"/>
                  <a:pt x="453" y="3489"/>
                </a:cubicBezTo>
                <a:lnTo>
                  <a:pt x="453" y="3494"/>
                </a:lnTo>
                <a:cubicBezTo>
                  <a:pt x="459" y="3511"/>
                  <a:pt x="464" y="3528"/>
                  <a:pt x="464" y="3545"/>
                </a:cubicBezTo>
                <a:cubicBezTo>
                  <a:pt x="470" y="3550"/>
                  <a:pt x="470" y="3561"/>
                  <a:pt x="475" y="3573"/>
                </a:cubicBezTo>
                <a:cubicBezTo>
                  <a:pt x="495" y="3646"/>
                  <a:pt x="528" y="3674"/>
                  <a:pt x="568" y="3674"/>
                </a:cubicBezTo>
                <a:cubicBezTo>
                  <a:pt x="663" y="3674"/>
                  <a:pt x="793" y="3511"/>
                  <a:pt x="844" y="3444"/>
                </a:cubicBezTo>
                <a:cubicBezTo>
                  <a:pt x="895" y="3377"/>
                  <a:pt x="945" y="3315"/>
                  <a:pt x="990" y="3248"/>
                </a:cubicBezTo>
                <a:cubicBezTo>
                  <a:pt x="1029" y="3198"/>
                  <a:pt x="1062" y="3148"/>
                  <a:pt x="1101" y="3097"/>
                </a:cubicBezTo>
                <a:lnTo>
                  <a:pt x="1107" y="3097"/>
                </a:lnTo>
                <a:cubicBezTo>
                  <a:pt x="1124" y="3075"/>
                  <a:pt x="1146" y="3047"/>
                  <a:pt x="1168" y="3025"/>
                </a:cubicBezTo>
                <a:cubicBezTo>
                  <a:pt x="1196" y="2991"/>
                  <a:pt x="1224" y="2963"/>
                  <a:pt x="1252" y="2935"/>
                </a:cubicBezTo>
                <a:cubicBezTo>
                  <a:pt x="1286" y="2907"/>
                  <a:pt x="1314" y="2879"/>
                  <a:pt x="1353" y="2863"/>
                </a:cubicBezTo>
                <a:cubicBezTo>
                  <a:pt x="1367" y="2859"/>
                  <a:pt x="1382" y="2857"/>
                  <a:pt x="1397" y="2857"/>
                </a:cubicBezTo>
                <a:cubicBezTo>
                  <a:pt x="1445" y="2857"/>
                  <a:pt x="1496" y="2876"/>
                  <a:pt x="1543" y="2902"/>
                </a:cubicBezTo>
                <a:cubicBezTo>
                  <a:pt x="1593" y="3125"/>
                  <a:pt x="1761" y="3684"/>
                  <a:pt x="2175" y="3880"/>
                </a:cubicBezTo>
                <a:cubicBezTo>
                  <a:pt x="2175" y="3880"/>
                  <a:pt x="2368" y="4027"/>
                  <a:pt x="2683" y="4027"/>
                </a:cubicBezTo>
                <a:cubicBezTo>
                  <a:pt x="2840" y="4027"/>
                  <a:pt x="3028" y="3990"/>
                  <a:pt x="3237" y="3880"/>
                </a:cubicBezTo>
                <a:cubicBezTo>
                  <a:pt x="3589" y="3690"/>
                  <a:pt x="3863" y="3371"/>
                  <a:pt x="4042" y="3131"/>
                </a:cubicBezTo>
                <a:cubicBezTo>
                  <a:pt x="4137" y="3002"/>
                  <a:pt x="4198" y="2896"/>
                  <a:pt x="4226" y="2840"/>
                </a:cubicBezTo>
                <a:cubicBezTo>
                  <a:pt x="4316" y="2784"/>
                  <a:pt x="4388" y="2734"/>
                  <a:pt x="4450" y="2678"/>
                </a:cubicBezTo>
                <a:cubicBezTo>
                  <a:pt x="4489" y="2645"/>
                  <a:pt x="4522" y="2611"/>
                  <a:pt x="4550" y="2583"/>
                </a:cubicBezTo>
                <a:cubicBezTo>
                  <a:pt x="4584" y="2544"/>
                  <a:pt x="4623" y="2499"/>
                  <a:pt x="4657" y="2455"/>
                </a:cubicBezTo>
                <a:lnTo>
                  <a:pt x="4668" y="2443"/>
                </a:lnTo>
                <a:cubicBezTo>
                  <a:pt x="4802" y="2276"/>
                  <a:pt x="4942" y="2086"/>
                  <a:pt x="5037" y="1946"/>
                </a:cubicBezTo>
                <a:cubicBezTo>
                  <a:pt x="5115" y="1840"/>
                  <a:pt x="5221" y="1750"/>
                  <a:pt x="5339" y="1683"/>
                </a:cubicBezTo>
                <a:cubicBezTo>
                  <a:pt x="5484" y="1599"/>
                  <a:pt x="5607" y="1488"/>
                  <a:pt x="5668" y="1432"/>
                </a:cubicBezTo>
                <a:cubicBezTo>
                  <a:pt x="5668" y="1432"/>
                  <a:pt x="5668" y="1426"/>
                  <a:pt x="5674" y="1426"/>
                </a:cubicBezTo>
                <a:cubicBezTo>
                  <a:pt x="5679" y="1415"/>
                  <a:pt x="5685" y="1415"/>
                  <a:pt x="5691" y="1409"/>
                </a:cubicBezTo>
                <a:lnTo>
                  <a:pt x="5691" y="1404"/>
                </a:lnTo>
                <a:lnTo>
                  <a:pt x="5696" y="1398"/>
                </a:lnTo>
                <a:cubicBezTo>
                  <a:pt x="5722" y="1274"/>
                  <a:pt x="5629" y="1269"/>
                  <a:pt x="5614" y="1269"/>
                </a:cubicBezTo>
                <a:cubicBezTo>
                  <a:pt x="5613" y="1269"/>
                  <a:pt x="5612" y="1269"/>
                  <a:pt x="5612" y="1269"/>
                </a:cubicBezTo>
                <a:cubicBezTo>
                  <a:pt x="5612" y="1269"/>
                  <a:pt x="5154" y="1247"/>
                  <a:pt x="4936" y="901"/>
                </a:cubicBezTo>
                <a:lnTo>
                  <a:pt x="4908" y="856"/>
                </a:lnTo>
                <a:cubicBezTo>
                  <a:pt x="4891" y="828"/>
                  <a:pt x="4875" y="806"/>
                  <a:pt x="4858" y="783"/>
                </a:cubicBezTo>
                <a:cubicBezTo>
                  <a:pt x="4774" y="666"/>
                  <a:pt x="4662" y="571"/>
                  <a:pt x="4539" y="498"/>
                </a:cubicBezTo>
                <a:cubicBezTo>
                  <a:pt x="4483" y="465"/>
                  <a:pt x="4433" y="442"/>
                  <a:pt x="4377" y="420"/>
                </a:cubicBezTo>
                <a:lnTo>
                  <a:pt x="4316" y="392"/>
                </a:lnTo>
                <a:cubicBezTo>
                  <a:pt x="4265" y="375"/>
                  <a:pt x="4215" y="358"/>
                  <a:pt x="4159" y="342"/>
                </a:cubicBezTo>
                <a:cubicBezTo>
                  <a:pt x="4086" y="258"/>
                  <a:pt x="3997" y="196"/>
                  <a:pt x="3902" y="152"/>
                </a:cubicBezTo>
                <a:cubicBezTo>
                  <a:pt x="3891" y="140"/>
                  <a:pt x="3874" y="135"/>
                  <a:pt x="3863" y="129"/>
                </a:cubicBezTo>
                <a:cubicBezTo>
                  <a:pt x="3790" y="96"/>
                  <a:pt x="3712" y="68"/>
                  <a:pt x="3628" y="51"/>
                </a:cubicBezTo>
                <a:cubicBezTo>
                  <a:pt x="3606" y="45"/>
                  <a:pt x="3583" y="40"/>
                  <a:pt x="3555" y="34"/>
                </a:cubicBezTo>
                <a:cubicBezTo>
                  <a:pt x="3460" y="17"/>
                  <a:pt x="3360" y="6"/>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txBox="1"/>
          <p:nvPr/>
        </p:nvSpPr>
        <p:spPr>
          <a:xfrm>
            <a:off x="78775" y="560825"/>
            <a:ext cx="7765500" cy="328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a:solidFill>
                  <a:schemeClr val="dk1"/>
                </a:solidFill>
                <a:latin typeface="Alegreya"/>
                <a:ea typeface="Alegreya"/>
                <a:cs typeface="Alegreya"/>
                <a:sym typeface="Alegreya"/>
              </a:rPr>
              <a:t>Hypothesis 1: Key Findings </a:t>
            </a:r>
            <a:endParaRPr sz="2100">
              <a:solidFill>
                <a:schemeClr val="dk1"/>
              </a:solidFill>
              <a:latin typeface="Alegreya"/>
              <a:ea typeface="Alegreya"/>
              <a:cs typeface="Alegreya"/>
              <a:sym typeface="Alegreya"/>
            </a:endParaRPr>
          </a:p>
          <a:p>
            <a:pPr marL="457200" lvl="0" indent="-330200" algn="l" rtl="0">
              <a:lnSpc>
                <a:spcPct val="115000"/>
              </a:lnSpc>
              <a:spcBef>
                <a:spcPts val="0"/>
              </a:spcBef>
              <a:spcAft>
                <a:spcPts val="0"/>
              </a:spcAft>
              <a:buClr>
                <a:schemeClr val="dk1"/>
              </a:buClr>
              <a:buSzPts val="1600"/>
              <a:buFont typeface="Alegreya"/>
              <a:buChar char="●"/>
            </a:pPr>
            <a:r>
              <a:rPr lang="en" sz="1600">
                <a:solidFill>
                  <a:schemeClr val="dk1"/>
                </a:solidFill>
                <a:latin typeface="Alegreya"/>
                <a:ea typeface="Alegreya"/>
                <a:cs typeface="Alegreya"/>
                <a:sym typeface="Alegreya"/>
              </a:rPr>
              <a:t>Hypothesis 1 and predictions were not supported </a:t>
            </a:r>
            <a:endParaRPr sz="1600">
              <a:solidFill>
                <a:schemeClr val="dk1"/>
              </a:solidFill>
              <a:latin typeface="Alegreya"/>
              <a:ea typeface="Alegreya"/>
              <a:cs typeface="Alegreya"/>
              <a:sym typeface="Alegreya"/>
            </a:endParaRPr>
          </a:p>
          <a:p>
            <a:pPr marL="457200" lvl="0" indent="-330200" algn="l" rtl="0">
              <a:lnSpc>
                <a:spcPct val="115000"/>
              </a:lnSpc>
              <a:spcBef>
                <a:spcPts val="0"/>
              </a:spcBef>
              <a:spcAft>
                <a:spcPts val="0"/>
              </a:spcAft>
              <a:buClr>
                <a:schemeClr val="dk1"/>
              </a:buClr>
              <a:buSzPts val="1600"/>
              <a:buFont typeface="Alegreya"/>
              <a:buChar char="●"/>
            </a:pPr>
            <a:r>
              <a:rPr lang="en" sz="1600">
                <a:solidFill>
                  <a:schemeClr val="dk1"/>
                </a:solidFill>
                <a:latin typeface="Alegreya"/>
                <a:ea typeface="Alegreya"/>
                <a:cs typeface="Alegreya"/>
                <a:sym typeface="Alegreya"/>
              </a:rPr>
              <a:t>As year increases PCB and mercury concentration increased, rather than decreased</a:t>
            </a:r>
            <a:endParaRPr sz="1600">
              <a:solidFill>
                <a:schemeClr val="dk1"/>
              </a:solidFill>
              <a:latin typeface="Alegreya"/>
              <a:ea typeface="Alegreya"/>
              <a:cs typeface="Alegreya"/>
              <a:sym typeface="Alegreya"/>
            </a:endParaRPr>
          </a:p>
          <a:p>
            <a:pPr marL="457200" lvl="0" indent="-323850" algn="l" rtl="0">
              <a:lnSpc>
                <a:spcPct val="115000"/>
              </a:lnSpc>
              <a:spcBef>
                <a:spcPts val="0"/>
              </a:spcBef>
              <a:spcAft>
                <a:spcPts val="0"/>
              </a:spcAft>
              <a:buClr>
                <a:schemeClr val="dk1"/>
              </a:buClr>
              <a:buSzPts val="1500"/>
              <a:buFont typeface="Alegreya"/>
              <a:buChar char="●"/>
            </a:pPr>
            <a:r>
              <a:rPr lang="en" sz="1600">
                <a:solidFill>
                  <a:schemeClr val="dk1"/>
                </a:solidFill>
                <a:latin typeface="Alegreya"/>
                <a:ea typeface="Alegreya"/>
                <a:cs typeface="Alegreya"/>
                <a:sym typeface="Alegreya"/>
              </a:rPr>
              <a:t>Both p-values statistically significant, showing results are more reliable</a:t>
            </a:r>
            <a:r>
              <a:rPr lang="en" sz="1700">
                <a:solidFill>
                  <a:schemeClr val="dk1"/>
                </a:solidFill>
                <a:latin typeface="Alegreya"/>
                <a:ea typeface="Alegreya"/>
                <a:cs typeface="Alegreya"/>
                <a:sym typeface="Alegreya"/>
              </a:rPr>
              <a:t> </a:t>
            </a:r>
            <a:endParaRPr sz="17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7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2100">
                <a:solidFill>
                  <a:schemeClr val="dk1"/>
                </a:solidFill>
                <a:latin typeface="Alegreya"/>
                <a:ea typeface="Alegreya"/>
                <a:cs typeface="Alegreya"/>
                <a:sym typeface="Alegreya"/>
              </a:rPr>
              <a:t>Why?</a:t>
            </a:r>
            <a:endParaRPr sz="2100">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r>
              <a:rPr lang="en">
                <a:solidFill>
                  <a:schemeClr val="dk1"/>
                </a:solidFill>
                <a:latin typeface="Alegreya"/>
                <a:ea typeface="Alegreya"/>
                <a:cs typeface="Alegreya"/>
                <a:sym typeface="Alegreya"/>
              </a:rPr>
              <a:t>PCB sediments went from net sink to net source </a:t>
            </a:r>
            <a:r>
              <a:rPr lang="en" baseline="30000">
                <a:solidFill>
                  <a:schemeClr val="dk1"/>
                </a:solidFill>
                <a:latin typeface="Alegreya"/>
                <a:ea typeface="Alegreya"/>
                <a:cs typeface="Alegreya"/>
                <a:sym typeface="Alegreya"/>
              </a:rPr>
              <a:t>1</a:t>
            </a:r>
            <a:endParaRPr baseline="30000">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r>
              <a:rPr lang="en">
                <a:solidFill>
                  <a:schemeClr val="dk1"/>
                </a:solidFill>
                <a:latin typeface="Alegreya"/>
                <a:ea typeface="Alegreya"/>
                <a:cs typeface="Alegreya"/>
                <a:sym typeface="Alegreya"/>
              </a:rPr>
              <a:t>A study showed that invasive species are modifying the food chain, so as years progress with more invasive species, PCBs and mercury are getting moved around more</a:t>
            </a:r>
            <a:r>
              <a:rPr lang="en" baseline="30000">
                <a:solidFill>
                  <a:schemeClr val="dk1"/>
                </a:solidFill>
                <a:latin typeface="Alegreya"/>
                <a:ea typeface="Alegreya"/>
                <a:cs typeface="Alegreya"/>
                <a:sym typeface="Alegreya"/>
              </a:rPr>
              <a:t>1, 13</a:t>
            </a:r>
            <a:endParaRPr baseline="30000">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r>
              <a:rPr lang="en">
                <a:solidFill>
                  <a:schemeClr val="dk1"/>
                </a:solidFill>
                <a:latin typeface="Alegreya"/>
                <a:ea typeface="Alegreya"/>
                <a:cs typeface="Alegreya"/>
                <a:sym typeface="Alegreya"/>
              </a:rPr>
              <a:t>Climate change &lt;- warmer temperatures increases the transportation of PCBs and mercury </a:t>
            </a:r>
            <a:r>
              <a:rPr lang="en" baseline="30000">
                <a:solidFill>
                  <a:schemeClr val="dk1"/>
                </a:solidFill>
                <a:latin typeface="Alegreya"/>
                <a:ea typeface="Alegreya"/>
                <a:cs typeface="Alegreya"/>
                <a:sym typeface="Alegreya"/>
              </a:rPr>
              <a:t>4, 13</a:t>
            </a:r>
            <a:endParaRPr baseline="30000">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r>
              <a:rPr lang="en">
                <a:solidFill>
                  <a:schemeClr val="dk1"/>
                </a:solidFill>
                <a:latin typeface="Alegreya"/>
                <a:ea typeface="Alegreya"/>
                <a:cs typeface="Alegreya"/>
                <a:sym typeface="Alegreya"/>
              </a:rPr>
              <a:t>Mercury concentrations increasing due to global emissions that are still running </a:t>
            </a:r>
            <a:r>
              <a:rPr lang="en" baseline="30000">
                <a:solidFill>
                  <a:schemeClr val="dk1"/>
                </a:solidFill>
                <a:latin typeface="Alegreya"/>
                <a:ea typeface="Alegreya"/>
                <a:cs typeface="Alegreya"/>
                <a:sym typeface="Alegreya"/>
              </a:rPr>
              <a:t>13</a:t>
            </a:r>
            <a:endParaRPr baseline="30000">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endParaRPr baseline="300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350"/>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a:solidFill>
                <a:schemeClr val="dk1"/>
              </a:solidFill>
              <a:latin typeface="Nunito"/>
              <a:ea typeface="Nunito"/>
              <a:cs typeface="Nunito"/>
              <a:sym typeface="Nunito"/>
            </a:endParaRPr>
          </a:p>
        </p:txBody>
      </p:sp>
      <p:pic>
        <p:nvPicPr>
          <p:cNvPr id="1420" name="Google Shape;1420;p41"/>
          <p:cNvPicPr preferRelativeResize="0"/>
          <p:nvPr/>
        </p:nvPicPr>
        <p:blipFill>
          <a:blip r:embed="rId3">
            <a:alphaModFix/>
          </a:blip>
          <a:stretch>
            <a:fillRect/>
          </a:stretch>
        </p:blipFill>
        <p:spPr>
          <a:xfrm>
            <a:off x="2781213" y="1848892"/>
            <a:ext cx="2950525" cy="1445725"/>
          </a:xfrm>
          <a:prstGeom prst="rect">
            <a:avLst/>
          </a:prstGeom>
          <a:noFill/>
          <a:ln>
            <a:noFill/>
          </a:ln>
        </p:spPr>
      </p:pic>
      <p:sp>
        <p:nvSpPr>
          <p:cNvPr id="1421" name="Google Shape;1421;p41"/>
          <p:cNvSpPr txBox="1"/>
          <p:nvPr/>
        </p:nvSpPr>
        <p:spPr>
          <a:xfrm>
            <a:off x="2943675" y="3184175"/>
            <a:ext cx="2625600" cy="1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a:ea typeface="Alegreya"/>
                <a:cs typeface="Alegreya"/>
                <a:sym typeface="Alegreya"/>
              </a:rPr>
              <a:t>(Zitoun et al., 2024)</a:t>
            </a:r>
            <a:endParaRPr>
              <a:solidFill>
                <a:schemeClr val="dk1"/>
              </a:solidFill>
              <a:latin typeface="Alegreya"/>
              <a:ea typeface="Alegreya"/>
              <a:cs typeface="Alegreya"/>
              <a:sym typeface="Alegrey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25"/>
        <p:cNvGrpSpPr/>
        <p:nvPr/>
      </p:nvGrpSpPr>
      <p:grpSpPr>
        <a:xfrm>
          <a:off x="0" y="0"/>
          <a:ext cx="0" cy="0"/>
          <a:chOff x="0" y="0"/>
          <a:chExt cx="0" cy="0"/>
        </a:xfrm>
      </p:grpSpPr>
      <p:sp>
        <p:nvSpPr>
          <p:cNvPr id="1426" name="Google Shape;1426;p42"/>
          <p:cNvSpPr txBox="1">
            <a:spLocks noGrp="1"/>
          </p:cNvSpPr>
          <p:nvPr>
            <p:ph type="title"/>
          </p:nvPr>
        </p:nvSpPr>
        <p:spPr>
          <a:xfrm>
            <a:off x="753600" y="0"/>
            <a:ext cx="76368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legreya"/>
                <a:ea typeface="Alegreya"/>
                <a:cs typeface="Alegreya"/>
                <a:sym typeface="Alegreya"/>
              </a:rPr>
              <a:t>Discussion: Interpretation of the results</a:t>
            </a:r>
            <a:endParaRPr>
              <a:latin typeface="Alegreya"/>
              <a:ea typeface="Alegreya"/>
              <a:cs typeface="Alegreya"/>
              <a:sym typeface="Alegreya"/>
            </a:endParaRPr>
          </a:p>
        </p:txBody>
      </p:sp>
      <p:sp>
        <p:nvSpPr>
          <p:cNvPr id="1427" name="Google Shape;1427;p42"/>
          <p:cNvSpPr/>
          <p:nvPr/>
        </p:nvSpPr>
        <p:spPr>
          <a:xfrm>
            <a:off x="7523813" y="3870549"/>
            <a:ext cx="1096627" cy="833448"/>
          </a:xfrm>
          <a:custGeom>
            <a:avLst/>
            <a:gdLst/>
            <a:ahLst/>
            <a:cxnLst/>
            <a:rect l="l" t="t" r="r" b="b"/>
            <a:pathLst>
              <a:path w="5723" h="4027" extrusionOk="0">
                <a:moveTo>
                  <a:pt x="3158" y="1"/>
                </a:moveTo>
                <a:cubicBezTo>
                  <a:pt x="3052" y="1"/>
                  <a:pt x="2940" y="12"/>
                  <a:pt x="2829" y="23"/>
                </a:cubicBezTo>
                <a:cubicBezTo>
                  <a:pt x="2437" y="62"/>
                  <a:pt x="2052" y="157"/>
                  <a:pt x="1733" y="230"/>
                </a:cubicBezTo>
                <a:cubicBezTo>
                  <a:pt x="1694" y="241"/>
                  <a:pt x="1649" y="247"/>
                  <a:pt x="1610" y="258"/>
                </a:cubicBezTo>
                <a:cubicBezTo>
                  <a:pt x="1599" y="258"/>
                  <a:pt x="1582" y="263"/>
                  <a:pt x="1565" y="263"/>
                </a:cubicBezTo>
                <a:cubicBezTo>
                  <a:pt x="1498" y="280"/>
                  <a:pt x="1431" y="297"/>
                  <a:pt x="1370" y="330"/>
                </a:cubicBezTo>
                <a:cubicBezTo>
                  <a:pt x="1303" y="370"/>
                  <a:pt x="1269" y="431"/>
                  <a:pt x="1252" y="504"/>
                </a:cubicBezTo>
                <a:cubicBezTo>
                  <a:pt x="1236" y="582"/>
                  <a:pt x="1241" y="677"/>
                  <a:pt x="1252" y="766"/>
                </a:cubicBezTo>
                <a:cubicBezTo>
                  <a:pt x="1258" y="772"/>
                  <a:pt x="1258" y="783"/>
                  <a:pt x="1258" y="789"/>
                </a:cubicBezTo>
                <a:cubicBezTo>
                  <a:pt x="1269" y="861"/>
                  <a:pt x="1286" y="934"/>
                  <a:pt x="1303" y="1007"/>
                </a:cubicBezTo>
                <a:cubicBezTo>
                  <a:pt x="1303" y="1024"/>
                  <a:pt x="1308" y="1040"/>
                  <a:pt x="1308" y="1057"/>
                </a:cubicBezTo>
                <a:cubicBezTo>
                  <a:pt x="1314" y="1085"/>
                  <a:pt x="1319" y="1113"/>
                  <a:pt x="1319" y="1135"/>
                </a:cubicBezTo>
                <a:cubicBezTo>
                  <a:pt x="1325" y="1174"/>
                  <a:pt x="1325" y="1214"/>
                  <a:pt x="1325" y="1253"/>
                </a:cubicBezTo>
                <a:lnTo>
                  <a:pt x="1325" y="1320"/>
                </a:lnTo>
                <a:cubicBezTo>
                  <a:pt x="1319" y="1404"/>
                  <a:pt x="1314" y="1488"/>
                  <a:pt x="1303" y="1571"/>
                </a:cubicBezTo>
                <a:cubicBezTo>
                  <a:pt x="1297" y="1594"/>
                  <a:pt x="1297" y="1622"/>
                  <a:pt x="1291" y="1644"/>
                </a:cubicBezTo>
                <a:cubicBezTo>
                  <a:pt x="1275" y="1728"/>
                  <a:pt x="1252" y="1806"/>
                  <a:pt x="1219" y="1879"/>
                </a:cubicBezTo>
                <a:cubicBezTo>
                  <a:pt x="1213" y="1901"/>
                  <a:pt x="1208" y="1924"/>
                  <a:pt x="1196" y="1946"/>
                </a:cubicBezTo>
                <a:cubicBezTo>
                  <a:pt x="1157" y="2080"/>
                  <a:pt x="1146" y="2237"/>
                  <a:pt x="1146" y="2343"/>
                </a:cubicBezTo>
                <a:lnTo>
                  <a:pt x="1140" y="2343"/>
                </a:lnTo>
                <a:cubicBezTo>
                  <a:pt x="1118" y="2348"/>
                  <a:pt x="1090" y="2348"/>
                  <a:pt x="1062" y="2354"/>
                </a:cubicBezTo>
                <a:cubicBezTo>
                  <a:pt x="1029" y="2354"/>
                  <a:pt x="995" y="2354"/>
                  <a:pt x="962" y="2348"/>
                </a:cubicBezTo>
                <a:lnTo>
                  <a:pt x="928" y="2343"/>
                </a:lnTo>
                <a:cubicBezTo>
                  <a:pt x="794" y="2326"/>
                  <a:pt x="660" y="2304"/>
                  <a:pt x="526" y="2276"/>
                </a:cubicBezTo>
                <a:cubicBezTo>
                  <a:pt x="492" y="2270"/>
                  <a:pt x="464" y="2264"/>
                  <a:pt x="431" y="2259"/>
                </a:cubicBezTo>
                <a:cubicBezTo>
                  <a:pt x="397" y="2248"/>
                  <a:pt x="363" y="2237"/>
                  <a:pt x="324" y="2231"/>
                </a:cubicBezTo>
                <a:cubicBezTo>
                  <a:pt x="291" y="2220"/>
                  <a:pt x="252" y="2209"/>
                  <a:pt x="213" y="2192"/>
                </a:cubicBezTo>
                <a:cubicBezTo>
                  <a:pt x="162" y="2175"/>
                  <a:pt x="112" y="2164"/>
                  <a:pt x="62" y="2153"/>
                </a:cubicBezTo>
                <a:cubicBezTo>
                  <a:pt x="28" y="2153"/>
                  <a:pt x="6" y="2175"/>
                  <a:pt x="6" y="2209"/>
                </a:cubicBezTo>
                <a:lnTo>
                  <a:pt x="0" y="2209"/>
                </a:lnTo>
                <a:cubicBezTo>
                  <a:pt x="0" y="2214"/>
                  <a:pt x="0" y="2214"/>
                  <a:pt x="6" y="2220"/>
                </a:cubicBezTo>
                <a:cubicBezTo>
                  <a:pt x="6" y="2225"/>
                  <a:pt x="6" y="2237"/>
                  <a:pt x="17" y="2242"/>
                </a:cubicBezTo>
                <a:cubicBezTo>
                  <a:pt x="34" y="2264"/>
                  <a:pt x="50" y="2281"/>
                  <a:pt x="73" y="2298"/>
                </a:cubicBezTo>
                <a:cubicBezTo>
                  <a:pt x="129" y="2348"/>
                  <a:pt x="196" y="2387"/>
                  <a:pt x="252" y="2443"/>
                </a:cubicBezTo>
                <a:cubicBezTo>
                  <a:pt x="274" y="2471"/>
                  <a:pt x="296" y="2494"/>
                  <a:pt x="313" y="2522"/>
                </a:cubicBezTo>
                <a:cubicBezTo>
                  <a:pt x="319" y="2538"/>
                  <a:pt x="330" y="2550"/>
                  <a:pt x="336" y="2566"/>
                </a:cubicBezTo>
                <a:cubicBezTo>
                  <a:pt x="341" y="2572"/>
                  <a:pt x="347" y="2578"/>
                  <a:pt x="347" y="2589"/>
                </a:cubicBezTo>
                <a:cubicBezTo>
                  <a:pt x="363" y="2617"/>
                  <a:pt x="375" y="2645"/>
                  <a:pt x="386" y="2678"/>
                </a:cubicBezTo>
                <a:cubicBezTo>
                  <a:pt x="391" y="2689"/>
                  <a:pt x="397" y="2706"/>
                  <a:pt x="397" y="2723"/>
                </a:cubicBezTo>
                <a:cubicBezTo>
                  <a:pt x="403" y="2740"/>
                  <a:pt x="408" y="2762"/>
                  <a:pt x="408" y="2779"/>
                </a:cubicBezTo>
                <a:cubicBezTo>
                  <a:pt x="414" y="2807"/>
                  <a:pt x="419" y="2840"/>
                  <a:pt x="425" y="2874"/>
                </a:cubicBezTo>
                <a:cubicBezTo>
                  <a:pt x="425" y="2896"/>
                  <a:pt x="431" y="2919"/>
                  <a:pt x="431" y="2941"/>
                </a:cubicBezTo>
                <a:cubicBezTo>
                  <a:pt x="431" y="2952"/>
                  <a:pt x="431" y="2963"/>
                  <a:pt x="431" y="2974"/>
                </a:cubicBezTo>
                <a:lnTo>
                  <a:pt x="431" y="3030"/>
                </a:lnTo>
                <a:cubicBezTo>
                  <a:pt x="431" y="3053"/>
                  <a:pt x="436" y="3075"/>
                  <a:pt x="436" y="3097"/>
                </a:cubicBezTo>
                <a:cubicBezTo>
                  <a:pt x="436" y="3232"/>
                  <a:pt x="431" y="3360"/>
                  <a:pt x="453" y="3489"/>
                </a:cubicBezTo>
                <a:lnTo>
                  <a:pt x="453" y="3494"/>
                </a:lnTo>
                <a:cubicBezTo>
                  <a:pt x="459" y="3511"/>
                  <a:pt x="464" y="3528"/>
                  <a:pt x="464" y="3545"/>
                </a:cubicBezTo>
                <a:cubicBezTo>
                  <a:pt x="470" y="3550"/>
                  <a:pt x="470" y="3561"/>
                  <a:pt x="475" y="3573"/>
                </a:cubicBezTo>
                <a:cubicBezTo>
                  <a:pt x="495" y="3646"/>
                  <a:pt x="528" y="3674"/>
                  <a:pt x="568" y="3674"/>
                </a:cubicBezTo>
                <a:cubicBezTo>
                  <a:pt x="663" y="3674"/>
                  <a:pt x="793" y="3511"/>
                  <a:pt x="844" y="3444"/>
                </a:cubicBezTo>
                <a:cubicBezTo>
                  <a:pt x="895" y="3377"/>
                  <a:pt x="945" y="3315"/>
                  <a:pt x="990" y="3248"/>
                </a:cubicBezTo>
                <a:cubicBezTo>
                  <a:pt x="1029" y="3198"/>
                  <a:pt x="1062" y="3148"/>
                  <a:pt x="1101" y="3097"/>
                </a:cubicBezTo>
                <a:lnTo>
                  <a:pt x="1107" y="3097"/>
                </a:lnTo>
                <a:cubicBezTo>
                  <a:pt x="1124" y="3075"/>
                  <a:pt x="1146" y="3047"/>
                  <a:pt x="1168" y="3025"/>
                </a:cubicBezTo>
                <a:cubicBezTo>
                  <a:pt x="1196" y="2991"/>
                  <a:pt x="1224" y="2963"/>
                  <a:pt x="1252" y="2935"/>
                </a:cubicBezTo>
                <a:cubicBezTo>
                  <a:pt x="1286" y="2907"/>
                  <a:pt x="1314" y="2879"/>
                  <a:pt x="1353" y="2863"/>
                </a:cubicBezTo>
                <a:cubicBezTo>
                  <a:pt x="1367" y="2859"/>
                  <a:pt x="1382" y="2857"/>
                  <a:pt x="1397" y="2857"/>
                </a:cubicBezTo>
                <a:cubicBezTo>
                  <a:pt x="1445" y="2857"/>
                  <a:pt x="1496" y="2876"/>
                  <a:pt x="1543" y="2902"/>
                </a:cubicBezTo>
                <a:cubicBezTo>
                  <a:pt x="1593" y="3125"/>
                  <a:pt x="1761" y="3684"/>
                  <a:pt x="2175" y="3880"/>
                </a:cubicBezTo>
                <a:cubicBezTo>
                  <a:pt x="2175" y="3880"/>
                  <a:pt x="2368" y="4027"/>
                  <a:pt x="2683" y="4027"/>
                </a:cubicBezTo>
                <a:cubicBezTo>
                  <a:pt x="2840" y="4027"/>
                  <a:pt x="3028" y="3990"/>
                  <a:pt x="3237" y="3880"/>
                </a:cubicBezTo>
                <a:cubicBezTo>
                  <a:pt x="3589" y="3690"/>
                  <a:pt x="3863" y="3371"/>
                  <a:pt x="4042" y="3131"/>
                </a:cubicBezTo>
                <a:cubicBezTo>
                  <a:pt x="4137" y="3002"/>
                  <a:pt x="4198" y="2896"/>
                  <a:pt x="4226" y="2840"/>
                </a:cubicBezTo>
                <a:cubicBezTo>
                  <a:pt x="4316" y="2784"/>
                  <a:pt x="4388" y="2734"/>
                  <a:pt x="4450" y="2678"/>
                </a:cubicBezTo>
                <a:cubicBezTo>
                  <a:pt x="4489" y="2645"/>
                  <a:pt x="4522" y="2611"/>
                  <a:pt x="4550" y="2583"/>
                </a:cubicBezTo>
                <a:cubicBezTo>
                  <a:pt x="4584" y="2544"/>
                  <a:pt x="4623" y="2499"/>
                  <a:pt x="4657" y="2455"/>
                </a:cubicBezTo>
                <a:lnTo>
                  <a:pt x="4668" y="2443"/>
                </a:lnTo>
                <a:cubicBezTo>
                  <a:pt x="4802" y="2276"/>
                  <a:pt x="4942" y="2086"/>
                  <a:pt x="5037" y="1946"/>
                </a:cubicBezTo>
                <a:cubicBezTo>
                  <a:pt x="5115" y="1840"/>
                  <a:pt x="5221" y="1750"/>
                  <a:pt x="5339" y="1683"/>
                </a:cubicBezTo>
                <a:cubicBezTo>
                  <a:pt x="5484" y="1599"/>
                  <a:pt x="5607" y="1488"/>
                  <a:pt x="5668" y="1432"/>
                </a:cubicBezTo>
                <a:cubicBezTo>
                  <a:pt x="5668" y="1432"/>
                  <a:pt x="5668" y="1426"/>
                  <a:pt x="5674" y="1426"/>
                </a:cubicBezTo>
                <a:cubicBezTo>
                  <a:pt x="5679" y="1415"/>
                  <a:pt x="5685" y="1415"/>
                  <a:pt x="5691" y="1409"/>
                </a:cubicBezTo>
                <a:lnTo>
                  <a:pt x="5691" y="1404"/>
                </a:lnTo>
                <a:lnTo>
                  <a:pt x="5696" y="1398"/>
                </a:lnTo>
                <a:cubicBezTo>
                  <a:pt x="5722" y="1274"/>
                  <a:pt x="5629" y="1269"/>
                  <a:pt x="5614" y="1269"/>
                </a:cubicBezTo>
                <a:cubicBezTo>
                  <a:pt x="5613" y="1269"/>
                  <a:pt x="5612" y="1269"/>
                  <a:pt x="5612" y="1269"/>
                </a:cubicBezTo>
                <a:cubicBezTo>
                  <a:pt x="5612" y="1269"/>
                  <a:pt x="5154" y="1247"/>
                  <a:pt x="4936" y="901"/>
                </a:cubicBezTo>
                <a:lnTo>
                  <a:pt x="4908" y="856"/>
                </a:lnTo>
                <a:cubicBezTo>
                  <a:pt x="4891" y="828"/>
                  <a:pt x="4875" y="806"/>
                  <a:pt x="4858" y="783"/>
                </a:cubicBezTo>
                <a:cubicBezTo>
                  <a:pt x="4774" y="666"/>
                  <a:pt x="4662" y="571"/>
                  <a:pt x="4539" y="498"/>
                </a:cubicBezTo>
                <a:cubicBezTo>
                  <a:pt x="4483" y="465"/>
                  <a:pt x="4433" y="442"/>
                  <a:pt x="4377" y="420"/>
                </a:cubicBezTo>
                <a:lnTo>
                  <a:pt x="4316" y="392"/>
                </a:lnTo>
                <a:cubicBezTo>
                  <a:pt x="4265" y="375"/>
                  <a:pt x="4215" y="358"/>
                  <a:pt x="4159" y="342"/>
                </a:cubicBezTo>
                <a:cubicBezTo>
                  <a:pt x="4086" y="258"/>
                  <a:pt x="3997" y="196"/>
                  <a:pt x="3902" y="152"/>
                </a:cubicBezTo>
                <a:cubicBezTo>
                  <a:pt x="3891" y="140"/>
                  <a:pt x="3874" y="135"/>
                  <a:pt x="3863" y="129"/>
                </a:cubicBezTo>
                <a:cubicBezTo>
                  <a:pt x="3790" y="96"/>
                  <a:pt x="3712" y="68"/>
                  <a:pt x="3628" y="51"/>
                </a:cubicBezTo>
                <a:cubicBezTo>
                  <a:pt x="3606" y="45"/>
                  <a:pt x="3583" y="40"/>
                  <a:pt x="3555" y="34"/>
                </a:cubicBezTo>
                <a:cubicBezTo>
                  <a:pt x="3460" y="17"/>
                  <a:pt x="3360" y="6"/>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txBox="1"/>
          <p:nvPr/>
        </p:nvSpPr>
        <p:spPr>
          <a:xfrm>
            <a:off x="78775" y="560825"/>
            <a:ext cx="9016500" cy="328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1"/>
                </a:solidFill>
                <a:latin typeface="Alegreya"/>
                <a:ea typeface="Alegreya"/>
                <a:cs typeface="Alegreya"/>
                <a:sym typeface="Alegreya"/>
              </a:rPr>
              <a:t>Hypothesis 2: Key Findings </a:t>
            </a:r>
            <a:endParaRPr sz="2000">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r>
              <a:rPr lang="en">
                <a:solidFill>
                  <a:schemeClr val="dk1"/>
                </a:solidFill>
                <a:latin typeface="Alegreya"/>
                <a:ea typeface="Alegreya"/>
                <a:cs typeface="Alegreya"/>
                <a:sym typeface="Alegreya"/>
              </a:rPr>
              <a:t>Prediction 1 and 3 supported, prediction 2 not supported</a:t>
            </a:r>
            <a:endParaRPr>
              <a:solidFill>
                <a:schemeClr val="dk1"/>
              </a:solidFill>
              <a:latin typeface="Alegreya"/>
              <a:ea typeface="Alegreya"/>
              <a:cs typeface="Alegreya"/>
              <a:sym typeface="Alegreya"/>
            </a:endParaRPr>
          </a:p>
          <a:p>
            <a:pPr marL="457200" lvl="0" indent="-317500" algn="l" rtl="0">
              <a:lnSpc>
                <a:spcPct val="115000"/>
              </a:lnSpc>
              <a:spcBef>
                <a:spcPts val="0"/>
              </a:spcBef>
              <a:spcAft>
                <a:spcPts val="0"/>
              </a:spcAft>
              <a:buClr>
                <a:schemeClr val="dk1"/>
              </a:buClr>
              <a:buSzPts val="1400"/>
              <a:buFont typeface="Alegreya"/>
              <a:buChar char="●"/>
            </a:pPr>
            <a:r>
              <a:rPr lang="en">
                <a:solidFill>
                  <a:schemeClr val="dk1"/>
                </a:solidFill>
                <a:latin typeface="Alegreya"/>
                <a:ea typeface="Alegreya"/>
                <a:cs typeface="Alegreya"/>
                <a:sym typeface="Alegreya"/>
              </a:rPr>
              <a:t>As trophic level increased, the mercury and PCB levels increased, supporting prediction (statistically significant)</a:t>
            </a:r>
            <a:endParaRPr>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2100">
                <a:solidFill>
                  <a:schemeClr val="dk1"/>
                </a:solidFill>
                <a:latin typeface="Alegreya"/>
                <a:ea typeface="Alegreya"/>
                <a:cs typeface="Alegreya"/>
                <a:sym typeface="Alegreya"/>
              </a:rPr>
              <a:t>Why?</a:t>
            </a:r>
            <a:endParaRPr sz="21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Char char="●"/>
            </a:pPr>
            <a:r>
              <a:rPr lang="en" sz="1300">
                <a:solidFill>
                  <a:schemeClr val="dk1"/>
                </a:solidFill>
                <a:latin typeface="Alegreya"/>
                <a:ea typeface="Alegreya"/>
                <a:cs typeface="Alegreya"/>
                <a:sym typeface="Alegreya"/>
              </a:rPr>
              <a:t>Species at higher trophic levels have a higher bioaccumulation level, so ingest more contaminants than those species at lower trophic levels who are not top predators </a:t>
            </a:r>
            <a:r>
              <a:rPr lang="en" sz="1300" baseline="30000">
                <a:solidFill>
                  <a:schemeClr val="dk1"/>
                </a:solidFill>
                <a:latin typeface="Alegreya"/>
                <a:ea typeface="Alegreya"/>
                <a:cs typeface="Alegreya"/>
                <a:sym typeface="Alegreya"/>
              </a:rPr>
              <a:t>4, 7</a:t>
            </a:r>
            <a:endParaRPr sz="1300" baseline="300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Char char="●"/>
            </a:pPr>
            <a:r>
              <a:rPr lang="en" sz="1300">
                <a:solidFill>
                  <a:schemeClr val="dk1"/>
                </a:solidFill>
                <a:latin typeface="Alegreya"/>
                <a:ea typeface="Alegreya"/>
                <a:cs typeface="Alegreya"/>
                <a:sym typeface="Alegreya"/>
              </a:rPr>
              <a:t>A study conducted showed that top predatory fish (walleye, lake trout, chinook salmon), had higher containment levels </a:t>
            </a:r>
            <a:r>
              <a:rPr lang="en" sz="1300" baseline="30000">
                <a:solidFill>
                  <a:schemeClr val="dk1"/>
                </a:solidFill>
                <a:latin typeface="Alegreya"/>
                <a:ea typeface="Alegreya"/>
                <a:cs typeface="Alegreya"/>
                <a:sym typeface="Alegreya"/>
              </a:rPr>
              <a:t>13</a:t>
            </a:r>
            <a:endParaRPr sz="1300" baseline="300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Char char="●"/>
            </a:pPr>
            <a:r>
              <a:rPr lang="en" sz="1300">
                <a:solidFill>
                  <a:schemeClr val="dk1"/>
                </a:solidFill>
                <a:latin typeface="Alegreya"/>
                <a:ea typeface="Alegreya"/>
                <a:cs typeface="Alegreya"/>
                <a:sym typeface="Alegreya"/>
              </a:rPr>
              <a:t>Another study determined that the PCB concentrations between the top predators in Ontario lakes differs </a:t>
            </a:r>
            <a:r>
              <a:rPr lang="en" sz="1300" baseline="30000">
                <a:solidFill>
                  <a:schemeClr val="dk1"/>
                </a:solidFill>
                <a:latin typeface="Alegreya"/>
                <a:ea typeface="Alegreya"/>
                <a:cs typeface="Alegreya"/>
                <a:sym typeface="Alegreya"/>
              </a:rPr>
              <a:t>1</a:t>
            </a:r>
            <a:endParaRPr sz="1300" baseline="300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2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5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5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350"/>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a:solidFill>
                <a:schemeClr val="dk1"/>
              </a:solidFill>
              <a:latin typeface="Nunito"/>
              <a:ea typeface="Nunito"/>
              <a:cs typeface="Nunito"/>
              <a:sym typeface="Nunito"/>
            </a:endParaRPr>
          </a:p>
        </p:txBody>
      </p:sp>
      <p:pic>
        <p:nvPicPr>
          <p:cNvPr id="1429" name="Google Shape;1429;p42"/>
          <p:cNvPicPr preferRelativeResize="0"/>
          <p:nvPr/>
        </p:nvPicPr>
        <p:blipFill>
          <a:blip r:embed="rId3">
            <a:alphaModFix/>
          </a:blip>
          <a:stretch>
            <a:fillRect/>
          </a:stretch>
        </p:blipFill>
        <p:spPr>
          <a:xfrm>
            <a:off x="2693600" y="1789000"/>
            <a:ext cx="2378450" cy="1862350"/>
          </a:xfrm>
          <a:prstGeom prst="rect">
            <a:avLst/>
          </a:prstGeom>
          <a:noFill/>
          <a:ln>
            <a:noFill/>
          </a:ln>
        </p:spPr>
      </p:pic>
      <p:pic>
        <p:nvPicPr>
          <p:cNvPr id="1430" name="Google Shape;1430;p42"/>
          <p:cNvPicPr preferRelativeResize="0"/>
          <p:nvPr/>
        </p:nvPicPr>
        <p:blipFill>
          <a:blip r:embed="rId4">
            <a:alphaModFix/>
          </a:blip>
          <a:stretch>
            <a:fillRect/>
          </a:stretch>
        </p:blipFill>
        <p:spPr>
          <a:xfrm>
            <a:off x="5675963" y="1560400"/>
            <a:ext cx="1796087" cy="2090951"/>
          </a:xfrm>
          <a:prstGeom prst="rect">
            <a:avLst/>
          </a:prstGeom>
          <a:noFill/>
          <a:ln>
            <a:noFill/>
          </a:ln>
        </p:spPr>
      </p:pic>
      <p:sp>
        <p:nvSpPr>
          <p:cNvPr id="1431" name="Google Shape;1431;p42"/>
          <p:cNvSpPr txBox="1"/>
          <p:nvPr/>
        </p:nvSpPr>
        <p:spPr>
          <a:xfrm>
            <a:off x="5802400" y="3570725"/>
            <a:ext cx="1543200" cy="2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a:ea typeface="Alegreya"/>
                <a:cs typeface="Alegreya"/>
                <a:sym typeface="Alegreya"/>
              </a:rPr>
              <a:t>(Harangi, 2022)</a:t>
            </a:r>
            <a:endParaRPr>
              <a:solidFill>
                <a:schemeClr val="dk1"/>
              </a:solidFill>
              <a:latin typeface="Alegreya"/>
              <a:ea typeface="Alegreya"/>
              <a:cs typeface="Alegreya"/>
              <a:sym typeface="Alegreya"/>
            </a:endParaRPr>
          </a:p>
        </p:txBody>
      </p:sp>
      <p:sp>
        <p:nvSpPr>
          <p:cNvPr id="1432" name="Google Shape;1432;p42"/>
          <p:cNvSpPr txBox="1"/>
          <p:nvPr/>
        </p:nvSpPr>
        <p:spPr>
          <a:xfrm>
            <a:off x="2829075" y="3570725"/>
            <a:ext cx="2107500" cy="2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a:ea typeface="Alegreya"/>
                <a:cs typeface="Alegreya"/>
                <a:sym typeface="Alegreya"/>
              </a:rPr>
              <a:t>(Rosado, 2024)</a:t>
            </a:r>
            <a:endParaRPr>
              <a:solidFill>
                <a:schemeClr val="dk1"/>
              </a:solidFill>
              <a:latin typeface="Alegreya"/>
              <a:ea typeface="Alegreya"/>
              <a:cs typeface="Alegreya"/>
              <a:sym typeface="Alegrey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36"/>
        <p:cNvGrpSpPr/>
        <p:nvPr/>
      </p:nvGrpSpPr>
      <p:grpSpPr>
        <a:xfrm>
          <a:off x="0" y="0"/>
          <a:ext cx="0" cy="0"/>
          <a:chOff x="0" y="0"/>
          <a:chExt cx="0" cy="0"/>
        </a:xfrm>
      </p:grpSpPr>
      <p:sp>
        <p:nvSpPr>
          <p:cNvPr id="1437" name="Google Shape;1437;p43"/>
          <p:cNvSpPr txBox="1">
            <a:spLocks noGrp="1"/>
          </p:cNvSpPr>
          <p:nvPr>
            <p:ph type="title"/>
          </p:nvPr>
        </p:nvSpPr>
        <p:spPr>
          <a:xfrm>
            <a:off x="753600" y="0"/>
            <a:ext cx="76368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legreya"/>
                <a:ea typeface="Alegreya"/>
                <a:cs typeface="Alegreya"/>
                <a:sym typeface="Alegreya"/>
              </a:rPr>
              <a:t>Discussion: Interpretation of the results</a:t>
            </a:r>
            <a:endParaRPr>
              <a:latin typeface="Alegreya"/>
              <a:ea typeface="Alegreya"/>
              <a:cs typeface="Alegreya"/>
              <a:sym typeface="Alegreya"/>
            </a:endParaRPr>
          </a:p>
        </p:txBody>
      </p:sp>
      <p:sp>
        <p:nvSpPr>
          <p:cNvPr id="1438" name="Google Shape;1438;p43"/>
          <p:cNvSpPr/>
          <p:nvPr/>
        </p:nvSpPr>
        <p:spPr>
          <a:xfrm>
            <a:off x="7523813" y="3870549"/>
            <a:ext cx="1096627" cy="833448"/>
          </a:xfrm>
          <a:custGeom>
            <a:avLst/>
            <a:gdLst/>
            <a:ahLst/>
            <a:cxnLst/>
            <a:rect l="l" t="t" r="r" b="b"/>
            <a:pathLst>
              <a:path w="5723" h="4027" extrusionOk="0">
                <a:moveTo>
                  <a:pt x="3158" y="1"/>
                </a:moveTo>
                <a:cubicBezTo>
                  <a:pt x="3052" y="1"/>
                  <a:pt x="2940" y="12"/>
                  <a:pt x="2829" y="23"/>
                </a:cubicBezTo>
                <a:cubicBezTo>
                  <a:pt x="2437" y="62"/>
                  <a:pt x="2052" y="157"/>
                  <a:pt x="1733" y="230"/>
                </a:cubicBezTo>
                <a:cubicBezTo>
                  <a:pt x="1694" y="241"/>
                  <a:pt x="1649" y="247"/>
                  <a:pt x="1610" y="258"/>
                </a:cubicBezTo>
                <a:cubicBezTo>
                  <a:pt x="1599" y="258"/>
                  <a:pt x="1582" y="263"/>
                  <a:pt x="1565" y="263"/>
                </a:cubicBezTo>
                <a:cubicBezTo>
                  <a:pt x="1498" y="280"/>
                  <a:pt x="1431" y="297"/>
                  <a:pt x="1370" y="330"/>
                </a:cubicBezTo>
                <a:cubicBezTo>
                  <a:pt x="1303" y="370"/>
                  <a:pt x="1269" y="431"/>
                  <a:pt x="1252" y="504"/>
                </a:cubicBezTo>
                <a:cubicBezTo>
                  <a:pt x="1236" y="582"/>
                  <a:pt x="1241" y="677"/>
                  <a:pt x="1252" y="766"/>
                </a:cubicBezTo>
                <a:cubicBezTo>
                  <a:pt x="1258" y="772"/>
                  <a:pt x="1258" y="783"/>
                  <a:pt x="1258" y="789"/>
                </a:cubicBezTo>
                <a:cubicBezTo>
                  <a:pt x="1269" y="861"/>
                  <a:pt x="1286" y="934"/>
                  <a:pt x="1303" y="1007"/>
                </a:cubicBezTo>
                <a:cubicBezTo>
                  <a:pt x="1303" y="1024"/>
                  <a:pt x="1308" y="1040"/>
                  <a:pt x="1308" y="1057"/>
                </a:cubicBezTo>
                <a:cubicBezTo>
                  <a:pt x="1314" y="1085"/>
                  <a:pt x="1319" y="1113"/>
                  <a:pt x="1319" y="1135"/>
                </a:cubicBezTo>
                <a:cubicBezTo>
                  <a:pt x="1325" y="1174"/>
                  <a:pt x="1325" y="1214"/>
                  <a:pt x="1325" y="1253"/>
                </a:cubicBezTo>
                <a:lnTo>
                  <a:pt x="1325" y="1320"/>
                </a:lnTo>
                <a:cubicBezTo>
                  <a:pt x="1319" y="1404"/>
                  <a:pt x="1314" y="1488"/>
                  <a:pt x="1303" y="1571"/>
                </a:cubicBezTo>
                <a:cubicBezTo>
                  <a:pt x="1297" y="1594"/>
                  <a:pt x="1297" y="1622"/>
                  <a:pt x="1291" y="1644"/>
                </a:cubicBezTo>
                <a:cubicBezTo>
                  <a:pt x="1275" y="1728"/>
                  <a:pt x="1252" y="1806"/>
                  <a:pt x="1219" y="1879"/>
                </a:cubicBezTo>
                <a:cubicBezTo>
                  <a:pt x="1213" y="1901"/>
                  <a:pt x="1208" y="1924"/>
                  <a:pt x="1196" y="1946"/>
                </a:cubicBezTo>
                <a:cubicBezTo>
                  <a:pt x="1157" y="2080"/>
                  <a:pt x="1146" y="2237"/>
                  <a:pt x="1146" y="2343"/>
                </a:cubicBezTo>
                <a:lnTo>
                  <a:pt x="1140" y="2343"/>
                </a:lnTo>
                <a:cubicBezTo>
                  <a:pt x="1118" y="2348"/>
                  <a:pt x="1090" y="2348"/>
                  <a:pt x="1062" y="2354"/>
                </a:cubicBezTo>
                <a:cubicBezTo>
                  <a:pt x="1029" y="2354"/>
                  <a:pt x="995" y="2354"/>
                  <a:pt x="962" y="2348"/>
                </a:cubicBezTo>
                <a:lnTo>
                  <a:pt x="928" y="2343"/>
                </a:lnTo>
                <a:cubicBezTo>
                  <a:pt x="794" y="2326"/>
                  <a:pt x="660" y="2304"/>
                  <a:pt x="526" y="2276"/>
                </a:cubicBezTo>
                <a:cubicBezTo>
                  <a:pt x="492" y="2270"/>
                  <a:pt x="464" y="2264"/>
                  <a:pt x="431" y="2259"/>
                </a:cubicBezTo>
                <a:cubicBezTo>
                  <a:pt x="397" y="2248"/>
                  <a:pt x="363" y="2237"/>
                  <a:pt x="324" y="2231"/>
                </a:cubicBezTo>
                <a:cubicBezTo>
                  <a:pt x="291" y="2220"/>
                  <a:pt x="252" y="2209"/>
                  <a:pt x="213" y="2192"/>
                </a:cubicBezTo>
                <a:cubicBezTo>
                  <a:pt x="162" y="2175"/>
                  <a:pt x="112" y="2164"/>
                  <a:pt x="62" y="2153"/>
                </a:cubicBezTo>
                <a:cubicBezTo>
                  <a:pt x="28" y="2153"/>
                  <a:pt x="6" y="2175"/>
                  <a:pt x="6" y="2209"/>
                </a:cubicBezTo>
                <a:lnTo>
                  <a:pt x="0" y="2209"/>
                </a:lnTo>
                <a:cubicBezTo>
                  <a:pt x="0" y="2214"/>
                  <a:pt x="0" y="2214"/>
                  <a:pt x="6" y="2220"/>
                </a:cubicBezTo>
                <a:cubicBezTo>
                  <a:pt x="6" y="2225"/>
                  <a:pt x="6" y="2237"/>
                  <a:pt x="17" y="2242"/>
                </a:cubicBezTo>
                <a:cubicBezTo>
                  <a:pt x="34" y="2264"/>
                  <a:pt x="50" y="2281"/>
                  <a:pt x="73" y="2298"/>
                </a:cubicBezTo>
                <a:cubicBezTo>
                  <a:pt x="129" y="2348"/>
                  <a:pt x="196" y="2387"/>
                  <a:pt x="252" y="2443"/>
                </a:cubicBezTo>
                <a:cubicBezTo>
                  <a:pt x="274" y="2471"/>
                  <a:pt x="296" y="2494"/>
                  <a:pt x="313" y="2522"/>
                </a:cubicBezTo>
                <a:cubicBezTo>
                  <a:pt x="319" y="2538"/>
                  <a:pt x="330" y="2550"/>
                  <a:pt x="336" y="2566"/>
                </a:cubicBezTo>
                <a:cubicBezTo>
                  <a:pt x="341" y="2572"/>
                  <a:pt x="347" y="2578"/>
                  <a:pt x="347" y="2589"/>
                </a:cubicBezTo>
                <a:cubicBezTo>
                  <a:pt x="363" y="2617"/>
                  <a:pt x="375" y="2645"/>
                  <a:pt x="386" y="2678"/>
                </a:cubicBezTo>
                <a:cubicBezTo>
                  <a:pt x="391" y="2689"/>
                  <a:pt x="397" y="2706"/>
                  <a:pt x="397" y="2723"/>
                </a:cubicBezTo>
                <a:cubicBezTo>
                  <a:pt x="403" y="2740"/>
                  <a:pt x="408" y="2762"/>
                  <a:pt x="408" y="2779"/>
                </a:cubicBezTo>
                <a:cubicBezTo>
                  <a:pt x="414" y="2807"/>
                  <a:pt x="419" y="2840"/>
                  <a:pt x="425" y="2874"/>
                </a:cubicBezTo>
                <a:cubicBezTo>
                  <a:pt x="425" y="2896"/>
                  <a:pt x="431" y="2919"/>
                  <a:pt x="431" y="2941"/>
                </a:cubicBezTo>
                <a:cubicBezTo>
                  <a:pt x="431" y="2952"/>
                  <a:pt x="431" y="2963"/>
                  <a:pt x="431" y="2974"/>
                </a:cubicBezTo>
                <a:lnTo>
                  <a:pt x="431" y="3030"/>
                </a:lnTo>
                <a:cubicBezTo>
                  <a:pt x="431" y="3053"/>
                  <a:pt x="436" y="3075"/>
                  <a:pt x="436" y="3097"/>
                </a:cubicBezTo>
                <a:cubicBezTo>
                  <a:pt x="436" y="3232"/>
                  <a:pt x="431" y="3360"/>
                  <a:pt x="453" y="3489"/>
                </a:cubicBezTo>
                <a:lnTo>
                  <a:pt x="453" y="3494"/>
                </a:lnTo>
                <a:cubicBezTo>
                  <a:pt x="459" y="3511"/>
                  <a:pt x="464" y="3528"/>
                  <a:pt x="464" y="3545"/>
                </a:cubicBezTo>
                <a:cubicBezTo>
                  <a:pt x="470" y="3550"/>
                  <a:pt x="470" y="3561"/>
                  <a:pt x="475" y="3573"/>
                </a:cubicBezTo>
                <a:cubicBezTo>
                  <a:pt x="495" y="3646"/>
                  <a:pt x="528" y="3674"/>
                  <a:pt x="568" y="3674"/>
                </a:cubicBezTo>
                <a:cubicBezTo>
                  <a:pt x="663" y="3674"/>
                  <a:pt x="793" y="3511"/>
                  <a:pt x="844" y="3444"/>
                </a:cubicBezTo>
                <a:cubicBezTo>
                  <a:pt x="895" y="3377"/>
                  <a:pt x="945" y="3315"/>
                  <a:pt x="990" y="3248"/>
                </a:cubicBezTo>
                <a:cubicBezTo>
                  <a:pt x="1029" y="3198"/>
                  <a:pt x="1062" y="3148"/>
                  <a:pt x="1101" y="3097"/>
                </a:cubicBezTo>
                <a:lnTo>
                  <a:pt x="1107" y="3097"/>
                </a:lnTo>
                <a:cubicBezTo>
                  <a:pt x="1124" y="3075"/>
                  <a:pt x="1146" y="3047"/>
                  <a:pt x="1168" y="3025"/>
                </a:cubicBezTo>
                <a:cubicBezTo>
                  <a:pt x="1196" y="2991"/>
                  <a:pt x="1224" y="2963"/>
                  <a:pt x="1252" y="2935"/>
                </a:cubicBezTo>
                <a:cubicBezTo>
                  <a:pt x="1286" y="2907"/>
                  <a:pt x="1314" y="2879"/>
                  <a:pt x="1353" y="2863"/>
                </a:cubicBezTo>
                <a:cubicBezTo>
                  <a:pt x="1367" y="2859"/>
                  <a:pt x="1382" y="2857"/>
                  <a:pt x="1397" y="2857"/>
                </a:cubicBezTo>
                <a:cubicBezTo>
                  <a:pt x="1445" y="2857"/>
                  <a:pt x="1496" y="2876"/>
                  <a:pt x="1543" y="2902"/>
                </a:cubicBezTo>
                <a:cubicBezTo>
                  <a:pt x="1593" y="3125"/>
                  <a:pt x="1761" y="3684"/>
                  <a:pt x="2175" y="3880"/>
                </a:cubicBezTo>
                <a:cubicBezTo>
                  <a:pt x="2175" y="3880"/>
                  <a:pt x="2368" y="4027"/>
                  <a:pt x="2683" y="4027"/>
                </a:cubicBezTo>
                <a:cubicBezTo>
                  <a:pt x="2840" y="4027"/>
                  <a:pt x="3028" y="3990"/>
                  <a:pt x="3237" y="3880"/>
                </a:cubicBezTo>
                <a:cubicBezTo>
                  <a:pt x="3589" y="3690"/>
                  <a:pt x="3863" y="3371"/>
                  <a:pt x="4042" y="3131"/>
                </a:cubicBezTo>
                <a:cubicBezTo>
                  <a:pt x="4137" y="3002"/>
                  <a:pt x="4198" y="2896"/>
                  <a:pt x="4226" y="2840"/>
                </a:cubicBezTo>
                <a:cubicBezTo>
                  <a:pt x="4316" y="2784"/>
                  <a:pt x="4388" y="2734"/>
                  <a:pt x="4450" y="2678"/>
                </a:cubicBezTo>
                <a:cubicBezTo>
                  <a:pt x="4489" y="2645"/>
                  <a:pt x="4522" y="2611"/>
                  <a:pt x="4550" y="2583"/>
                </a:cubicBezTo>
                <a:cubicBezTo>
                  <a:pt x="4584" y="2544"/>
                  <a:pt x="4623" y="2499"/>
                  <a:pt x="4657" y="2455"/>
                </a:cubicBezTo>
                <a:lnTo>
                  <a:pt x="4668" y="2443"/>
                </a:lnTo>
                <a:cubicBezTo>
                  <a:pt x="4802" y="2276"/>
                  <a:pt x="4942" y="2086"/>
                  <a:pt x="5037" y="1946"/>
                </a:cubicBezTo>
                <a:cubicBezTo>
                  <a:pt x="5115" y="1840"/>
                  <a:pt x="5221" y="1750"/>
                  <a:pt x="5339" y="1683"/>
                </a:cubicBezTo>
                <a:cubicBezTo>
                  <a:pt x="5484" y="1599"/>
                  <a:pt x="5607" y="1488"/>
                  <a:pt x="5668" y="1432"/>
                </a:cubicBezTo>
                <a:cubicBezTo>
                  <a:pt x="5668" y="1432"/>
                  <a:pt x="5668" y="1426"/>
                  <a:pt x="5674" y="1426"/>
                </a:cubicBezTo>
                <a:cubicBezTo>
                  <a:pt x="5679" y="1415"/>
                  <a:pt x="5685" y="1415"/>
                  <a:pt x="5691" y="1409"/>
                </a:cubicBezTo>
                <a:lnTo>
                  <a:pt x="5691" y="1404"/>
                </a:lnTo>
                <a:lnTo>
                  <a:pt x="5696" y="1398"/>
                </a:lnTo>
                <a:cubicBezTo>
                  <a:pt x="5722" y="1274"/>
                  <a:pt x="5629" y="1269"/>
                  <a:pt x="5614" y="1269"/>
                </a:cubicBezTo>
                <a:cubicBezTo>
                  <a:pt x="5613" y="1269"/>
                  <a:pt x="5612" y="1269"/>
                  <a:pt x="5612" y="1269"/>
                </a:cubicBezTo>
                <a:cubicBezTo>
                  <a:pt x="5612" y="1269"/>
                  <a:pt x="5154" y="1247"/>
                  <a:pt x="4936" y="901"/>
                </a:cubicBezTo>
                <a:lnTo>
                  <a:pt x="4908" y="856"/>
                </a:lnTo>
                <a:cubicBezTo>
                  <a:pt x="4891" y="828"/>
                  <a:pt x="4875" y="806"/>
                  <a:pt x="4858" y="783"/>
                </a:cubicBezTo>
                <a:cubicBezTo>
                  <a:pt x="4774" y="666"/>
                  <a:pt x="4662" y="571"/>
                  <a:pt x="4539" y="498"/>
                </a:cubicBezTo>
                <a:cubicBezTo>
                  <a:pt x="4483" y="465"/>
                  <a:pt x="4433" y="442"/>
                  <a:pt x="4377" y="420"/>
                </a:cubicBezTo>
                <a:lnTo>
                  <a:pt x="4316" y="392"/>
                </a:lnTo>
                <a:cubicBezTo>
                  <a:pt x="4265" y="375"/>
                  <a:pt x="4215" y="358"/>
                  <a:pt x="4159" y="342"/>
                </a:cubicBezTo>
                <a:cubicBezTo>
                  <a:pt x="4086" y="258"/>
                  <a:pt x="3997" y="196"/>
                  <a:pt x="3902" y="152"/>
                </a:cubicBezTo>
                <a:cubicBezTo>
                  <a:pt x="3891" y="140"/>
                  <a:pt x="3874" y="135"/>
                  <a:pt x="3863" y="129"/>
                </a:cubicBezTo>
                <a:cubicBezTo>
                  <a:pt x="3790" y="96"/>
                  <a:pt x="3712" y="68"/>
                  <a:pt x="3628" y="51"/>
                </a:cubicBezTo>
                <a:cubicBezTo>
                  <a:pt x="3606" y="45"/>
                  <a:pt x="3583" y="40"/>
                  <a:pt x="3555" y="34"/>
                </a:cubicBezTo>
                <a:cubicBezTo>
                  <a:pt x="3460" y="17"/>
                  <a:pt x="3360" y="6"/>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3"/>
          <p:cNvSpPr txBox="1"/>
          <p:nvPr/>
        </p:nvSpPr>
        <p:spPr>
          <a:xfrm>
            <a:off x="78775" y="560825"/>
            <a:ext cx="9016500" cy="214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a:solidFill>
                  <a:schemeClr val="dk1"/>
                </a:solidFill>
                <a:latin typeface="Alegreya"/>
                <a:ea typeface="Alegreya"/>
                <a:cs typeface="Alegreya"/>
                <a:sym typeface="Alegreya"/>
              </a:rPr>
              <a:t>Hypothesis 2: Key Findings </a:t>
            </a:r>
            <a:endParaRPr sz="1600">
              <a:solidFill>
                <a:schemeClr val="dk1"/>
              </a:solidFill>
              <a:latin typeface="Alegreya"/>
              <a:ea typeface="Alegreya"/>
              <a:cs typeface="Alegreya"/>
              <a:sym typeface="Alegreya"/>
            </a:endParaRPr>
          </a:p>
          <a:p>
            <a:pPr marL="457200" lvl="0" indent="-323850" algn="l" rtl="0">
              <a:lnSpc>
                <a:spcPct val="115000"/>
              </a:lnSpc>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As lifespan increased, the mercury and PCB levels decreased, not supporting our prediction (statistically significant only for PCB levels)</a:t>
            </a: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2100">
                <a:solidFill>
                  <a:schemeClr val="dk1"/>
                </a:solidFill>
                <a:latin typeface="Alegreya"/>
                <a:ea typeface="Alegreya"/>
                <a:cs typeface="Alegreya"/>
                <a:sym typeface="Alegreya"/>
              </a:rPr>
              <a:t>Why?</a:t>
            </a:r>
            <a:endParaRPr sz="21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Char char="●"/>
            </a:pPr>
            <a:r>
              <a:rPr lang="en" sz="1300">
                <a:solidFill>
                  <a:schemeClr val="dk1"/>
                </a:solidFill>
                <a:latin typeface="Alegreya"/>
                <a:ea typeface="Alegreya"/>
                <a:cs typeface="Alegreya"/>
                <a:sym typeface="Alegreya"/>
              </a:rPr>
              <a:t>Mercury levels have declined due to the coal-power plant closures </a:t>
            </a:r>
            <a:r>
              <a:rPr lang="en" sz="1300" baseline="30000">
                <a:solidFill>
                  <a:schemeClr val="dk1"/>
                </a:solidFill>
                <a:latin typeface="Alegreya"/>
                <a:ea typeface="Alegreya"/>
                <a:cs typeface="Alegreya"/>
                <a:sym typeface="Alegreya"/>
              </a:rPr>
              <a:t>6</a:t>
            </a:r>
            <a:endParaRPr sz="1300" baseline="300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Char char="●"/>
            </a:pPr>
            <a:r>
              <a:rPr lang="en" sz="1300">
                <a:solidFill>
                  <a:schemeClr val="dk1"/>
                </a:solidFill>
                <a:latin typeface="Alegreya"/>
                <a:ea typeface="Alegreya"/>
                <a:cs typeface="Alegreya"/>
                <a:sym typeface="Alegreya"/>
              </a:rPr>
              <a:t>A study showed that in Lake Superior, Huron, and Ontario, data showed that mercury levels in fish have declined about 60% (in lake trout) and 67% (in walleye) from the 1970s to 2007 </a:t>
            </a:r>
            <a:r>
              <a:rPr lang="en" sz="1300" baseline="30000">
                <a:solidFill>
                  <a:schemeClr val="dk1"/>
                </a:solidFill>
                <a:latin typeface="Alegreya"/>
                <a:ea typeface="Alegreya"/>
                <a:cs typeface="Alegreya"/>
                <a:sym typeface="Alegreya"/>
              </a:rPr>
              <a:t>6</a:t>
            </a:r>
            <a:endParaRPr sz="1300" baseline="300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Char char="●"/>
            </a:pPr>
            <a:r>
              <a:rPr lang="en" sz="1300">
                <a:solidFill>
                  <a:schemeClr val="dk1"/>
                </a:solidFill>
                <a:latin typeface="Alegreya"/>
                <a:ea typeface="Alegreya"/>
                <a:cs typeface="Alegreya"/>
                <a:sym typeface="Alegreya"/>
              </a:rPr>
              <a:t>Same trend seen in Lake Erie, however levels increased after the 1990’s </a:t>
            </a:r>
            <a:r>
              <a:rPr lang="en" sz="1300" baseline="30000">
                <a:solidFill>
                  <a:schemeClr val="dk1"/>
                </a:solidFill>
                <a:latin typeface="Alegreya"/>
                <a:ea typeface="Alegreya"/>
                <a:cs typeface="Alegreya"/>
                <a:sym typeface="Alegreya"/>
              </a:rPr>
              <a:t>6</a:t>
            </a:r>
            <a:endParaRPr sz="1300" baseline="300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Char char="●"/>
            </a:pPr>
            <a:r>
              <a:rPr lang="en" sz="1300">
                <a:solidFill>
                  <a:schemeClr val="dk1"/>
                </a:solidFill>
                <a:latin typeface="Alegreya"/>
                <a:ea typeface="Alegreya"/>
                <a:cs typeface="Alegreya"/>
                <a:sym typeface="Alegreya"/>
              </a:rPr>
              <a:t>Another study showed that the PCB levels are decreasing in lake trout and walleye due to the ban </a:t>
            </a:r>
            <a:r>
              <a:rPr lang="en" sz="1300" baseline="30000">
                <a:solidFill>
                  <a:schemeClr val="dk1"/>
                </a:solidFill>
                <a:latin typeface="Alegreya"/>
                <a:ea typeface="Alegreya"/>
                <a:cs typeface="Alegreya"/>
                <a:sym typeface="Alegreya"/>
              </a:rPr>
              <a:t>1</a:t>
            </a:r>
            <a:endParaRPr sz="1300" baseline="300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6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5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5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350"/>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a:solidFill>
                <a:schemeClr val="dk1"/>
              </a:solidFill>
              <a:latin typeface="Nunito"/>
              <a:ea typeface="Nunito"/>
              <a:cs typeface="Nunito"/>
              <a:sym typeface="Nunito"/>
            </a:endParaRPr>
          </a:p>
        </p:txBody>
      </p:sp>
      <p:pic>
        <p:nvPicPr>
          <p:cNvPr id="1440" name="Google Shape;1440;p43"/>
          <p:cNvPicPr preferRelativeResize="0"/>
          <p:nvPr/>
        </p:nvPicPr>
        <p:blipFill>
          <a:blip r:embed="rId3">
            <a:alphaModFix/>
          </a:blip>
          <a:stretch>
            <a:fillRect/>
          </a:stretch>
        </p:blipFill>
        <p:spPr>
          <a:xfrm>
            <a:off x="3171825" y="1383000"/>
            <a:ext cx="2830385" cy="2140800"/>
          </a:xfrm>
          <a:prstGeom prst="rect">
            <a:avLst/>
          </a:prstGeom>
          <a:noFill/>
          <a:ln>
            <a:noFill/>
          </a:ln>
        </p:spPr>
      </p:pic>
      <p:sp>
        <p:nvSpPr>
          <p:cNvPr id="1441" name="Google Shape;1441;p43"/>
          <p:cNvSpPr txBox="1"/>
          <p:nvPr/>
        </p:nvSpPr>
        <p:spPr>
          <a:xfrm>
            <a:off x="3329600" y="3443100"/>
            <a:ext cx="3167100" cy="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a:ea typeface="Alegreya"/>
                <a:cs typeface="Alegreya"/>
                <a:sym typeface="Alegreya"/>
              </a:rPr>
              <a:t>(Government of Canada, 2024)</a:t>
            </a:r>
            <a:endParaRPr>
              <a:solidFill>
                <a:schemeClr val="dk1"/>
              </a:solidFill>
              <a:latin typeface="Alegreya"/>
              <a:ea typeface="Alegreya"/>
              <a:cs typeface="Alegreya"/>
              <a:sym typeface="Alegrey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26"/>
        <p:cNvGrpSpPr/>
        <p:nvPr/>
      </p:nvGrpSpPr>
      <p:grpSpPr>
        <a:xfrm>
          <a:off x="0" y="0"/>
          <a:ext cx="0" cy="0"/>
          <a:chOff x="0" y="0"/>
          <a:chExt cx="0" cy="0"/>
        </a:xfrm>
      </p:grpSpPr>
      <p:sp>
        <p:nvSpPr>
          <p:cNvPr id="727" name="Google Shape;727;p26"/>
          <p:cNvSpPr txBox="1">
            <a:spLocks noGrp="1"/>
          </p:cNvSpPr>
          <p:nvPr>
            <p:ph type="title"/>
          </p:nvPr>
        </p:nvSpPr>
        <p:spPr>
          <a:xfrm>
            <a:off x="720000" y="300150"/>
            <a:ext cx="7704000" cy="572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a:ea typeface="Alegreya"/>
                <a:cs typeface="Alegreya"/>
                <a:sym typeface="Alegreya"/>
              </a:rPr>
              <a:t>Introduction </a:t>
            </a:r>
            <a:endParaRPr>
              <a:latin typeface="Alegreya"/>
              <a:ea typeface="Alegreya"/>
              <a:cs typeface="Alegreya"/>
              <a:sym typeface="Alegreya"/>
            </a:endParaRPr>
          </a:p>
        </p:txBody>
      </p:sp>
      <p:sp>
        <p:nvSpPr>
          <p:cNvPr id="728" name="Google Shape;728;p26"/>
          <p:cNvSpPr txBox="1">
            <a:spLocks noGrp="1"/>
          </p:cNvSpPr>
          <p:nvPr>
            <p:ph type="body" idx="1"/>
          </p:nvPr>
        </p:nvSpPr>
        <p:spPr>
          <a:xfrm>
            <a:off x="720000" y="1278025"/>
            <a:ext cx="7704000" cy="3330600"/>
          </a:xfrm>
          <a:prstGeom prst="rect">
            <a:avLst/>
          </a:prstGeom>
          <a:noFill/>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legreya"/>
              <a:buChar char="●"/>
            </a:pPr>
            <a:r>
              <a:rPr lang="en" sz="2000">
                <a:latin typeface="Alegreya"/>
                <a:ea typeface="Alegreya"/>
                <a:cs typeface="Alegreya"/>
                <a:sym typeface="Alegreya"/>
              </a:rPr>
              <a:t>Water pollution is a major issue as of the 21st century </a:t>
            </a:r>
            <a:r>
              <a:rPr lang="en" sz="2000" baseline="30000">
                <a:latin typeface="Alegreya"/>
                <a:ea typeface="Alegreya"/>
                <a:cs typeface="Alegreya"/>
                <a:sym typeface="Alegreya"/>
              </a:rPr>
              <a:t>2</a:t>
            </a:r>
            <a:endParaRPr sz="2000" baseline="30000">
              <a:latin typeface="Alegreya"/>
              <a:ea typeface="Alegreya"/>
              <a:cs typeface="Alegreya"/>
              <a:sym typeface="Alegreya"/>
            </a:endParaRPr>
          </a:p>
          <a:p>
            <a:pPr marL="457200" lvl="0" indent="-355600" algn="l" rtl="0">
              <a:spcBef>
                <a:spcPts val="0"/>
              </a:spcBef>
              <a:spcAft>
                <a:spcPts val="0"/>
              </a:spcAft>
              <a:buSzPts val="2000"/>
              <a:buFont typeface="Alegreya"/>
              <a:buChar char="●"/>
            </a:pPr>
            <a:r>
              <a:rPr lang="en" sz="2000">
                <a:latin typeface="Alegreya"/>
                <a:ea typeface="Alegreya"/>
                <a:cs typeface="Alegreya"/>
                <a:sym typeface="Alegreya"/>
              </a:rPr>
              <a:t>Anthropogenic and naturally </a:t>
            </a:r>
            <a:r>
              <a:rPr lang="en" sz="2000" baseline="30000">
                <a:latin typeface="Alegreya"/>
                <a:ea typeface="Alegreya"/>
                <a:cs typeface="Alegreya"/>
                <a:sym typeface="Alegreya"/>
              </a:rPr>
              <a:t>2</a:t>
            </a:r>
            <a:endParaRPr sz="2000" baseline="30000">
              <a:latin typeface="Alegreya"/>
              <a:ea typeface="Alegreya"/>
              <a:cs typeface="Alegreya"/>
              <a:sym typeface="Alegreya"/>
            </a:endParaRPr>
          </a:p>
          <a:p>
            <a:pPr marL="457200" lvl="0" indent="-355600" algn="l" rtl="0">
              <a:spcBef>
                <a:spcPts val="0"/>
              </a:spcBef>
              <a:spcAft>
                <a:spcPts val="0"/>
              </a:spcAft>
              <a:buSzPts val="2000"/>
              <a:buFont typeface="Alegreya"/>
              <a:buChar char="●"/>
            </a:pPr>
            <a:r>
              <a:rPr lang="en" sz="2000">
                <a:latin typeface="Alegreya"/>
                <a:ea typeface="Alegreya"/>
                <a:cs typeface="Alegreya"/>
                <a:sym typeface="Alegreya"/>
              </a:rPr>
              <a:t>Fish in the Ontario Lakes greatly affected </a:t>
            </a:r>
            <a:r>
              <a:rPr lang="en" sz="2000" baseline="30000">
                <a:latin typeface="Alegreya"/>
                <a:ea typeface="Alegreya"/>
                <a:cs typeface="Alegreya"/>
                <a:sym typeface="Alegreya"/>
              </a:rPr>
              <a:t>4</a:t>
            </a:r>
            <a:r>
              <a:rPr lang="en" sz="2000">
                <a:latin typeface="Alegreya"/>
                <a:ea typeface="Alegreya"/>
                <a:cs typeface="Alegreya"/>
                <a:sym typeface="Alegreya"/>
              </a:rPr>
              <a:t> </a:t>
            </a:r>
            <a:endParaRPr sz="2000">
              <a:latin typeface="Alegreya"/>
              <a:ea typeface="Alegreya"/>
              <a:cs typeface="Alegreya"/>
              <a:sym typeface="Alegreya"/>
            </a:endParaRPr>
          </a:p>
          <a:p>
            <a:pPr marL="457200" lvl="0" indent="-355600" algn="l" rtl="0">
              <a:spcBef>
                <a:spcPts val="0"/>
              </a:spcBef>
              <a:spcAft>
                <a:spcPts val="0"/>
              </a:spcAft>
              <a:buSzPts val="2000"/>
              <a:buFont typeface="Alegreya"/>
              <a:buChar char="●"/>
            </a:pPr>
            <a:r>
              <a:rPr lang="en" sz="2000">
                <a:latin typeface="Alegreya"/>
                <a:ea typeface="Alegreya"/>
                <a:cs typeface="Alegreya"/>
                <a:sym typeface="Alegreya"/>
              </a:rPr>
              <a:t>Mercury </a:t>
            </a:r>
            <a:r>
              <a:rPr lang="en" sz="2000" baseline="30000">
                <a:latin typeface="Alegreya"/>
                <a:ea typeface="Alegreya"/>
                <a:cs typeface="Alegreya"/>
                <a:sym typeface="Alegreya"/>
              </a:rPr>
              <a:t>4</a:t>
            </a:r>
            <a:endParaRPr sz="2000" baseline="30000">
              <a:latin typeface="Alegreya"/>
              <a:ea typeface="Alegreya"/>
              <a:cs typeface="Alegreya"/>
              <a:sym typeface="Alegreya"/>
            </a:endParaRPr>
          </a:p>
          <a:p>
            <a:pPr marL="457200" lvl="0" indent="-355600" algn="l" rtl="0">
              <a:spcBef>
                <a:spcPts val="0"/>
              </a:spcBef>
              <a:spcAft>
                <a:spcPts val="0"/>
              </a:spcAft>
              <a:buSzPts val="2000"/>
              <a:buFont typeface="Alegreya"/>
              <a:buChar char="●"/>
            </a:pPr>
            <a:r>
              <a:rPr lang="en" sz="2000">
                <a:latin typeface="Alegreya"/>
                <a:ea typeface="Alegreya"/>
                <a:cs typeface="Alegreya"/>
                <a:sym typeface="Alegreya"/>
              </a:rPr>
              <a:t>Polychlorinated Biphenyls </a:t>
            </a:r>
            <a:r>
              <a:rPr lang="en" sz="2000" baseline="30000">
                <a:latin typeface="Alegreya"/>
                <a:ea typeface="Alegreya"/>
                <a:cs typeface="Alegreya"/>
                <a:sym typeface="Alegreya"/>
              </a:rPr>
              <a:t>1</a:t>
            </a:r>
            <a:endParaRPr sz="2000" baseline="30000">
              <a:latin typeface="Alegreya"/>
              <a:ea typeface="Alegreya"/>
              <a:cs typeface="Alegreya"/>
              <a:sym typeface="Alegreya"/>
            </a:endParaRPr>
          </a:p>
          <a:p>
            <a:pPr marL="0" lvl="0" indent="0" algn="l" rtl="0">
              <a:lnSpc>
                <a:spcPct val="200000"/>
              </a:lnSpc>
              <a:spcBef>
                <a:spcPts val="1200"/>
              </a:spcBef>
              <a:spcAft>
                <a:spcPts val="1200"/>
              </a:spcAft>
              <a:buNone/>
            </a:pPr>
            <a:endParaRPr sz="1800" b="1">
              <a:latin typeface="Alegreya"/>
              <a:ea typeface="Alegreya"/>
              <a:cs typeface="Alegreya"/>
              <a:sym typeface="Alegreya"/>
            </a:endParaRPr>
          </a:p>
        </p:txBody>
      </p:sp>
      <p:sp>
        <p:nvSpPr>
          <p:cNvPr id="729" name="Google Shape;729;p26"/>
          <p:cNvSpPr/>
          <p:nvPr/>
        </p:nvSpPr>
        <p:spPr>
          <a:xfrm>
            <a:off x="125725" y="4191375"/>
            <a:ext cx="1374942" cy="807284"/>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730;p26"/>
          <p:cNvGrpSpPr/>
          <p:nvPr/>
        </p:nvGrpSpPr>
        <p:grpSpPr>
          <a:xfrm>
            <a:off x="595213" y="593050"/>
            <a:ext cx="1314475" cy="465075"/>
            <a:chOff x="1694675" y="1750750"/>
            <a:chExt cx="1314475" cy="465075"/>
          </a:xfrm>
        </p:grpSpPr>
        <p:sp>
          <p:nvSpPr>
            <p:cNvPr id="731" name="Google Shape;731;p26"/>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26"/>
          <p:cNvGrpSpPr/>
          <p:nvPr/>
        </p:nvGrpSpPr>
        <p:grpSpPr>
          <a:xfrm>
            <a:off x="6357523" y="623647"/>
            <a:ext cx="858866" cy="288444"/>
            <a:chOff x="248250" y="1792550"/>
            <a:chExt cx="1115700" cy="374700"/>
          </a:xfrm>
        </p:grpSpPr>
        <p:sp>
          <p:nvSpPr>
            <p:cNvPr id="735" name="Google Shape;735;p26"/>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7" name="Google Shape;737;p26"/>
          <p:cNvPicPr preferRelativeResize="0"/>
          <p:nvPr/>
        </p:nvPicPr>
        <p:blipFill>
          <a:blip r:embed="rId3">
            <a:alphaModFix/>
          </a:blip>
          <a:stretch>
            <a:fillRect/>
          </a:stretch>
        </p:blipFill>
        <p:spPr>
          <a:xfrm>
            <a:off x="5987275" y="1757375"/>
            <a:ext cx="2596724" cy="2712450"/>
          </a:xfrm>
          <a:prstGeom prst="rect">
            <a:avLst/>
          </a:prstGeom>
          <a:noFill/>
          <a:ln>
            <a:noFill/>
          </a:ln>
        </p:spPr>
      </p:pic>
      <p:sp>
        <p:nvSpPr>
          <p:cNvPr id="738" name="Google Shape;738;p26"/>
          <p:cNvSpPr txBox="1"/>
          <p:nvPr/>
        </p:nvSpPr>
        <p:spPr>
          <a:xfrm>
            <a:off x="6459450" y="4578875"/>
            <a:ext cx="22113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a:ea typeface="Alegreya"/>
                <a:cs typeface="Alegreya"/>
                <a:sym typeface="Alegreya"/>
              </a:rPr>
              <a:t>(Geology.com, 2024)</a:t>
            </a:r>
            <a:endParaRPr>
              <a:solidFill>
                <a:schemeClr val="dk1"/>
              </a:solidFill>
              <a:latin typeface="Alegreya"/>
              <a:ea typeface="Alegreya"/>
              <a:cs typeface="Alegreya"/>
              <a:sym typeface="Alegrey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45"/>
        <p:cNvGrpSpPr/>
        <p:nvPr/>
      </p:nvGrpSpPr>
      <p:grpSpPr>
        <a:xfrm>
          <a:off x="0" y="0"/>
          <a:ext cx="0" cy="0"/>
          <a:chOff x="0" y="0"/>
          <a:chExt cx="0" cy="0"/>
        </a:xfrm>
      </p:grpSpPr>
      <p:sp>
        <p:nvSpPr>
          <p:cNvPr id="1446" name="Google Shape;1446;p44"/>
          <p:cNvSpPr txBox="1">
            <a:spLocks noGrp="1"/>
          </p:cNvSpPr>
          <p:nvPr>
            <p:ph type="title"/>
          </p:nvPr>
        </p:nvSpPr>
        <p:spPr>
          <a:xfrm>
            <a:off x="753600" y="0"/>
            <a:ext cx="76368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legreya"/>
                <a:ea typeface="Alegreya"/>
                <a:cs typeface="Alegreya"/>
                <a:sym typeface="Alegreya"/>
              </a:rPr>
              <a:t>Discussion: Interpretation of the results</a:t>
            </a:r>
            <a:endParaRPr>
              <a:latin typeface="Alegreya"/>
              <a:ea typeface="Alegreya"/>
              <a:cs typeface="Alegreya"/>
              <a:sym typeface="Alegreya"/>
            </a:endParaRPr>
          </a:p>
        </p:txBody>
      </p:sp>
      <p:sp>
        <p:nvSpPr>
          <p:cNvPr id="1447" name="Google Shape;1447;p44"/>
          <p:cNvSpPr/>
          <p:nvPr/>
        </p:nvSpPr>
        <p:spPr>
          <a:xfrm>
            <a:off x="7523813" y="3870549"/>
            <a:ext cx="1096627" cy="833448"/>
          </a:xfrm>
          <a:custGeom>
            <a:avLst/>
            <a:gdLst/>
            <a:ahLst/>
            <a:cxnLst/>
            <a:rect l="l" t="t" r="r" b="b"/>
            <a:pathLst>
              <a:path w="5723" h="4027" extrusionOk="0">
                <a:moveTo>
                  <a:pt x="3158" y="1"/>
                </a:moveTo>
                <a:cubicBezTo>
                  <a:pt x="3052" y="1"/>
                  <a:pt x="2940" y="12"/>
                  <a:pt x="2829" y="23"/>
                </a:cubicBezTo>
                <a:cubicBezTo>
                  <a:pt x="2437" y="62"/>
                  <a:pt x="2052" y="157"/>
                  <a:pt x="1733" y="230"/>
                </a:cubicBezTo>
                <a:cubicBezTo>
                  <a:pt x="1694" y="241"/>
                  <a:pt x="1649" y="247"/>
                  <a:pt x="1610" y="258"/>
                </a:cubicBezTo>
                <a:cubicBezTo>
                  <a:pt x="1599" y="258"/>
                  <a:pt x="1582" y="263"/>
                  <a:pt x="1565" y="263"/>
                </a:cubicBezTo>
                <a:cubicBezTo>
                  <a:pt x="1498" y="280"/>
                  <a:pt x="1431" y="297"/>
                  <a:pt x="1370" y="330"/>
                </a:cubicBezTo>
                <a:cubicBezTo>
                  <a:pt x="1303" y="370"/>
                  <a:pt x="1269" y="431"/>
                  <a:pt x="1252" y="504"/>
                </a:cubicBezTo>
                <a:cubicBezTo>
                  <a:pt x="1236" y="582"/>
                  <a:pt x="1241" y="677"/>
                  <a:pt x="1252" y="766"/>
                </a:cubicBezTo>
                <a:cubicBezTo>
                  <a:pt x="1258" y="772"/>
                  <a:pt x="1258" y="783"/>
                  <a:pt x="1258" y="789"/>
                </a:cubicBezTo>
                <a:cubicBezTo>
                  <a:pt x="1269" y="861"/>
                  <a:pt x="1286" y="934"/>
                  <a:pt x="1303" y="1007"/>
                </a:cubicBezTo>
                <a:cubicBezTo>
                  <a:pt x="1303" y="1024"/>
                  <a:pt x="1308" y="1040"/>
                  <a:pt x="1308" y="1057"/>
                </a:cubicBezTo>
                <a:cubicBezTo>
                  <a:pt x="1314" y="1085"/>
                  <a:pt x="1319" y="1113"/>
                  <a:pt x="1319" y="1135"/>
                </a:cubicBezTo>
                <a:cubicBezTo>
                  <a:pt x="1325" y="1174"/>
                  <a:pt x="1325" y="1214"/>
                  <a:pt x="1325" y="1253"/>
                </a:cubicBezTo>
                <a:lnTo>
                  <a:pt x="1325" y="1320"/>
                </a:lnTo>
                <a:cubicBezTo>
                  <a:pt x="1319" y="1404"/>
                  <a:pt x="1314" y="1488"/>
                  <a:pt x="1303" y="1571"/>
                </a:cubicBezTo>
                <a:cubicBezTo>
                  <a:pt x="1297" y="1594"/>
                  <a:pt x="1297" y="1622"/>
                  <a:pt x="1291" y="1644"/>
                </a:cubicBezTo>
                <a:cubicBezTo>
                  <a:pt x="1275" y="1728"/>
                  <a:pt x="1252" y="1806"/>
                  <a:pt x="1219" y="1879"/>
                </a:cubicBezTo>
                <a:cubicBezTo>
                  <a:pt x="1213" y="1901"/>
                  <a:pt x="1208" y="1924"/>
                  <a:pt x="1196" y="1946"/>
                </a:cubicBezTo>
                <a:cubicBezTo>
                  <a:pt x="1157" y="2080"/>
                  <a:pt x="1146" y="2237"/>
                  <a:pt x="1146" y="2343"/>
                </a:cubicBezTo>
                <a:lnTo>
                  <a:pt x="1140" y="2343"/>
                </a:lnTo>
                <a:cubicBezTo>
                  <a:pt x="1118" y="2348"/>
                  <a:pt x="1090" y="2348"/>
                  <a:pt x="1062" y="2354"/>
                </a:cubicBezTo>
                <a:cubicBezTo>
                  <a:pt x="1029" y="2354"/>
                  <a:pt x="995" y="2354"/>
                  <a:pt x="962" y="2348"/>
                </a:cubicBezTo>
                <a:lnTo>
                  <a:pt x="928" y="2343"/>
                </a:lnTo>
                <a:cubicBezTo>
                  <a:pt x="794" y="2326"/>
                  <a:pt x="660" y="2304"/>
                  <a:pt x="526" y="2276"/>
                </a:cubicBezTo>
                <a:cubicBezTo>
                  <a:pt x="492" y="2270"/>
                  <a:pt x="464" y="2264"/>
                  <a:pt x="431" y="2259"/>
                </a:cubicBezTo>
                <a:cubicBezTo>
                  <a:pt x="397" y="2248"/>
                  <a:pt x="363" y="2237"/>
                  <a:pt x="324" y="2231"/>
                </a:cubicBezTo>
                <a:cubicBezTo>
                  <a:pt x="291" y="2220"/>
                  <a:pt x="252" y="2209"/>
                  <a:pt x="213" y="2192"/>
                </a:cubicBezTo>
                <a:cubicBezTo>
                  <a:pt x="162" y="2175"/>
                  <a:pt x="112" y="2164"/>
                  <a:pt x="62" y="2153"/>
                </a:cubicBezTo>
                <a:cubicBezTo>
                  <a:pt x="28" y="2153"/>
                  <a:pt x="6" y="2175"/>
                  <a:pt x="6" y="2209"/>
                </a:cubicBezTo>
                <a:lnTo>
                  <a:pt x="0" y="2209"/>
                </a:lnTo>
                <a:cubicBezTo>
                  <a:pt x="0" y="2214"/>
                  <a:pt x="0" y="2214"/>
                  <a:pt x="6" y="2220"/>
                </a:cubicBezTo>
                <a:cubicBezTo>
                  <a:pt x="6" y="2225"/>
                  <a:pt x="6" y="2237"/>
                  <a:pt x="17" y="2242"/>
                </a:cubicBezTo>
                <a:cubicBezTo>
                  <a:pt x="34" y="2264"/>
                  <a:pt x="50" y="2281"/>
                  <a:pt x="73" y="2298"/>
                </a:cubicBezTo>
                <a:cubicBezTo>
                  <a:pt x="129" y="2348"/>
                  <a:pt x="196" y="2387"/>
                  <a:pt x="252" y="2443"/>
                </a:cubicBezTo>
                <a:cubicBezTo>
                  <a:pt x="274" y="2471"/>
                  <a:pt x="296" y="2494"/>
                  <a:pt x="313" y="2522"/>
                </a:cubicBezTo>
                <a:cubicBezTo>
                  <a:pt x="319" y="2538"/>
                  <a:pt x="330" y="2550"/>
                  <a:pt x="336" y="2566"/>
                </a:cubicBezTo>
                <a:cubicBezTo>
                  <a:pt x="341" y="2572"/>
                  <a:pt x="347" y="2578"/>
                  <a:pt x="347" y="2589"/>
                </a:cubicBezTo>
                <a:cubicBezTo>
                  <a:pt x="363" y="2617"/>
                  <a:pt x="375" y="2645"/>
                  <a:pt x="386" y="2678"/>
                </a:cubicBezTo>
                <a:cubicBezTo>
                  <a:pt x="391" y="2689"/>
                  <a:pt x="397" y="2706"/>
                  <a:pt x="397" y="2723"/>
                </a:cubicBezTo>
                <a:cubicBezTo>
                  <a:pt x="403" y="2740"/>
                  <a:pt x="408" y="2762"/>
                  <a:pt x="408" y="2779"/>
                </a:cubicBezTo>
                <a:cubicBezTo>
                  <a:pt x="414" y="2807"/>
                  <a:pt x="419" y="2840"/>
                  <a:pt x="425" y="2874"/>
                </a:cubicBezTo>
                <a:cubicBezTo>
                  <a:pt x="425" y="2896"/>
                  <a:pt x="431" y="2919"/>
                  <a:pt x="431" y="2941"/>
                </a:cubicBezTo>
                <a:cubicBezTo>
                  <a:pt x="431" y="2952"/>
                  <a:pt x="431" y="2963"/>
                  <a:pt x="431" y="2974"/>
                </a:cubicBezTo>
                <a:lnTo>
                  <a:pt x="431" y="3030"/>
                </a:lnTo>
                <a:cubicBezTo>
                  <a:pt x="431" y="3053"/>
                  <a:pt x="436" y="3075"/>
                  <a:pt x="436" y="3097"/>
                </a:cubicBezTo>
                <a:cubicBezTo>
                  <a:pt x="436" y="3232"/>
                  <a:pt x="431" y="3360"/>
                  <a:pt x="453" y="3489"/>
                </a:cubicBezTo>
                <a:lnTo>
                  <a:pt x="453" y="3494"/>
                </a:lnTo>
                <a:cubicBezTo>
                  <a:pt x="459" y="3511"/>
                  <a:pt x="464" y="3528"/>
                  <a:pt x="464" y="3545"/>
                </a:cubicBezTo>
                <a:cubicBezTo>
                  <a:pt x="470" y="3550"/>
                  <a:pt x="470" y="3561"/>
                  <a:pt x="475" y="3573"/>
                </a:cubicBezTo>
                <a:cubicBezTo>
                  <a:pt x="495" y="3646"/>
                  <a:pt x="528" y="3674"/>
                  <a:pt x="568" y="3674"/>
                </a:cubicBezTo>
                <a:cubicBezTo>
                  <a:pt x="663" y="3674"/>
                  <a:pt x="793" y="3511"/>
                  <a:pt x="844" y="3444"/>
                </a:cubicBezTo>
                <a:cubicBezTo>
                  <a:pt x="895" y="3377"/>
                  <a:pt x="945" y="3315"/>
                  <a:pt x="990" y="3248"/>
                </a:cubicBezTo>
                <a:cubicBezTo>
                  <a:pt x="1029" y="3198"/>
                  <a:pt x="1062" y="3148"/>
                  <a:pt x="1101" y="3097"/>
                </a:cubicBezTo>
                <a:lnTo>
                  <a:pt x="1107" y="3097"/>
                </a:lnTo>
                <a:cubicBezTo>
                  <a:pt x="1124" y="3075"/>
                  <a:pt x="1146" y="3047"/>
                  <a:pt x="1168" y="3025"/>
                </a:cubicBezTo>
                <a:cubicBezTo>
                  <a:pt x="1196" y="2991"/>
                  <a:pt x="1224" y="2963"/>
                  <a:pt x="1252" y="2935"/>
                </a:cubicBezTo>
                <a:cubicBezTo>
                  <a:pt x="1286" y="2907"/>
                  <a:pt x="1314" y="2879"/>
                  <a:pt x="1353" y="2863"/>
                </a:cubicBezTo>
                <a:cubicBezTo>
                  <a:pt x="1367" y="2859"/>
                  <a:pt x="1382" y="2857"/>
                  <a:pt x="1397" y="2857"/>
                </a:cubicBezTo>
                <a:cubicBezTo>
                  <a:pt x="1445" y="2857"/>
                  <a:pt x="1496" y="2876"/>
                  <a:pt x="1543" y="2902"/>
                </a:cubicBezTo>
                <a:cubicBezTo>
                  <a:pt x="1593" y="3125"/>
                  <a:pt x="1761" y="3684"/>
                  <a:pt x="2175" y="3880"/>
                </a:cubicBezTo>
                <a:cubicBezTo>
                  <a:pt x="2175" y="3880"/>
                  <a:pt x="2368" y="4027"/>
                  <a:pt x="2683" y="4027"/>
                </a:cubicBezTo>
                <a:cubicBezTo>
                  <a:pt x="2840" y="4027"/>
                  <a:pt x="3028" y="3990"/>
                  <a:pt x="3237" y="3880"/>
                </a:cubicBezTo>
                <a:cubicBezTo>
                  <a:pt x="3589" y="3690"/>
                  <a:pt x="3863" y="3371"/>
                  <a:pt x="4042" y="3131"/>
                </a:cubicBezTo>
                <a:cubicBezTo>
                  <a:pt x="4137" y="3002"/>
                  <a:pt x="4198" y="2896"/>
                  <a:pt x="4226" y="2840"/>
                </a:cubicBezTo>
                <a:cubicBezTo>
                  <a:pt x="4316" y="2784"/>
                  <a:pt x="4388" y="2734"/>
                  <a:pt x="4450" y="2678"/>
                </a:cubicBezTo>
                <a:cubicBezTo>
                  <a:pt x="4489" y="2645"/>
                  <a:pt x="4522" y="2611"/>
                  <a:pt x="4550" y="2583"/>
                </a:cubicBezTo>
                <a:cubicBezTo>
                  <a:pt x="4584" y="2544"/>
                  <a:pt x="4623" y="2499"/>
                  <a:pt x="4657" y="2455"/>
                </a:cubicBezTo>
                <a:lnTo>
                  <a:pt x="4668" y="2443"/>
                </a:lnTo>
                <a:cubicBezTo>
                  <a:pt x="4802" y="2276"/>
                  <a:pt x="4942" y="2086"/>
                  <a:pt x="5037" y="1946"/>
                </a:cubicBezTo>
                <a:cubicBezTo>
                  <a:pt x="5115" y="1840"/>
                  <a:pt x="5221" y="1750"/>
                  <a:pt x="5339" y="1683"/>
                </a:cubicBezTo>
                <a:cubicBezTo>
                  <a:pt x="5484" y="1599"/>
                  <a:pt x="5607" y="1488"/>
                  <a:pt x="5668" y="1432"/>
                </a:cubicBezTo>
                <a:cubicBezTo>
                  <a:pt x="5668" y="1432"/>
                  <a:pt x="5668" y="1426"/>
                  <a:pt x="5674" y="1426"/>
                </a:cubicBezTo>
                <a:cubicBezTo>
                  <a:pt x="5679" y="1415"/>
                  <a:pt x="5685" y="1415"/>
                  <a:pt x="5691" y="1409"/>
                </a:cubicBezTo>
                <a:lnTo>
                  <a:pt x="5691" y="1404"/>
                </a:lnTo>
                <a:lnTo>
                  <a:pt x="5696" y="1398"/>
                </a:lnTo>
                <a:cubicBezTo>
                  <a:pt x="5722" y="1274"/>
                  <a:pt x="5629" y="1269"/>
                  <a:pt x="5614" y="1269"/>
                </a:cubicBezTo>
                <a:cubicBezTo>
                  <a:pt x="5613" y="1269"/>
                  <a:pt x="5612" y="1269"/>
                  <a:pt x="5612" y="1269"/>
                </a:cubicBezTo>
                <a:cubicBezTo>
                  <a:pt x="5612" y="1269"/>
                  <a:pt x="5154" y="1247"/>
                  <a:pt x="4936" y="901"/>
                </a:cubicBezTo>
                <a:lnTo>
                  <a:pt x="4908" y="856"/>
                </a:lnTo>
                <a:cubicBezTo>
                  <a:pt x="4891" y="828"/>
                  <a:pt x="4875" y="806"/>
                  <a:pt x="4858" y="783"/>
                </a:cubicBezTo>
                <a:cubicBezTo>
                  <a:pt x="4774" y="666"/>
                  <a:pt x="4662" y="571"/>
                  <a:pt x="4539" y="498"/>
                </a:cubicBezTo>
                <a:cubicBezTo>
                  <a:pt x="4483" y="465"/>
                  <a:pt x="4433" y="442"/>
                  <a:pt x="4377" y="420"/>
                </a:cubicBezTo>
                <a:lnTo>
                  <a:pt x="4316" y="392"/>
                </a:lnTo>
                <a:cubicBezTo>
                  <a:pt x="4265" y="375"/>
                  <a:pt x="4215" y="358"/>
                  <a:pt x="4159" y="342"/>
                </a:cubicBezTo>
                <a:cubicBezTo>
                  <a:pt x="4086" y="258"/>
                  <a:pt x="3997" y="196"/>
                  <a:pt x="3902" y="152"/>
                </a:cubicBezTo>
                <a:cubicBezTo>
                  <a:pt x="3891" y="140"/>
                  <a:pt x="3874" y="135"/>
                  <a:pt x="3863" y="129"/>
                </a:cubicBezTo>
                <a:cubicBezTo>
                  <a:pt x="3790" y="96"/>
                  <a:pt x="3712" y="68"/>
                  <a:pt x="3628" y="51"/>
                </a:cubicBezTo>
                <a:cubicBezTo>
                  <a:pt x="3606" y="45"/>
                  <a:pt x="3583" y="40"/>
                  <a:pt x="3555" y="34"/>
                </a:cubicBezTo>
                <a:cubicBezTo>
                  <a:pt x="3460" y="17"/>
                  <a:pt x="3360" y="6"/>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4"/>
          <p:cNvSpPr txBox="1"/>
          <p:nvPr/>
        </p:nvSpPr>
        <p:spPr>
          <a:xfrm>
            <a:off x="78775" y="560825"/>
            <a:ext cx="9016500" cy="328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1"/>
                </a:solidFill>
                <a:latin typeface="Alegreya"/>
                <a:ea typeface="Alegreya"/>
                <a:cs typeface="Alegreya"/>
                <a:sym typeface="Alegreya"/>
              </a:rPr>
              <a:t>Hypothesis 2: Key Findings </a:t>
            </a:r>
            <a:endParaRPr sz="1500">
              <a:solidFill>
                <a:schemeClr val="dk1"/>
              </a:solidFill>
              <a:latin typeface="Alegreya"/>
              <a:ea typeface="Alegreya"/>
              <a:cs typeface="Alegreya"/>
              <a:sym typeface="Alegreya"/>
            </a:endParaRPr>
          </a:p>
          <a:p>
            <a:pPr marL="457200" lvl="0" indent="-323850" algn="l" rtl="0">
              <a:lnSpc>
                <a:spcPct val="115000"/>
              </a:lnSpc>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Demersal species had higher concentration of mercury and PCB concentrations compared to benthopelagic, pelagic, pelagic-neritic, and pelagic oceanic, supporting our prediction (statistically significant for all but pelagic-neritic for mercury, and all but benthopelagic and pelagic-oceanic for PCB)</a:t>
            </a:r>
            <a:endParaRPr sz="1500">
              <a:solidFill>
                <a:schemeClr val="dk1"/>
              </a:solidFill>
              <a:latin typeface="Alegreya"/>
              <a:ea typeface="Alegreya"/>
              <a:cs typeface="Alegreya"/>
              <a:sym typeface="Alegreya"/>
            </a:endParaRPr>
          </a:p>
          <a:p>
            <a:pPr marL="45720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45720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45720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45720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45720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45720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2000">
                <a:solidFill>
                  <a:schemeClr val="dk1"/>
                </a:solidFill>
                <a:latin typeface="Alegreya"/>
                <a:ea typeface="Alegreya"/>
                <a:cs typeface="Alegreya"/>
                <a:sym typeface="Alegreya"/>
              </a:rPr>
              <a:t>Why?</a:t>
            </a:r>
            <a:endParaRPr sz="2000">
              <a:solidFill>
                <a:schemeClr val="dk1"/>
              </a:solidFill>
              <a:latin typeface="Alegreya"/>
              <a:ea typeface="Alegreya"/>
              <a:cs typeface="Alegreya"/>
              <a:sym typeface="Alegreya"/>
            </a:endParaRPr>
          </a:p>
          <a:p>
            <a:pPr marL="457200" lvl="0" indent="-323850" algn="l" rtl="0">
              <a:lnSpc>
                <a:spcPct val="115000"/>
              </a:lnSpc>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Mercury increases with depth, to descend to the maximum base depth </a:t>
            </a:r>
            <a:r>
              <a:rPr lang="en" sz="1500" baseline="30000">
                <a:solidFill>
                  <a:schemeClr val="dk1"/>
                </a:solidFill>
                <a:latin typeface="Alegreya"/>
                <a:ea typeface="Alegreya"/>
                <a:cs typeface="Alegreya"/>
                <a:sym typeface="Alegreya"/>
              </a:rPr>
              <a:t>11</a:t>
            </a:r>
            <a:endParaRPr sz="1500" baseline="30000">
              <a:solidFill>
                <a:schemeClr val="dk1"/>
              </a:solidFill>
              <a:latin typeface="Alegreya"/>
              <a:ea typeface="Alegreya"/>
              <a:cs typeface="Alegreya"/>
              <a:sym typeface="Alegreya"/>
            </a:endParaRPr>
          </a:p>
          <a:p>
            <a:pPr marL="457200" lvl="0" indent="-323850" algn="l" rtl="0">
              <a:lnSpc>
                <a:spcPct val="115000"/>
              </a:lnSpc>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PCBs accumulate in sediments, affecting demersal species to a greater extent </a:t>
            </a:r>
            <a:r>
              <a:rPr lang="en" sz="1500" baseline="30000">
                <a:solidFill>
                  <a:schemeClr val="dk1"/>
                </a:solidFill>
                <a:latin typeface="Alegreya"/>
                <a:ea typeface="Alegreya"/>
                <a:cs typeface="Alegreya"/>
                <a:sym typeface="Alegreya"/>
              </a:rPr>
              <a:t>8</a:t>
            </a:r>
            <a:endParaRPr sz="1500" baseline="30000">
              <a:solidFill>
                <a:schemeClr val="dk1"/>
              </a:solidFill>
              <a:latin typeface="Alegreya"/>
              <a:ea typeface="Alegreya"/>
              <a:cs typeface="Alegreya"/>
              <a:sym typeface="Alegreya"/>
            </a:endParaRPr>
          </a:p>
          <a:p>
            <a:pPr marL="457200" lvl="0" indent="-323850" algn="l" rtl="0">
              <a:lnSpc>
                <a:spcPct val="115000"/>
              </a:lnSpc>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A study showed that PCB and  mercury levels do vary between lakes, which could explain why some results were statistically significant and others were not  </a:t>
            </a:r>
            <a:r>
              <a:rPr lang="en" sz="1500" baseline="30000">
                <a:solidFill>
                  <a:schemeClr val="dk1"/>
                </a:solidFill>
                <a:latin typeface="Alegreya"/>
                <a:ea typeface="Alegreya"/>
                <a:cs typeface="Alegreya"/>
                <a:sym typeface="Alegreya"/>
              </a:rPr>
              <a:t>5, 14</a:t>
            </a:r>
            <a:endParaRPr sz="1500" baseline="300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20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5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500">
              <a:solidFill>
                <a:schemeClr val="dk1"/>
              </a:solidFill>
              <a:latin typeface="Geologica"/>
              <a:ea typeface="Geologica"/>
              <a:cs typeface="Geologica"/>
              <a:sym typeface="Geologica"/>
            </a:endParaRPr>
          </a:p>
          <a:p>
            <a:pPr marL="0" lvl="0" indent="0" algn="l" rtl="0">
              <a:lnSpc>
                <a:spcPct val="115000"/>
              </a:lnSpc>
              <a:spcBef>
                <a:spcPts val="0"/>
              </a:spcBef>
              <a:spcAft>
                <a:spcPts val="0"/>
              </a:spcAft>
              <a:buNone/>
            </a:pPr>
            <a:endParaRPr sz="1350"/>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a:solidFill>
                <a:schemeClr val="dk1"/>
              </a:solidFill>
              <a:latin typeface="Nunito"/>
              <a:ea typeface="Nunito"/>
              <a:cs typeface="Nunito"/>
              <a:sym typeface="Nunito"/>
            </a:endParaRPr>
          </a:p>
        </p:txBody>
      </p:sp>
      <p:pic>
        <p:nvPicPr>
          <p:cNvPr id="1449" name="Google Shape;1449;p44"/>
          <p:cNvPicPr preferRelativeResize="0"/>
          <p:nvPr/>
        </p:nvPicPr>
        <p:blipFill>
          <a:blip r:embed="rId3">
            <a:alphaModFix/>
          </a:blip>
          <a:stretch>
            <a:fillRect/>
          </a:stretch>
        </p:blipFill>
        <p:spPr>
          <a:xfrm>
            <a:off x="5952025" y="1914950"/>
            <a:ext cx="2763900" cy="1675091"/>
          </a:xfrm>
          <a:prstGeom prst="rect">
            <a:avLst/>
          </a:prstGeom>
          <a:noFill/>
          <a:ln>
            <a:noFill/>
          </a:ln>
        </p:spPr>
      </p:pic>
      <p:pic>
        <p:nvPicPr>
          <p:cNvPr id="1450" name="Google Shape;1450;p44"/>
          <p:cNvPicPr preferRelativeResize="0"/>
          <p:nvPr/>
        </p:nvPicPr>
        <p:blipFill>
          <a:blip r:embed="rId4">
            <a:alphaModFix/>
          </a:blip>
          <a:stretch>
            <a:fillRect/>
          </a:stretch>
        </p:blipFill>
        <p:spPr>
          <a:xfrm flipH="1">
            <a:off x="3394077" y="1965548"/>
            <a:ext cx="1992300" cy="1573892"/>
          </a:xfrm>
          <a:prstGeom prst="rect">
            <a:avLst/>
          </a:prstGeom>
          <a:noFill/>
          <a:ln>
            <a:noFill/>
          </a:ln>
        </p:spPr>
      </p:pic>
      <p:pic>
        <p:nvPicPr>
          <p:cNvPr id="1451" name="Google Shape;1451;p44"/>
          <p:cNvPicPr preferRelativeResize="0"/>
          <p:nvPr/>
        </p:nvPicPr>
        <p:blipFill>
          <a:blip r:embed="rId5">
            <a:alphaModFix/>
          </a:blip>
          <a:stretch>
            <a:fillRect/>
          </a:stretch>
        </p:blipFill>
        <p:spPr>
          <a:xfrm>
            <a:off x="753600" y="1978875"/>
            <a:ext cx="2197050" cy="1547225"/>
          </a:xfrm>
          <a:prstGeom prst="rect">
            <a:avLst/>
          </a:prstGeom>
          <a:noFill/>
          <a:ln>
            <a:noFill/>
          </a:ln>
        </p:spPr>
      </p:pic>
      <p:sp>
        <p:nvSpPr>
          <p:cNvPr id="1452" name="Google Shape;1452;p44"/>
          <p:cNvSpPr txBox="1"/>
          <p:nvPr/>
        </p:nvSpPr>
        <p:spPr>
          <a:xfrm>
            <a:off x="804875" y="3433404"/>
            <a:ext cx="2196900" cy="1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Alegreya"/>
                <a:ea typeface="Alegreya"/>
                <a:cs typeface="Alegreya"/>
                <a:sym typeface="Alegreya"/>
              </a:rPr>
              <a:t>(</a:t>
            </a:r>
            <a:r>
              <a:rPr lang="en" dirty="0" err="1">
                <a:solidFill>
                  <a:schemeClr val="dk1"/>
                </a:solidFill>
                <a:latin typeface="Alegreya"/>
                <a:ea typeface="Alegreya"/>
                <a:cs typeface="Alegreya"/>
                <a:sym typeface="Alegreya"/>
              </a:rPr>
              <a:t>Visha</a:t>
            </a:r>
            <a:r>
              <a:rPr lang="en" dirty="0">
                <a:solidFill>
                  <a:schemeClr val="dk1"/>
                </a:solidFill>
                <a:latin typeface="Alegreya"/>
                <a:ea typeface="Alegreya"/>
                <a:cs typeface="Alegreya"/>
                <a:sym typeface="Alegreya"/>
              </a:rPr>
              <a:t> et al., 2018)</a:t>
            </a:r>
            <a:endParaRPr dirty="0">
              <a:solidFill>
                <a:schemeClr val="dk1"/>
              </a:solidFill>
              <a:latin typeface="Alegreya"/>
              <a:ea typeface="Alegreya"/>
              <a:cs typeface="Alegreya"/>
              <a:sym typeface="Alegreya"/>
            </a:endParaRPr>
          </a:p>
        </p:txBody>
      </p:sp>
      <p:sp>
        <p:nvSpPr>
          <p:cNvPr id="1453" name="Google Shape;1453;p44"/>
          <p:cNvSpPr txBox="1"/>
          <p:nvPr/>
        </p:nvSpPr>
        <p:spPr>
          <a:xfrm>
            <a:off x="3480750" y="3468425"/>
            <a:ext cx="1992300" cy="1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a:ea typeface="Alegreya"/>
                <a:cs typeface="Alegreya"/>
                <a:sym typeface="Alegreya"/>
              </a:rPr>
              <a:t>(Britannica, 2024)</a:t>
            </a:r>
            <a:endParaRPr>
              <a:solidFill>
                <a:schemeClr val="dk1"/>
              </a:solidFill>
              <a:latin typeface="Alegreya"/>
              <a:ea typeface="Alegreya"/>
              <a:cs typeface="Alegreya"/>
              <a:sym typeface="Alegreya"/>
            </a:endParaRPr>
          </a:p>
        </p:txBody>
      </p:sp>
      <p:sp>
        <p:nvSpPr>
          <p:cNvPr id="1454" name="Google Shape;1454;p44"/>
          <p:cNvSpPr txBox="1"/>
          <p:nvPr/>
        </p:nvSpPr>
        <p:spPr>
          <a:xfrm>
            <a:off x="6159200" y="3539450"/>
            <a:ext cx="2763900" cy="1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a:ea typeface="Alegreya"/>
                <a:cs typeface="Alegreya"/>
                <a:sym typeface="Alegreya"/>
              </a:rPr>
              <a:t>(Romero-Romero et al., 2022)</a:t>
            </a:r>
            <a:endParaRPr>
              <a:solidFill>
                <a:schemeClr val="dk1"/>
              </a:solidFill>
              <a:latin typeface="Alegreya"/>
              <a:ea typeface="Alegreya"/>
              <a:cs typeface="Alegreya"/>
              <a:sym typeface="Alegrey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8"/>
        <p:cNvGrpSpPr/>
        <p:nvPr/>
      </p:nvGrpSpPr>
      <p:grpSpPr>
        <a:xfrm>
          <a:off x="0" y="0"/>
          <a:ext cx="0" cy="0"/>
          <a:chOff x="0" y="0"/>
          <a:chExt cx="0" cy="0"/>
        </a:xfrm>
      </p:grpSpPr>
      <p:sp>
        <p:nvSpPr>
          <p:cNvPr id="1459" name="Google Shape;1459;p45"/>
          <p:cNvSpPr txBox="1">
            <a:spLocks noGrp="1"/>
          </p:cNvSpPr>
          <p:nvPr>
            <p:ph type="title"/>
          </p:nvPr>
        </p:nvSpPr>
        <p:spPr>
          <a:xfrm>
            <a:off x="720000" y="1916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a:ea typeface="Alegreya"/>
                <a:cs typeface="Alegreya"/>
                <a:sym typeface="Alegreya"/>
              </a:rPr>
              <a:t>Limitations</a:t>
            </a:r>
            <a:endParaRPr>
              <a:latin typeface="Alegreya"/>
              <a:ea typeface="Alegreya"/>
              <a:cs typeface="Alegreya"/>
              <a:sym typeface="Alegreya"/>
            </a:endParaRPr>
          </a:p>
        </p:txBody>
      </p:sp>
      <p:sp>
        <p:nvSpPr>
          <p:cNvPr id="1460" name="Google Shape;1460;p45"/>
          <p:cNvSpPr txBox="1"/>
          <p:nvPr/>
        </p:nvSpPr>
        <p:spPr>
          <a:xfrm>
            <a:off x="696950" y="1266125"/>
            <a:ext cx="7399200" cy="29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Nunito"/>
              <a:ea typeface="Nunito"/>
              <a:cs typeface="Nunito"/>
              <a:sym typeface="Nunito"/>
            </a:endParaRPr>
          </a:p>
        </p:txBody>
      </p:sp>
      <p:sp>
        <p:nvSpPr>
          <p:cNvPr id="1461" name="Google Shape;1461;p45"/>
          <p:cNvSpPr txBox="1"/>
          <p:nvPr/>
        </p:nvSpPr>
        <p:spPr>
          <a:xfrm>
            <a:off x="545700" y="816275"/>
            <a:ext cx="8052600" cy="198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Geologica"/>
              <a:ea typeface="Geologica"/>
              <a:cs typeface="Geologica"/>
              <a:sym typeface="Geologica"/>
            </a:endParaRPr>
          </a:p>
          <a:p>
            <a:pPr marL="457200" lvl="0" indent="-342900" algn="l" rtl="0">
              <a:lnSpc>
                <a:spcPct val="115000"/>
              </a:lnSpc>
              <a:spcBef>
                <a:spcPts val="0"/>
              </a:spcBef>
              <a:spcAft>
                <a:spcPts val="0"/>
              </a:spcAft>
              <a:buClr>
                <a:schemeClr val="dk1"/>
              </a:buClr>
              <a:buSzPts val="1800"/>
              <a:buFont typeface="Alegreya"/>
              <a:buChar char="●"/>
            </a:pPr>
            <a:r>
              <a:rPr lang="en" sz="1800">
                <a:solidFill>
                  <a:schemeClr val="dk1"/>
                </a:solidFill>
                <a:latin typeface="Alegreya"/>
                <a:ea typeface="Alegreya"/>
                <a:cs typeface="Alegreya"/>
                <a:sym typeface="Alegreya"/>
              </a:rPr>
              <a:t>Only Ontario lakes - could see bigger patterns if more provinces or states are analyzed (i.e. contaminants overtime)</a:t>
            </a:r>
            <a:endParaRPr sz="1800">
              <a:solidFill>
                <a:schemeClr val="dk1"/>
              </a:solidFill>
              <a:latin typeface="Alegreya"/>
              <a:ea typeface="Alegreya"/>
              <a:cs typeface="Alegreya"/>
              <a:sym typeface="Alegreya"/>
            </a:endParaRPr>
          </a:p>
          <a:p>
            <a:pPr marL="457200" lvl="0" indent="-342900" algn="l" rtl="0">
              <a:lnSpc>
                <a:spcPct val="115000"/>
              </a:lnSpc>
              <a:spcBef>
                <a:spcPts val="0"/>
              </a:spcBef>
              <a:spcAft>
                <a:spcPts val="0"/>
              </a:spcAft>
              <a:buClr>
                <a:schemeClr val="dk1"/>
              </a:buClr>
              <a:buSzPts val="1800"/>
              <a:buFont typeface="Alegreya"/>
              <a:buChar char="●"/>
            </a:pPr>
            <a:r>
              <a:rPr lang="en" sz="1800">
                <a:solidFill>
                  <a:schemeClr val="dk1"/>
                </a:solidFill>
                <a:latin typeface="Alegreya"/>
                <a:ea typeface="Alegreya"/>
                <a:cs typeface="Alegreya"/>
                <a:sym typeface="Alegreya"/>
              </a:rPr>
              <a:t>Total fish species decreased - species in our dataset had to match fishbase; more fish species = more changes (i.e. trophic level and lifespan)</a:t>
            </a:r>
            <a:endParaRPr sz="1800">
              <a:solidFill>
                <a:schemeClr val="dk1"/>
              </a:solidFill>
              <a:latin typeface="Alegreya"/>
              <a:ea typeface="Alegreya"/>
              <a:cs typeface="Alegreya"/>
              <a:sym typeface="Alegreya"/>
            </a:endParaRPr>
          </a:p>
          <a:p>
            <a:pPr marL="457200" lvl="0" indent="-342900" algn="l" rtl="0">
              <a:lnSpc>
                <a:spcPct val="115000"/>
              </a:lnSpc>
              <a:spcBef>
                <a:spcPts val="0"/>
              </a:spcBef>
              <a:spcAft>
                <a:spcPts val="0"/>
              </a:spcAft>
              <a:buClr>
                <a:schemeClr val="dk1"/>
              </a:buClr>
              <a:buSzPts val="1800"/>
              <a:buFont typeface="Alegreya"/>
              <a:buChar char="●"/>
            </a:pPr>
            <a:r>
              <a:rPr lang="en" sz="1800">
                <a:solidFill>
                  <a:schemeClr val="dk1"/>
                </a:solidFill>
                <a:latin typeface="Alegreya"/>
                <a:ea typeface="Alegreya"/>
                <a:cs typeface="Alegreya"/>
                <a:sym typeface="Alegreya"/>
              </a:rPr>
              <a:t>Location - some lakes = more contaminated than others (i.e. rural vs urban areas) - contaminants at bottom of lake and demersal species could be different as well as lifespan</a:t>
            </a:r>
            <a:endParaRPr sz="18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100">
              <a:latin typeface="Geologica"/>
              <a:ea typeface="Geologica"/>
              <a:cs typeface="Geologica"/>
              <a:sym typeface="Geologica"/>
            </a:endParaRPr>
          </a:p>
          <a:p>
            <a:pPr marL="0" lvl="0" indent="0" algn="l" rtl="0">
              <a:spcBef>
                <a:spcPts val="0"/>
              </a:spcBef>
              <a:spcAft>
                <a:spcPts val="0"/>
              </a:spcAft>
              <a:buNone/>
            </a:pPr>
            <a:endParaRPr>
              <a:solidFill>
                <a:schemeClr val="dk1"/>
              </a:solidFill>
              <a:latin typeface="Geologica"/>
              <a:ea typeface="Geologica"/>
              <a:cs typeface="Geologica"/>
              <a:sym typeface="Geologica"/>
            </a:endParaRPr>
          </a:p>
        </p:txBody>
      </p:sp>
      <p:grpSp>
        <p:nvGrpSpPr>
          <p:cNvPr id="1462" name="Google Shape;1462;p45"/>
          <p:cNvGrpSpPr/>
          <p:nvPr/>
        </p:nvGrpSpPr>
        <p:grpSpPr>
          <a:xfrm>
            <a:off x="483463" y="4309975"/>
            <a:ext cx="1314475" cy="465075"/>
            <a:chOff x="1694675" y="1750750"/>
            <a:chExt cx="1314475" cy="465075"/>
          </a:xfrm>
        </p:grpSpPr>
        <p:sp>
          <p:nvSpPr>
            <p:cNvPr id="1463" name="Google Shape;1463;p45"/>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5"/>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5"/>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5"/>
          <p:cNvGrpSpPr/>
          <p:nvPr/>
        </p:nvGrpSpPr>
        <p:grpSpPr>
          <a:xfrm>
            <a:off x="8181313" y="4023313"/>
            <a:ext cx="759640" cy="1038379"/>
            <a:chOff x="5425625" y="2365175"/>
            <a:chExt cx="486325" cy="664775"/>
          </a:xfrm>
        </p:grpSpPr>
        <p:sp>
          <p:nvSpPr>
            <p:cNvPr id="1467" name="Google Shape;1467;p45"/>
            <p:cNvSpPr/>
            <p:nvPr/>
          </p:nvSpPr>
          <p:spPr>
            <a:xfrm>
              <a:off x="5474175" y="2574975"/>
              <a:ext cx="215475" cy="440700"/>
            </a:xfrm>
            <a:custGeom>
              <a:avLst/>
              <a:gdLst/>
              <a:ahLst/>
              <a:cxnLst/>
              <a:rect l="l" t="t" r="r" b="b"/>
              <a:pathLst>
                <a:path w="8619" h="17628" extrusionOk="0">
                  <a:moveTo>
                    <a:pt x="1750" y="1"/>
                  </a:moveTo>
                  <a:cubicBezTo>
                    <a:pt x="1582" y="1"/>
                    <a:pt x="1422" y="82"/>
                    <a:pt x="1335" y="276"/>
                  </a:cubicBezTo>
                  <a:cubicBezTo>
                    <a:pt x="0" y="3229"/>
                    <a:pt x="1133" y="6345"/>
                    <a:pt x="2873" y="8833"/>
                  </a:cubicBezTo>
                  <a:cubicBezTo>
                    <a:pt x="3783" y="10148"/>
                    <a:pt x="5058" y="11139"/>
                    <a:pt x="5907" y="12474"/>
                  </a:cubicBezTo>
                  <a:cubicBezTo>
                    <a:pt x="6757" y="13830"/>
                    <a:pt x="7202" y="15610"/>
                    <a:pt x="6959" y="17208"/>
                  </a:cubicBezTo>
                  <a:cubicBezTo>
                    <a:pt x="6918" y="17427"/>
                    <a:pt x="7109" y="17628"/>
                    <a:pt x="7293" y="17628"/>
                  </a:cubicBezTo>
                  <a:cubicBezTo>
                    <a:pt x="7381" y="17628"/>
                    <a:pt x="7467" y="17582"/>
                    <a:pt x="7526" y="17471"/>
                  </a:cubicBezTo>
                  <a:cubicBezTo>
                    <a:pt x="8618" y="15367"/>
                    <a:pt x="7425" y="12495"/>
                    <a:pt x="6069" y="10795"/>
                  </a:cubicBezTo>
                  <a:cubicBezTo>
                    <a:pt x="4916" y="9379"/>
                    <a:pt x="3702" y="8145"/>
                    <a:pt x="2832" y="6506"/>
                  </a:cubicBezTo>
                  <a:cubicBezTo>
                    <a:pt x="1841" y="4645"/>
                    <a:pt x="1760" y="2744"/>
                    <a:pt x="2347" y="741"/>
                  </a:cubicBezTo>
                  <a:cubicBezTo>
                    <a:pt x="2469" y="334"/>
                    <a:pt x="209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5"/>
            <p:cNvSpPr/>
            <p:nvPr/>
          </p:nvSpPr>
          <p:spPr>
            <a:xfrm>
              <a:off x="5595650" y="2994525"/>
              <a:ext cx="178650" cy="35425"/>
            </a:xfrm>
            <a:custGeom>
              <a:avLst/>
              <a:gdLst/>
              <a:ahLst/>
              <a:cxnLst/>
              <a:rect l="l" t="t" r="r" b="b"/>
              <a:pathLst>
                <a:path w="7146" h="1417" extrusionOk="0">
                  <a:moveTo>
                    <a:pt x="6427" y="0"/>
                  </a:moveTo>
                  <a:cubicBezTo>
                    <a:pt x="6414" y="0"/>
                    <a:pt x="6402" y="1"/>
                    <a:pt x="6389" y="1"/>
                  </a:cubicBezTo>
                  <a:cubicBezTo>
                    <a:pt x="5438" y="22"/>
                    <a:pt x="4467" y="204"/>
                    <a:pt x="3496" y="285"/>
                  </a:cubicBezTo>
                  <a:cubicBezTo>
                    <a:pt x="3253" y="303"/>
                    <a:pt x="3016" y="311"/>
                    <a:pt x="2781" y="311"/>
                  </a:cubicBezTo>
                  <a:cubicBezTo>
                    <a:pt x="1959" y="311"/>
                    <a:pt x="1174" y="213"/>
                    <a:pt x="340" y="102"/>
                  </a:cubicBezTo>
                  <a:cubicBezTo>
                    <a:pt x="334" y="102"/>
                    <a:pt x="327" y="101"/>
                    <a:pt x="320" y="101"/>
                  </a:cubicBezTo>
                  <a:cubicBezTo>
                    <a:pt x="147" y="101"/>
                    <a:pt x="1" y="350"/>
                    <a:pt x="118" y="487"/>
                  </a:cubicBezTo>
                  <a:lnTo>
                    <a:pt x="97" y="507"/>
                  </a:lnTo>
                  <a:cubicBezTo>
                    <a:pt x="664" y="1296"/>
                    <a:pt x="1979" y="1357"/>
                    <a:pt x="2849" y="1397"/>
                  </a:cubicBezTo>
                  <a:cubicBezTo>
                    <a:pt x="3101" y="1410"/>
                    <a:pt x="3358" y="1417"/>
                    <a:pt x="3618" y="1417"/>
                  </a:cubicBezTo>
                  <a:cubicBezTo>
                    <a:pt x="4591" y="1417"/>
                    <a:pt x="5605" y="1326"/>
                    <a:pt x="6531" y="1134"/>
                  </a:cubicBezTo>
                  <a:cubicBezTo>
                    <a:pt x="7146" y="995"/>
                    <a:pt x="7060" y="0"/>
                    <a:pt x="6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5"/>
            <p:cNvSpPr/>
            <p:nvPr/>
          </p:nvSpPr>
          <p:spPr>
            <a:xfrm>
              <a:off x="5607700" y="2431150"/>
              <a:ext cx="97125" cy="597875"/>
            </a:xfrm>
            <a:custGeom>
              <a:avLst/>
              <a:gdLst/>
              <a:ahLst/>
              <a:cxnLst/>
              <a:rect l="l" t="t" r="r" b="b"/>
              <a:pathLst>
                <a:path w="3885" h="23915" extrusionOk="0">
                  <a:moveTo>
                    <a:pt x="711" y="0"/>
                  </a:moveTo>
                  <a:cubicBezTo>
                    <a:pt x="376" y="0"/>
                    <a:pt x="0" y="276"/>
                    <a:pt x="61" y="708"/>
                  </a:cubicBezTo>
                  <a:cubicBezTo>
                    <a:pt x="587" y="4430"/>
                    <a:pt x="1456" y="8092"/>
                    <a:pt x="2023" y="11814"/>
                  </a:cubicBezTo>
                  <a:cubicBezTo>
                    <a:pt x="2347" y="13837"/>
                    <a:pt x="2508" y="15881"/>
                    <a:pt x="2488" y="17944"/>
                  </a:cubicBezTo>
                  <a:cubicBezTo>
                    <a:pt x="2468" y="19886"/>
                    <a:pt x="2023" y="21707"/>
                    <a:pt x="1740" y="23609"/>
                  </a:cubicBezTo>
                  <a:cubicBezTo>
                    <a:pt x="1715" y="23797"/>
                    <a:pt x="1884" y="23915"/>
                    <a:pt x="2045" y="23915"/>
                  </a:cubicBezTo>
                  <a:cubicBezTo>
                    <a:pt x="2144" y="23915"/>
                    <a:pt x="2240" y="23870"/>
                    <a:pt x="2286" y="23770"/>
                  </a:cubicBezTo>
                  <a:cubicBezTo>
                    <a:pt x="3884" y="20574"/>
                    <a:pt x="3641" y="16346"/>
                    <a:pt x="3237" y="12887"/>
                  </a:cubicBezTo>
                  <a:cubicBezTo>
                    <a:pt x="2751" y="8699"/>
                    <a:pt x="1760" y="4613"/>
                    <a:pt x="1193" y="425"/>
                  </a:cubicBezTo>
                  <a:cubicBezTo>
                    <a:pt x="1152" y="129"/>
                    <a:pt x="941"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5"/>
            <p:cNvSpPr/>
            <p:nvPr/>
          </p:nvSpPr>
          <p:spPr>
            <a:xfrm>
              <a:off x="5671850" y="2441725"/>
              <a:ext cx="218575" cy="563800"/>
            </a:xfrm>
            <a:custGeom>
              <a:avLst/>
              <a:gdLst/>
              <a:ahLst/>
              <a:cxnLst/>
              <a:rect l="l" t="t" r="r" b="b"/>
              <a:pathLst>
                <a:path w="8743" h="22552" extrusionOk="0">
                  <a:moveTo>
                    <a:pt x="7135" y="0"/>
                  </a:moveTo>
                  <a:cubicBezTo>
                    <a:pt x="6787" y="0"/>
                    <a:pt x="6396" y="293"/>
                    <a:pt x="6456" y="750"/>
                  </a:cubicBezTo>
                  <a:cubicBezTo>
                    <a:pt x="6962" y="4776"/>
                    <a:pt x="7529" y="9247"/>
                    <a:pt x="4636" y="12545"/>
                  </a:cubicBezTo>
                  <a:cubicBezTo>
                    <a:pt x="3462" y="13900"/>
                    <a:pt x="2046" y="14992"/>
                    <a:pt x="1136" y="16570"/>
                  </a:cubicBezTo>
                  <a:cubicBezTo>
                    <a:pt x="124" y="18310"/>
                    <a:pt x="266" y="20394"/>
                    <a:pt x="23" y="22336"/>
                  </a:cubicBezTo>
                  <a:cubicBezTo>
                    <a:pt x="1" y="22472"/>
                    <a:pt x="125" y="22551"/>
                    <a:pt x="248" y="22551"/>
                  </a:cubicBezTo>
                  <a:cubicBezTo>
                    <a:pt x="345" y="22551"/>
                    <a:pt x="442" y="22503"/>
                    <a:pt x="468" y="22397"/>
                  </a:cubicBezTo>
                  <a:cubicBezTo>
                    <a:pt x="1035" y="20131"/>
                    <a:pt x="1237" y="17825"/>
                    <a:pt x="2815" y="15963"/>
                  </a:cubicBezTo>
                  <a:cubicBezTo>
                    <a:pt x="4049" y="14487"/>
                    <a:pt x="5627" y="13414"/>
                    <a:pt x="6679" y="11756"/>
                  </a:cubicBezTo>
                  <a:cubicBezTo>
                    <a:pt x="8742" y="8458"/>
                    <a:pt x="8075" y="4088"/>
                    <a:pt x="7630" y="447"/>
                  </a:cubicBezTo>
                  <a:cubicBezTo>
                    <a:pt x="7589" y="136"/>
                    <a:pt x="7372" y="0"/>
                    <a:pt x="7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5"/>
            <p:cNvSpPr/>
            <p:nvPr/>
          </p:nvSpPr>
          <p:spPr>
            <a:xfrm>
              <a:off x="5425625" y="2633950"/>
              <a:ext cx="228225" cy="384800"/>
            </a:xfrm>
            <a:custGeom>
              <a:avLst/>
              <a:gdLst/>
              <a:ahLst/>
              <a:cxnLst/>
              <a:rect l="l" t="t" r="r" b="b"/>
              <a:pathLst>
                <a:path w="9129" h="15392" extrusionOk="0">
                  <a:moveTo>
                    <a:pt x="524" y="0"/>
                  </a:moveTo>
                  <a:cubicBezTo>
                    <a:pt x="260" y="0"/>
                    <a:pt x="0" y="167"/>
                    <a:pt x="0" y="506"/>
                  </a:cubicBezTo>
                  <a:cubicBezTo>
                    <a:pt x="40" y="3622"/>
                    <a:pt x="1072" y="6332"/>
                    <a:pt x="2893" y="8821"/>
                  </a:cubicBezTo>
                  <a:cubicBezTo>
                    <a:pt x="3702" y="9933"/>
                    <a:pt x="4673" y="10925"/>
                    <a:pt x="5604" y="11936"/>
                  </a:cubicBezTo>
                  <a:cubicBezTo>
                    <a:pt x="6656" y="13069"/>
                    <a:pt x="7667" y="14343"/>
                    <a:pt x="8841" y="15355"/>
                  </a:cubicBezTo>
                  <a:cubicBezTo>
                    <a:pt x="8871" y="15381"/>
                    <a:pt x="8906" y="15392"/>
                    <a:pt x="8940" y="15392"/>
                  </a:cubicBezTo>
                  <a:cubicBezTo>
                    <a:pt x="9039" y="15392"/>
                    <a:pt x="9129" y="15294"/>
                    <a:pt x="9083" y="15173"/>
                  </a:cubicBezTo>
                  <a:cubicBezTo>
                    <a:pt x="8052" y="12887"/>
                    <a:pt x="5847" y="11005"/>
                    <a:pt x="4309" y="9023"/>
                  </a:cubicBezTo>
                  <a:cubicBezTo>
                    <a:pt x="2367" y="6514"/>
                    <a:pt x="1113" y="3743"/>
                    <a:pt x="1072" y="526"/>
                  </a:cubicBezTo>
                  <a:cubicBezTo>
                    <a:pt x="1072" y="177"/>
                    <a:pt x="796" y="0"/>
                    <a:pt x="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5"/>
            <p:cNvSpPr/>
            <p:nvPr/>
          </p:nvSpPr>
          <p:spPr>
            <a:xfrm>
              <a:off x="5635500" y="2365175"/>
              <a:ext cx="118375" cy="635925"/>
            </a:xfrm>
            <a:custGeom>
              <a:avLst/>
              <a:gdLst/>
              <a:ahLst/>
              <a:cxnLst/>
              <a:rect l="l" t="t" r="r" b="b"/>
              <a:pathLst>
                <a:path w="4735" h="25437" extrusionOk="0">
                  <a:moveTo>
                    <a:pt x="2332" y="0"/>
                  </a:moveTo>
                  <a:cubicBezTo>
                    <a:pt x="1955" y="0"/>
                    <a:pt x="1567" y="306"/>
                    <a:pt x="1700" y="778"/>
                  </a:cubicBezTo>
                  <a:cubicBezTo>
                    <a:pt x="2792" y="4966"/>
                    <a:pt x="3460" y="9254"/>
                    <a:pt x="2448" y="13543"/>
                  </a:cubicBezTo>
                  <a:cubicBezTo>
                    <a:pt x="1538" y="17326"/>
                    <a:pt x="1" y="21372"/>
                    <a:pt x="1012" y="25297"/>
                  </a:cubicBezTo>
                  <a:cubicBezTo>
                    <a:pt x="1040" y="25391"/>
                    <a:pt x="1125" y="25437"/>
                    <a:pt x="1208" y="25437"/>
                  </a:cubicBezTo>
                  <a:cubicBezTo>
                    <a:pt x="1304" y="25437"/>
                    <a:pt x="1396" y="25375"/>
                    <a:pt x="1396" y="25256"/>
                  </a:cubicBezTo>
                  <a:cubicBezTo>
                    <a:pt x="1295" y="23051"/>
                    <a:pt x="1518" y="21028"/>
                    <a:pt x="2084" y="18904"/>
                  </a:cubicBezTo>
                  <a:cubicBezTo>
                    <a:pt x="2651" y="16780"/>
                    <a:pt x="3379" y="14716"/>
                    <a:pt x="3864" y="12572"/>
                  </a:cubicBezTo>
                  <a:cubicBezTo>
                    <a:pt x="4734" y="8607"/>
                    <a:pt x="3905" y="4318"/>
                    <a:pt x="2914" y="454"/>
                  </a:cubicBezTo>
                  <a:cubicBezTo>
                    <a:pt x="2832" y="138"/>
                    <a:pt x="2585"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5"/>
            <p:cNvSpPr/>
            <p:nvPr/>
          </p:nvSpPr>
          <p:spPr>
            <a:xfrm>
              <a:off x="5666300" y="2489900"/>
              <a:ext cx="160900" cy="510525"/>
            </a:xfrm>
            <a:custGeom>
              <a:avLst/>
              <a:gdLst/>
              <a:ahLst/>
              <a:cxnLst/>
              <a:rect l="l" t="t" r="r" b="b"/>
              <a:pathLst>
                <a:path w="6436" h="20421" extrusionOk="0">
                  <a:moveTo>
                    <a:pt x="5352" y="0"/>
                  </a:moveTo>
                  <a:cubicBezTo>
                    <a:pt x="5101" y="0"/>
                    <a:pt x="4831" y="187"/>
                    <a:pt x="4797" y="482"/>
                  </a:cubicBezTo>
                  <a:cubicBezTo>
                    <a:pt x="4554" y="2242"/>
                    <a:pt x="4959" y="4103"/>
                    <a:pt x="5080" y="5863"/>
                  </a:cubicBezTo>
                  <a:cubicBezTo>
                    <a:pt x="5202" y="7826"/>
                    <a:pt x="5040" y="9748"/>
                    <a:pt x="4514" y="11649"/>
                  </a:cubicBezTo>
                  <a:cubicBezTo>
                    <a:pt x="4109" y="13146"/>
                    <a:pt x="3664" y="14643"/>
                    <a:pt x="3037" y="16059"/>
                  </a:cubicBezTo>
                  <a:cubicBezTo>
                    <a:pt x="2329" y="17597"/>
                    <a:pt x="1338" y="18750"/>
                    <a:pt x="164" y="19944"/>
                  </a:cubicBezTo>
                  <a:cubicBezTo>
                    <a:pt x="0" y="20108"/>
                    <a:pt x="132" y="20420"/>
                    <a:pt x="353" y="20420"/>
                  </a:cubicBezTo>
                  <a:cubicBezTo>
                    <a:pt x="377" y="20420"/>
                    <a:pt x="402" y="20417"/>
                    <a:pt x="427" y="20409"/>
                  </a:cubicBezTo>
                  <a:cubicBezTo>
                    <a:pt x="3482" y="19478"/>
                    <a:pt x="4736" y="15331"/>
                    <a:pt x="5525" y="12620"/>
                  </a:cubicBezTo>
                  <a:cubicBezTo>
                    <a:pt x="6112" y="10658"/>
                    <a:pt x="6436" y="8675"/>
                    <a:pt x="6395" y="6632"/>
                  </a:cubicBezTo>
                  <a:cubicBezTo>
                    <a:pt x="6355" y="4609"/>
                    <a:pt x="6233" y="2364"/>
                    <a:pt x="5788" y="381"/>
                  </a:cubicBezTo>
                  <a:cubicBezTo>
                    <a:pt x="5735" y="115"/>
                    <a:pt x="5549" y="0"/>
                    <a:pt x="5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5"/>
            <p:cNvSpPr/>
            <p:nvPr/>
          </p:nvSpPr>
          <p:spPr>
            <a:xfrm>
              <a:off x="5475575" y="2421500"/>
              <a:ext cx="199175" cy="558025"/>
            </a:xfrm>
            <a:custGeom>
              <a:avLst/>
              <a:gdLst/>
              <a:ahLst/>
              <a:cxnLst/>
              <a:rect l="l" t="t" r="r" b="b"/>
              <a:pathLst>
                <a:path w="7967" h="22321" extrusionOk="0">
                  <a:moveTo>
                    <a:pt x="1019" y="0"/>
                  </a:moveTo>
                  <a:cubicBezTo>
                    <a:pt x="506" y="0"/>
                    <a:pt x="1" y="523"/>
                    <a:pt x="349" y="1094"/>
                  </a:cubicBezTo>
                  <a:cubicBezTo>
                    <a:pt x="4152" y="7365"/>
                    <a:pt x="6135" y="15012"/>
                    <a:pt x="7551" y="22174"/>
                  </a:cubicBezTo>
                  <a:cubicBezTo>
                    <a:pt x="7569" y="22273"/>
                    <a:pt x="7655" y="22320"/>
                    <a:pt x="7744" y="22320"/>
                  </a:cubicBezTo>
                  <a:cubicBezTo>
                    <a:pt x="7853" y="22320"/>
                    <a:pt x="7966" y="22248"/>
                    <a:pt x="7955" y="22113"/>
                  </a:cubicBezTo>
                  <a:cubicBezTo>
                    <a:pt x="7409" y="14608"/>
                    <a:pt x="5588" y="6860"/>
                    <a:pt x="1643" y="366"/>
                  </a:cubicBezTo>
                  <a:cubicBezTo>
                    <a:pt x="1486" y="107"/>
                    <a:pt x="1252" y="0"/>
                    <a:pt x="1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5"/>
            <p:cNvSpPr/>
            <p:nvPr/>
          </p:nvSpPr>
          <p:spPr>
            <a:xfrm>
              <a:off x="5686500" y="2682350"/>
              <a:ext cx="225450" cy="329675"/>
            </a:xfrm>
            <a:custGeom>
              <a:avLst/>
              <a:gdLst/>
              <a:ahLst/>
              <a:cxnLst/>
              <a:rect l="l" t="t" r="r" b="b"/>
              <a:pathLst>
                <a:path w="9018" h="13187" extrusionOk="0">
                  <a:moveTo>
                    <a:pt x="8498" y="1"/>
                  </a:moveTo>
                  <a:cubicBezTo>
                    <a:pt x="8305" y="1"/>
                    <a:pt x="8116" y="104"/>
                    <a:pt x="8055" y="330"/>
                  </a:cubicBezTo>
                  <a:cubicBezTo>
                    <a:pt x="7347" y="3122"/>
                    <a:pt x="6943" y="5873"/>
                    <a:pt x="4899" y="8058"/>
                  </a:cubicBezTo>
                  <a:cubicBezTo>
                    <a:pt x="3342" y="9737"/>
                    <a:pt x="1056" y="10526"/>
                    <a:pt x="105" y="12751"/>
                  </a:cubicBezTo>
                  <a:cubicBezTo>
                    <a:pt x="1" y="12975"/>
                    <a:pt x="236" y="13187"/>
                    <a:pt x="448" y="13187"/>
                  </a:cubicBezTo>
                  <a:cubicBezTo>
                    <a:pt x="524" y="13187"/>
                    <a:pt x="598" y="13159"/>
                    <a:pt x="651" y="13095"/>
                  </a:cubicBezTo>
                  <a:cubicBezTo>
                    <a:pt x="2310" y="11153"/>
                    <a:pt x="4738" y="10142"/>
                    <a:pt x="6316" y="8139"/>
                  </a:cubicBezTo>
                  <a:cubicBezTo>
                    <a:pt x="7954" y="6055"/>
                    <a:pt x="8986" y="3162"/>
                    <a:pt x="9006" y="492"/>
                  </a:cubicBezTo>
                  <a:cubicBezTo>
                    <a:pt x="9018" y="181"/>
                    <a:pt x="8754" y="1"/>
                    <a:pt x="8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79"/>
        <p:cNvGrpSpPr/>
        <p:nvPr/>
      </p:nvGrpSpPr>
      <p:grpSpPr>
        <a:xfrm>
          <a:off x="0" y="0"/>
          <a:ext cx="0" cy="0"/>
          <a:chOff x="0" y="0"/>
          <a:chExt cx="0" cy="0"/>
        </a:xfrm>
      </p:grpSpPr>
      <p:sp>
        <p:nvSpPr>
          <p:cNvPr id="1480" name="Google Shape;1480;p46"/>
          <p:cNvSpPr txBox="1">
            <a:spLocks noGrp="1"/>
          </p:cNvSpPr>
          <p:nvPr>
            <p:ph type="title"/>
          </p:nvPr>
        </p:nvSpPr>
        <p:spPr>
          <a:xfrm>
            <a:off x="720000" y="2862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a:ea typeface="Alegreya"/>
                <a:cs typeface="Alegreya"/>
                <a:sym typeface="Alegreya"/>
              </a:rPr>
              <a:t>Next Steps and Final Thoughts</a:t>
            </a:r>
            <a:endParaRPr>
              <a:latin typeface="Alegreya"/>
              <a:ea typeface="Alegreya"/>
              <a:cs typeface="Alegreya"/>
              <a:sym typeface="Alegreya"/>
            </a:endParaRPr>
          </a:p>
        </p:txBody>
      </p:sp>
      <p:sp>
        <p:nvSpPr>
          <p:cNvPr id="1481" name="Google Shape;1481;p46"/>
          <p:cNvSpPr txBox="1"/>
          <p:nvPr/>
        </p:nvSpPr>
        <p:spPr>
          <a:xfrm>
            <a:off x="487800" y="993500"/>
            <a:ext cx="8168400" cy="262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Alegreya"/>
                <a:ea typeface="Alegreya"/>
                <a:cs typeface="Alegreya"/>
                <a:sym typeface="Alegreya"/>
              </a:rPr>
              <a:t>Next Steps:</a:t>
            </a:r>
            <a:endParaRPr sz="1800">
              <a:solidFill>
                <a:schemeClr val="dk1"/>
              </a:solidFill>
              <a:latin typeface="Alegreya"/>
              <a:ea typeface="Alegreya"/>
              <a:cs typeface="Alegreya"/>
              <a:sym typeface="Alegreya"/>
            </a:endParaRPr>
          </a:p>
          <a:p>
            <a:pPr marL="457200" lvl="0" indent="-342900" algn="l" rtl="0">
              <a:lnSpc>
                <a:spcPct val="115000"/>
              </a:lnSpc>
              <a:spcBef>
                <a:spcPts val="0"/>
              </a:spcBef>
              <a:spcAft>
                <a:spcPts val="0"/>
              </a:spcAft>
              <a:buClr>
                <a:schemeClr val="dk1"/>
              </a:buClr>
              <a:buSzPts val="1800"/>
              <a:buFont typeface="Alegreya"/>
              <a:buChar char="●"/>
            </a:pPr>
            <a:r>
              <a:rPr lang="en" sz="1800">
                <a:solidFill>
                  <a:schemeClr val="dk1"/>
                </a:solidFill>
                <a:latin typeface="Alegreya"/>
                <a:ea typeface="Alegreya"/>
                <a:cs typeface="Alegreya"/>
                <a:sym typeface="Alegreya"/>
              </a:rPr>
              <a:t>How contaminants vary between different-sized lakes or locations</a:t>
            </a:r>
            <a:endParaRPr sz="1800">
              <a:solidFill>
                <a:schemeClr val="dk1"/>
              </a:solidFill>
              <a:latin typeface="Alegreya"/>
              <a:ea typeface="Alegreya"/>
              <a:cs typeface="Alegreya"/>
              <a:sym typeface="Alegreya"/>
            </a:endParaRPr>
          </a:p>
          <a:p>
            <a:pPr marL="457200" lvl="0" indent="-342900" algn="l" rtl="0">
              <a:lnSpc>
                <a:spcPct val="115000"/>
              </a:lnSpc>
              <a:spcBef>
                <a:spcPts val="0"/>
              </a:spcBef>
              <a:spcAft>
                <a:spcPts val="0"/>
              </a:spcAft>
              <a:buClr>
                <a:schemeClr val="dk1"/>
              </a:buClr>
              <a:buSzPts val="1800"/>
              <a:buFont typeface="Alegreya"/>
              <a:buChar char="●"/>
            </a:pPr>
            <a:r>
              <a:rPr lang="en" sz="1800">
                <a:solidFill>
                  <a:schemeClr val="dk1"/>
                </a:solidFill>
                <a:latin typeface="Alegreya"/>
                <a:ea typeface="Alegreya"/>
                <a:cs typeface="Alegreya"/>
                <a:sym typeface="Alegreya"/>
              </a:rPr>
              <a:t>Effects on specific fish species </a:t>
            </a:r>
            <a:endParaRPr sz="1800">
              <a:solidFill>
                <a:schemeClr val="dk1"/>
              </a:solidFill>
              <a:latin typeface="Alegreya"/>
              <a:ea typeface="Alegreya"/>
              <a:cs typeface="Alegreya"/>
              <a:sym typeface="Alegreya"/>
            </a:endParaRPr>
          </a:p>
          <a:p>
            <a:pPr marL="457200" lvl="0" indent="-342900" algn="l" rtl="0">
              <a:lnSpc>
                <a:spcPct val="115000"/>
              </a:lnSpc>
              <a:spcBef>
                <a:spcPts val="0"/>
              </a:spcBef>
              <a:spcAft>
                <a:spcPts val="0"/>
              </a:spcAft>
              <a:buClr>
                <a:schemeClr val="dk1"/>
              </a:buClr>
              <a:buSzPts val="1800"/>
              <a:buFont typeface="Alegreya"/>
              <a:buChar char="●"/>
            </a:pPr>
            <a:r>
              <a:rPr lang="en" sz="1800">
                <a:solidFill>
                  <a:schemeClr val="dk1"/>
                </a:solidFill>
                <a:latin typeface="Alegreya"/>
                <a:ea typeface="Alegreya"/>
                <a:cs typeface="Alegreya"/>
                <a:sym typeface="Alegreya"/>
              </a:rPr>
              <a:t>Different life stages of fish</a:t>
            </a:r>
            <a:endParaRPr sz="18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8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800">
                <a:solidFill>
                  <a:schemeClr val="dk1"/>
                </a:solidFill>
                <a:latin typeface="Alegreya"/>
                <a:ea typeface="Alegreya"/>
                <a:cs typeface="Alegreya"/>
                <a:sym typeface="Alegreya"/>
              </a:rPr>
              <a:t>Final Thoughts:</a:t>
            </a:r>
            <a:endParaRPr sz="1800">
              <a:solidFill>
                <a:schemeClr val="dk1"/>
              </a:solidFill>
              <a:latin typeface="Alegreya"/>
              <a:ea typeface="Alegreya"/>
              <a:cs typeface="Alegreya"/>
              <a:sym typeface="Alegreya"/>
            </a:endParaRPr>
          </a:p>
          <a:p>
            <a:pPr marL="457200" lvl="0" indent="-342900" algn="l" rtl="0">
              <a:lnSpc>
                <a:spcPct val="115000"/>
              </a:lnSpc>
              <a:spcBef>
                <a:spcPts val="0"/>
              </a:spcBef>
              <a:spcAft>
                <a:spcPts val="0"/>
              </a:spcAft>
              <a:buClr>
                <a:schemeClr val="dk1"/>
              </a:buClr>
              <a:buSzPts val="1800"/>
              <a:buFont typeface="Alegreya"/>
              <a:buChar char="●"/>
            </a:pPr>
            <a:r>
              <a:rPr lang="en" sz="1800">
                <a:solidFill>
                  <a:schemeClr val="dk1"/>
                </a:solidFill>
                <a:latin typeface="Alegreya"/>
                <a:ea typeface="Alegreya"/>
                <a:cs typeface="Alegreya"/>
                <a:sym typeface="Alegreya"/>
              </a:rPr>
              <a:t>Increasing contaminant concentrations through time, in trophic levels, and in fish closer to the bottom of the lake</a:t>
            </a:r>
            <a:endParaRPr sz="1800">
              <a:solidFill>
                <a:schemeClr val="dk1"/>
              </a:solidFill>
              <a:latin typeface="Alegreya"/>
              <a:ea typeface="Alegreya"/>
              <a:cs typeface="Alegreya"/>
              <a:sym typeface="Alegreya"/>
            </a:endParaRPr>
          </a:p>
          <a:p>
            <a:pPr marL="457200" lvl="0" indent="-342900" algn="l" rtl="0">
              <a:lnSpc>
                <a:spcPct val="115000"/>
              </a:lnSpc>
              <a:spcBef>
                <a:spcPts val="0"/>
              </a:spcBef>
              <a:spcAft>
                <a:spcPts val="0"/>
              </a:spcAft>
              <a:buClr>
                <a:schemeClr val="dk1"/>
              </a:buClr>
              <a:buSzPts val="1800"/>
              <a:buFont typeface="Alegreya"/>
              <a:buChar char="●"/>
            </a:pPr>
            <a:r>
              <a:rPr lang="en" sz="1800">
                <a:solidFill>
                  <a:schemeClr val="dk1"/>
                </a:solidFill>
                <a:latin typeface="Alegreya"/>
                <a:ea typeface="Alegreya"/>
                <a:cs typeface="Alegreya"/>
                <a:sym typeface="Alegreya"/>
              </a:rPr>
              <a:t>Understand the impacts that the contaminants are having on fish species with water pollution and climate change  </a:t>
            </a:r>
            <a:endParaRPr sz="1800">
              <a:solidFill>
                <a:schemeClr val="dk1"/>
              </a:solidFill>
              <a:latin typeface="Alegreya"/>
              <a:ea typeface="Alegreya"/>
              <a:cs typeface="Alegreya"/>
              <a:sym typeface="Alegreya"/>
            </a:endParaRPr>
          </a:p>
          <a:p>
            <a:pPr marL="0" lvl="0" indent="0" algn="l" rtl="0">
              <a:spcBef>
                <a:spcPts val="0"/>
              </a:spcBef>
              <a:spcAft>
                <a:spcPts val="0"/>
              </a:spcAft>
              <a:buNone/>
            </a:pPr>
            <a:endParaRPr>
              <a:solidFill>
                <a:schemeClr val="dk1"/>
              </a:solidFill>
              <a:latin typeface="Nunito"/>
              <a:ea typeface="Nunito"/>
              <a:cs typeface="Nunito"/>
              <a:sym typeface="Nunito"/>
            </a:endParaRPr>
          </a:p>
        </p:txBody>
      </p:sp>
      <p:grpSp>
        <p:nvGrpSpPr>
          <p:cNvPr id="1482" name="Google Shape;1482;p46"/>
          <p:cNvGrpSpPr/>
          <p:nvPr/>
        </p:nvGrpSpPr>
        <p:grpSpPr>
          <a:xfrm>
            <a:off x="80463" y="4627475"/>
            <a:ext cx="1314475" cy="465075"/>
            <a:chOff x="1694675" y="1750750"/>
            <a:chExt cx="1314475" cy="465075"/>
          </a:xfrm>
        </p:grpSpPr>
        <p:sp>
          <p:nvSpPr>
            <p:cNvPr id="1483" name="Google Shape;1483;p46"/>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46"/>
          <p:cNvGrpSpPr/>
          <p:nvPr/>
        </p:nvGrpSpPr>
        <p:grpSpPr>
          <a:xfrm>
            <a:off x="8181313" y="4023313"/>
            <a:ext cx="759640" cy="1038379"/>
            <a:chOff x="5425625" y="2365175"/>
            <a:chExt cx="486325" cy="664775"/>
          </a:xfrm>
        </p:grpSpPr>
        <p:sp>
          <p:nvSpPr>
            <p:cNvPr id="1487" name="Google Shape;1487;p46"/>
            <p:cNvSpPr/>
            <p:nvPr/>
          </p:nvSpPr>
          <p:spPr>
            <a:xfrm>
              <a:off x="5474175" y="2574975"/>
              <a:ext cx="215475" cy="440700"/>
            </a:xfrm>
            <a:custGeom>
              <a:avLst/>
              <a:gdLst/>
              <a:ahLst/>
              <a:cxnLst/>
              <a:rect l="l" t="t" r="r" b="b"/>
              <a:pathLst>
                <a:path w="8619" h="17628" extrusionOk="0">
                  <a:moveTo>
                    <a:pt x="1750" y="1"/>
                  </a:moveTo>
                  <a:cubicBezTo>
                    <a:pt x="1582" y="1"/>
                    <a:pt x="1422" y="82"/>
                    <a:pt x="1335" y="276"/>
                  </a:cubicBezTo>
                  <a:cubicBezTo>
                    <a:pt x="0" y="3229"/>
                    <a:pt x="1133" y="6345"/>
                    <a:pt x="2873" y="8833"/>
                  </a:cubicBezTo>
                  <a:cubicBezTo>
                    <a:pt x="3783" y="10148"/>
                    <a:pt x="5058" y="11139"/>
                    <a:pt x="5907" y="12474"/>
                  </a:cubicBezTo>
                  <a:cubicBezTo>
                    <a:pt x="6757" y="13830"/>
                    <a:pt x="7202" y="15610"/>
                    <a:pt x="6959" y="17208"/>
                  </a:cubicBezTo>
                  <a:cubicBezTo>
                    <a:pt x="6918" y="17427"/>
                    <a:pt x="7109" y="17628"/>
                    <a:pt x="7293" y="17628"/>
                  </a:cubicBezTo>
                  <a:cubicBezTo>
                    <a:pt x="7381" y="17628"/>
                    <a:pt x="7467" y="17582"/>
                    <a:pt x="7526" y="17471"/>
                  </a:cubicBezTo>
                  <a:cubicBezTo>
                    <a:pt x="8618" y="15367"/>
                    <a:pt x="7425" y="12495"/>
                    <a:pt x="6069" y="10795"/>
                  </a:cubicBezTo>
                  <a:cubicBezTo>
                    <a:pt x="4916" y="9379"/>
                    <a:pt x="3702" y="8145"/>
                    <a:pt x="2832" y="6506"/>
                  </a:cubicBezTo>
                  <a:cubicBezTo>
                    <a:pt x="1841" y="4645"/>
                    <a:pt x="1760" y="2744"/>
                    <a:pt x="2347" y="741"/>
                  </a:cubicBezTo>
                  <a:cubicBezTo>
                    <a:pt x="2469" y="334"/>
                    <a:pt x="209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6"/>
            <p:cNvSpPr/>
            <p:nvPr/>
          </p:nvSpPr>
          <p:spPr>
            <a:xfrm>
              <a:off x="5595650" y="2994525"/>
              <a:ext cx="178650" cy="35425"/>
            </a:xfrm>
            <a:custGeom>
              <a:avLst/>
              <a:gdLst/>
              <a:ahLst/>
              <a:cxnLst/>
              <a:rect l="l" t="t" r="r" b="b"/>
              <a:pathLst>
                <a:path w="7146" h="1417" extrusionOk="0">
                  <a:moveTo>
                    <a:pt x="6427" y="0"/>
                  </a:moveTo>
                  <a:cubicBezTo>
                    <a:pt x="6414" y="0"/>
                    <a:pt x="6402" y="1"/>
                    <a:pt x="6389" y="1"/>
                  </a:cubicBezTo>
                  <a:cubicBezTo>
                    <a:pt x="5438" y="22"/>
                    <a:pt x="4467" y="204"/>
                    <a:pt x="3496" y="285"/>
                  </a:cubicBezTo>
                  <a:cubicBezTo>
                    <a:pt x="3253" y="303"/>
                    <a:pt x="3016" y="311"/>
                    <a:pt x="2781" y="311"/>
                  </a:cubicBezTo>
                  <a:cubicBezTo>
                    <a:pt x="1959" y="311"/>
                    <a:pt x="1174" y="213"/>
                    <a:pt x="340" y="102"/>
                  </a:cubicBezTo>
                  <a:cubicBezTo>
                    <a:pt x="334" y="102"/>
                    <a:pt x="327" y="101"/>
                    <a:pt x="320" y="101"/>
                  </a:cubicBezTo>
                  <a:cubicBezTo>
                    <a:pt x="147" y="101"/>
                    <a:pt x="1" y="350"/>
                    <a:pt x="118" y="487"/>
                  </a:cubicBezTo>
                  <a:lnTo>
                    <a:pt x="97" y="507"/>
                  </a:lnTo>
                  <a:cubicBezTo>
                    <a:pt x="664" y="1296"/>
                    <a:pt x="1979" y="1357"/>
                    <a:pt x="2849" y="1397"/>
                  </a:cubicBezTo>
                  <a:cubicBezTo>
                    <a:pt x="3101" y="1410"/>
                    <a:pt x="3358" y="1417"/>
                    <a:pt x="3618" y="1417"/>
                  </a:cubicBezTo>
                  <a:cubicBezTo>
                    <a:pt x="4591" y="1417"/>
                    <a:pt x="5605" y="1326"/>
                    <a:pt x="6531" y="1134"/>
                  </a:cubicBezTo>
                  <a:cubicBezTo>
                    <a:pt x="7146" y="995"/>
                    <a:pt x="7060" y="0"/>
                    <a:pt x="6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607700" y="2431150"/>
              <a:ext cx="97125" cy="597875"/>
            </a:xfrm>
            <a:custGeom>
              <a:avLst/>
              <a:gdLst/>
              <a:ahLst/>
              <a:cxnLst/>
              <a:rect l="l" t="t" r="r" b="b"/>
              <a:pathLst>
                <a:path w="3885" h="23915" extrusionOk="0">
                  <a:moveTo>
                    <a:pt x="711" y="0"/>
                  </a:moveTo>
                  <a:cubicBezTo>
                    <a:pt x="376" y="0"/>
                    <a:pt x="0" y="276"/>
                    <a:pt x="61" y="708"/>
                  </a:cubicBezTo>
                  <a:cubicBezTo>
                    <a:pt x="587" y="4430"/>
                    <a:pt x="1456" y="8092"/>
                    <a:pt x="2023" y="11814"/>
                  </a:cubicBezTo>
                  <a:cubicBezTo>
                    <a:pt x="2347" y="13837"/>
                    <a:pt x="2508" y="15881"/>
                    <a:pt x="2488" y="17944"/>
                  </a:cubicBezTo>
                  <a:cubicBezTo>
                    <a:pt x="2468" y="19886"/>
                    <a:pt x="2023" y="21707"/>
                    <a:pt x="1740" y="23609"/>
                  </a:cubicBezTo>
                  <a:cubicBezTo>
                    <a:pt x="1715" y="23797"/>
                    <a:pt x="1884" y="23915"/>
                    <a:pt x="2045" y="23915"/>
                  </a:cubicBezTo>
                  <a:cubicBezTo>
                    <a:pt x="2144" y="23915"/>
                    <a:pt x="2240" y="23870"/>
                    <a:pt x="2286" y="23770"/>
                  </a:cubicBezTo>
                  <a:cubicBezTo>
                    <a:pt x="3884" y="20574"/>
                    <a:pt x="3641" y="16346"/>
                    <a:pt x="3237" y="12887"/>
                  </a:cubicBezTo>
                  <a:cubicBezTo>
                    <a:pt x="2751" y="8699"/>
                    <a:pt x="1760" y="4613"/>
                    <a:pt x="1193" y="425"/>
                  </a:cubicBezTo>
                  <a:cubicBezTo>
                    <a:pt x="1152" y="129"/>
                    <a:pt x="941"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671850" y="2441725"/>
              <a:ext cx="218575" cy="563800"/>
            </a:xfrm>
            <a:custGeom>
              <a:avLst/>
              <a:gdLst/>
              <a:ahLst/>
              <a:cxnLst/>
              <a:rect l="l" t="t" r="r" b="b"/>
              <a:pathLst>
                <a:path w="8743" h="22552" extrusionOk="0">
                  <a:moveTo>
                    <a:pt x="7135" y="0"/>
                  </a:moveTo>
                  <a:cubicBezTo>
                    <a:pt x="6787" y="0"/>
                    <a:pt x="6396" y="293"/>
                    <a:pt x="6456" y="750"/>
                  </a:cubicBezTo>
                  <a:cubicBezTo>
                    <a:pt x="6962" y="4776"/>
                    <a:pt x="7529" y="9247"/>
                    <a:pt x="4636" y="12545"/>
                  </a:cubicBezTo>
                  <a:cubicBezTo>
                    <a:pt x="3462" y="13900"/>
                    <a:pt x="2046" y="14992"/>
                    <a:pt x="1136" y="16570"/>
                  </a:cubicBezTo>
                  <a:cubicBezTo>
                    <a:pt x="124" y="18310"/>
                    <a:pt x="266" y="20394"/>
                    <a:pt x="23" y="22336"/>
                  </a:cubicBezTo>
                  <a:cubicBezTo>
                    <a:pt x="1" y="22472"/>
                    <a:pt x="125" y="22551"/>
                    <a:pt x="248" y="22551"/>
                  </a:cubicBezTo>
                  <a:cubicBezTo>
                    <a:pt x="345" y="22551"/>
                    <a:pt x="442" y="22503"/>
                    <a:pt x="468" y="22397"/>
                  </a:cubicBezTo>
                  <a:cubicBezTo>
                    <a:pt x="1035" y="20131"/>
                    <a:pt x="1237" y="17825"/>
                    <a:pt x="2815" y="15963"/>
                  </a:cubicBezTo>
                  <a:cubicBezTo>
                    <a:pt x="4049" y="14487"/>
                    <a:pt x="5627" y="13414"/>
                    <a:pt x="6679" y="11756"/>
                  </a:cubicBezTo>
                  <a:cubicBezTo>
                    <a:pt x="8742" y="8458"/>
                    <a:pt x="8075" y="4088"/>
                    <a:pt x="7630" y="447"/>
                  </a:cubicBezTo>
                  <a:cubicBezTo>
                    <a:pt x="7589" y="136"/>
                    <a:pt x="7372" y="0"/>
                    <a:pt x="7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425625" y="2633950"/>
              <a:ext cx="228225" cy="384800"/>
            </a:xfrm>
            <a:custGeom>
              <a:avLst/>
              <a:gdLst/>
              <a:ahLst/>
              <a:cxnLst/>
              <a:rect l="l" t="t" r="r" b="b"/>
              <a:pathLst>
                <a:path w="9129" h="15392" extrusionOk="0">
                  <a:moveTo>
                    <a:pt x="524" y="0"/>
                  </a:moveTo>
                  <a:cubicBezTo>
                    <a:pt x="260" y="0"/>
                    <a:pt x="0" y="167"/>
                    <a:pt x="0" y="506"/>
                  </a:cubicBezTo>
                  <a:cubicBezTo>
                    <a:pt x="40" y="3622"/>
                    <a:pt x="1072" y="6332"/>
                    <a:pt x="2893" y="8821"/>
                  </a:cubicBezTo>
                  <a:cubicBezTo>
                    <a:pt x="3702" y="9933"/>
                    <a:pt x="4673" y="10925"/>
                    <a:pt x="5604" y="11936"/>
                  </a:cubicBezTo>
                  <a:cubicBezTo>
                    <a:pt x="6656" y="13069"/>
                    <a:pt x="7667" y="14343"/>
                    <a:pt x="8841" y="15355"/>
                  </a:cubicBezTo>
                  <a:cubicBezTo>
                    <a:pt x="8871" y="15381"/>
                    <a:pt x="8906" y="15392"/>
                    <a:pt x="8940" y="15392"/>
                  </a:cubicBezTo>
                  <a:cubicBezTo>
                    <a:pt x="9039" y="15392"/>
                    <a:pt x="9129" y="15294"/>
                    <a:pt x="9083" y="15173"/>
                  </a:cubicBezTo>
                  <a:cubicBezTo>
                    <a:pt x="8052" y="12887"/>
                    <a:pt x="5847" y="11005"/>
                    <a:pt x="4309" y="9023"/>
                  </a:cubicBezTo>
                  <a:cubicBezTo>
                    <a:pt x="2367" y="6514"/>
                    <a:pt x="1113" y="3743"/>
                    <a:pt x="1072" y="526"/>
                  </a:cubicBezTo>
                  <a:cubicBezTo>
                    <a:pt x="1072" y="177"/>
                    <a:pt x="796" y="0"/>
                    <a:pt x="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635500" y="2365175"/>
              <a:ext cx="118375" cy="635925"/>
            </a:xfrm>
            <a:custGeom>
              <a:avLst/>
              <a:gdLst/>
              <a:ahLst/>
              <a:cxnLst/>
              <a:rect l="l" t="t" r="r" b="b"/>
              <a:pathLst>
                <a:path w="4735" h="25437" extrusionOk="0">
                  <a:moveTo>
                    <a:pt x="2332" y="0"/>
                  </a:moveTo>
                  <a:cubicBezTo>
                    <a:pt x="1955" y="0"/>
                    <a:pt x="1567" y="306"/>
                    <a:pt x="1700" y="778"/>
                  </a:cubicBezTo>
                  <a:cubicBezTo>
                    <a:pt x="2792" y="4966"/>
                    <a:pt x="3460" y="9254"/>
                    <a:pt x="2448" y="13543"/>
                  </a:cubicBezTo>
                  <a:cubicBezTo>
                    <a:pt x="1538" y="17326"/>
                    <a:pt x="1" y="21372"/>
                    <a:pt x="1012" y="25297"/>
                  </a:cubicBezTo>
                  <a:cubicBezTo>
                    <a:pt x="1040" y="25391"/>
                    <a:pt x="1125" y="25437"/>
                    <a:pt x="1208" y="25437"/>
                  </a:cubicBezTo>
                  <a:cubicBezTo>
                    <a:pt x="1304" y="25437"/>
                    <a:pt x="1396" y="25375"/>
                    <a:pt x="1396" y="25256"/>
                  </a:cubicBezTo>
                  <a:cubicBezTo>
                    <a:pt x="1295" y="23051"/>
                    <a:pt x="1518" y="21028"/>
                    <a:pt x="2084" y="18904"/>
                  </a:cubicBezTo>
                  <a:cubicBezTo>
                    <a:pt x="2651" y="16780"/>
                    <a:pt x="3379" y="14716"/>
                    <a:pt x="3864" y="12572"/>
                  </a:cubicBezTo>
                  <a:cubicBezTo>
                    <a:pt x="4734" y="8607"/>
                    <a:pt x="3905" y="4318"/>
                    <a:pt x="2914" y="454"/>
                  </a:cubicBezTo>
                  <a:cubicBezTo>
                    <a:pt x="2832" y="138"/>
                    <a:pt x="2585"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666300" y="2489900"/>
              <a:ext cx="160900" cy="510525"/>
            </a:xfrm>
            <a:custGeom>
              <a:avLst/>
              <a:gdLst/>
              <a:ahLst/>
              <a:cxnLst/>
              <a:rect l="l" t="t" r="r" b="b"/>
              <a:pathLst>
                <a:path w="6436" h="20421" extrusionOk="0">
                  <a:moveTo>
                    <a:pt x="5352" y="0"/>
                  </a:moveTo>
                  <a:cubicBezTo>
                    <a:pt x="5101" y="0"/>
                    <a:pt x="4831" y="187"/>
                    <a:pt x="4797" y="482"/>
                  </a:cubicBezTo>
                  <a:cubicBezTo>
                    <a:pt x="4554" y="2242"/>
                    <a:pt x="4959" y="4103"/>
                    <a:pt x="5080" y="5863"/>
                  </a:cubicBezTo>
                  <a:cubicBezTo>
                    <a:pt x="5202" y="7826"/>
                    <a:pt x="5040" y="9748"/>
                    <a:pt x="4514" y="11649"/>
                  </a:cubicBezTo>
                  <a:cubicBezTo>
                    <a:pt x="4109" y="13146"/>
                    <a:pt x="3664" y="14643"/>
                    <a:pt x="3037" y="16059"/>
                  </a:cubicBezTo>
                  <a:cubicBezTo>
                    <a:pt x="2329" y="17597"/>
                    <a:pt x="1338" y="18750"/>
                    <a:pt x="164" y="19944"/>
                  </a:cubicBezTo>
                  <a:cubicBezTo>
                    <a:pt x="0" y="20108"/>
                    <a:pt x="132" y="20420"/>
                    <a:pt x="353" y="20420"/>
                  </a:cubicBezTo>
                  <a:cubicBezTo>
                    <a:pt x="377" y="20420"/>
                    <a:pt x="402" y="20417"/>
                    <a:pt x="427" y="20409"/>
                  </a:cubicBezTo>
                  <a:cubicBezTo>
                    <a:pt x="3482" y="19478"/>
                    <a:pt x="4736" y="15331"/>
                    <a:pt x="5525" y="12620"/>
                  </a:cubicBezTo>
                  <a:cubicBezTo>
                    <a:pt x="6112" y="10658"/>
                    <a:pt x="6436" y="8675"/>
                    <a:pt x="6395" y="6632"/>
                  </a:cubicBezTo>
                  <a:cubicBezTo>
                    <a:pt x="6355" y="4609"/>
                    <a:pt x="6233" y="2364"/>
                    <a:pt x="5788" y="381"/>
                  </a:cubicBezTo>
                  <a:cubicBezTo>
                    <a:pt x="5735" y="115"/>
                    <a:pt x="5549" y="0"/>
                    <a:pt x="5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475575" y="2421500"/>
              <a:ext cx="199175" cy="558025"/>
            </a:xfrm>
            <a:custGeom>
              <a:avLst/>
              <a:gdLst/>
              <a:ahLst/>
              <a:cxnLst/>
              <a:rect l="l" t="t" r="r" b="b"/>
              <a:pathLst>
                <a:path w="7967" h="22321" extrusionOk="0">
                  <a:moveTo>
                    <a:pt x="1019" y="0"/>
                  </a:moveTo>
                  <a:cubicBezTo>
                    <a:pt x="506" y="0"/>
                    <a:pt x="1" y="523"/>
                    <a:pt x="349" y="1094"/>
                  </a:cubicBezTo>
                  <a:cubicBezTo>
                    <a:pt x="4152" y="7365"/>
                    <a:pt x="6135" y="15012"/>
                    <a:pt x="7551" y="22174"/>
                  </a:cubicBezTo>
                  <a:cubicBezTo>
                    <a:pt x="7569" y="22273"/>
                    <a:pt x="7655" y="22320"/>
                    <a:pt x="7744" y="22320"/>
                  </a:cubicBezTo>
                  <a:cubicBezTo>
                    <a:pt x="7853" y="22320"/>
                    <a:pt x="7966" y="22248"/>
                    <a:pt x="7955" y="22113"/>
                  </a:cubicBezTo>
                  <a:cubicBezTo>
                    <a:pt x="7409" y="14608"/>
                    <a:pt x="5588" y="6860"/>
                    <a:pt x="1643" y="366"/>
                  </a:cubicBezTo>
                  <a:cubicBezTo>
                    <a:pt x="1486" y="107"/>
                    <a:pt x="1252" y="0"/>
                    <a:pt x="1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686500" y="2682350"/>
              <a:ext cx="225450" cy="329675"/>
            </a:xfrm>
            <a:custGeom>
              <a:avLst/>
              <a:gdLst/>
              <a:ahLst/>
              <a:cxnLst/>
              <a:rect l="l" t="t" r="r" b="b"/>
              <a:pathLst>
                <a:path w="9018" h="13187" extrusionOk="0">
                  <a:moveTo>
                    <a:pt x="8498" y="1"/>
                  </a:moveTo>
                  <a:cubicBezTo>
                    <a:pt x="8305" y="1"/>
                    <a:pt x="8116" y="104"/>
                    <a:pt x="8055" y="330"/>
                  </a:cubicBezTo>
                  <a:cubicBezTo>
                    <a:pt x="7347" y="3122"/>
                    <a:pt x="6943" y="5873"/>
                    <a:pt x="4899" y="8058"/>
                  </a:cubicBezTo>
                  <a:cubicBezTo>
                    <a:pt x="3342" y="9737"/>
                    <a:pt x="1056" y="10526"/>
                    <a:pt x="105" y="12751"/>
                  </a:cubicBezTo>
                  <a:cubicBezTo>
                    <a:pt x="1" y="12975"/>
                    <a:pt x="236" y="13187"/>
                    <a:pt x="448" y="13187"/>
                  </a:cubicBezTo>
                  <a:cubicBezTo>
                    <a:pt x="524" y="13187"/>
                    <a:pt x="598" y="13159"/>
                    <a:pt x="651" y="13095"/>
                  </a:cubicBezTo>
                  <a:cubicBezTo>
                    <a:pt x="2310" y="11153"/>
                    <a:pt x="4738" y="10142"/>
                    <a:pt x="6316" y="8139"/>
                  </a:cubicBezTo>
                  <a:cubicBezTo>
                    <a:pt x="7954" y="6055"/>
                    <a:pt x="8986" y="3162"/>
                    <a:pt x="9006" y="492"/>
                  </a:cubicBezTo>
                  <a:cubicBezTo>
                    <a:pt x="9018" y="181"/>
                    <a:pt x="8754" y="1"/>
                    <a:pt x="8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99"/>
        <p:cNvGrpSpPr/>
        <p:nvPr/>
      </p:nvGrpSpPr>
      <p:grpSpPr>
        <a:xfrm>
          <a:off x="0" y="0"/>
          <a:ext cx="0" cy="0"/>
          <a:chOff x="0" y="0"/>
          <a:chExt cx="0" cy="0"/>
        </a:xfrm>
      </p:grpSpPr>
      <p:grpSp>
        <p:nvGrpSpPr>
          <p:cNvPr id="1500" name="Google Shape;1500;p47"/>
          <p:cNvGrpSpPr/>
          <p:nvPr/>
        </p:nvGrpSpPr>
        <p:grpSpPr>
          <a:xfrm>
            <a:off x="619798" y="4144985"/>
            <a:ext cx="993808" cy="927177"/>
            <a:chOff x="6065450" y="2525750"/>
            <a:chExt cx="745375" cy="695400"/>
          </a:xfrm>
        </p:grpSpPr>
        <p:sp>
          <p:nvSpPr>
            <p:cNvPr id="1501" name="Google Shape;1501;p47"/>
            <p:cNvSpPr/>
            <p:nvPr/>
          </p:nvSpPr>
          <p:spPr>
            <a:xfrm>
              <a:off x="6109375" y="2708750"/>
              <a:ext cx="329800" cy="512400"/>
            </a:xfrm>
            <a:custGeom>
              <a:avLst/>
              <a:gdLst/>
              <a:ahLst/>
              <a:cxnLst/>
              <a:rect l="l" t="t" r="r" b="b"/>
              <a:pathLst>
                <a:path w="13192" h="20496" extrusionOk="0">
                  <a:moveTo>
                    <a:pt x="321" y="1"/>
                  </a:moveTo>
                  <a:cubicBezTo>
                    <a:pt x="169" y="1"/>
                    <a:pt x="1" y="150"/>
                    <a:pt x="42" y="326"/>
                  </a:cubicBezTo>
                  <a:lnTo>
                    <a:pt x="42" y="306"/>
                  </a:lnTo>
                  <a:cubicBezTo>
                    <a:pt x="932" y="4170"/>
                    <a:pt x="891" y="8519"/>
                    <a:pt x="3986" y="11351"/>
                  </a:cubicBezTo>
                  <a:cubicBezTo>
                    <a:pt x="5322" y="12565"/>
                    <a:pt x="6980" y="13253"/>
                    <a:pt x="8457" y="14224"/>
                  </a:cubicBezTo>
                  <a:cubicBezTo>
                    <a:pt x="10440" y="15519"/>
                    <a:pt x="12038" y="17683"/>
                    <a:pt x="11937" y="20131"/>
                  </a:cubicBezTo>
                  <a:cubicBezTo>
                    <a:pt x="11927" y="20379"/>
                    <a:pt x="12096" y="20496"/>
                    <a:pt x="12279" y="20496"/>
                  </a:cubicBezTo>
                  <a:cubicBezTo>
                    <a:pt x="12470" y="20496"/>
                    <a:pt x="12675" y="20369"/>
                    <a:pt x="12706" y="20131"/>
                  </a:cubicBezTo>
                  <a:cubicBezTo>
                    <a:pt x="13191" y="15903"/>
                    <a:pt x="9044" y="13718"/>
                    <a:pt x="6050" y="11857"/>
                  </a:cubicBezTo>
                  <a:cubicBezTo>
                    <a:pt x="4189" y="10724"/>
                    <a:pt x="2914" y="9167"/>
                    <a:pt x="2206" y="7103"/>
                  </a:cubicBezTo>
                  <a:cubicBezTo>
                    <a:pt x="1437" y="4817"/>
                    <a:pt x="1478" y="2349"/>
                    <a:pt x="507" y="124"/>
                  </a:cubicBezTo>
                  <a:cubicBezTo>
                    <a:pt x="467" y="37"/>
                    <a:pt x="396"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6200925" y="2532450"/>
              <a:ext cx="240775" cy="679775"/>
            </a:xfrm>
            <a:custGeom>
              <a:avLst/>
              <a:gdLst/>
              <a:ahLst/>
              <a:cxnLst/>
              <a:rect l="l" t="t" r="r" b="b"/>
              <a:pathLst>
                <a:path w="9631" h="27191" extrusionOk="0">
                  <a:moveTo>
                    <a:pt x="1696" y="1"/>
                  </a:moveTo>
                  <a:cubicBezTo>
                    <a:pt x="1555" y="1"/>
                    <a:pt x="1413" y="78"/>
                    <a:pt x="1356" y="257"/>
                  </a:cubicBezTo>
                  <a:cubicBezTo>
                    <a:pt x="1" y="4870"/>
                    <a:pt x="2287" y="9138"/>
                    <a:pt x="4735" y="12941"/>
                  </a:cubicBezTo>
                  <a:cubicBezTo>
                    <a:pt x="6029" y="14985"/>
                    <a:pt x="7344" y="16927"/>
                    <a:pt x="8052" y="19273"/>
                  </a:cubicBezTo>
                  <a:cubicBezTo>
                    <a:pt x="8821" y="21802"/>
                    <a:pt x="8700" y="24472"/>
                    <a:pt x="8315" y="27021"/>
                  </a:cubicBezTo>
                  <a:cubicBezTo>
                    <a:pt x="8303" y="27121"/>
                    <a:pt x="8383" y="27191"/>
                    <a:pt x="8456" y="27191"/>
                  </a:cubicBezTo>
                  <a:cubicBezTo>
                    <a:pt x="8501" y="27191"/>
                    <a:pt x="8543" y="27164"/>
                    <a:pt x="8558" y="27102"/>
                  </a:cubicBezTo>
                  <a:cubicBezTo>
                    <a:pt x="9630" y="22672"/>
                    <a:pt x="8983" y="18585"/>
                    <a:pt x="6636" y="14681"/>
                  </a:cubicBezTo>
                  <a:cubicBezTo>
                    <a:pt x="4006" y="10352"/>
                    <a:pt x="466" y="5820"/>
                    <a:pt x="2044" y="439"/>
                  </a:cubicBezTo>
                  <a:cubicBezTo>
                    <a:pt x="2117" y="173"/>
                    <a:pt x="1907"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6407275" y="2582675"/>
              <a:ext cx="65775" cy="624350"/>
            </a:xfrm>
            <a:custGeom>
              <a:avLst/>
              <a:gdLst/>
              <a:ahLst/>
              <a:cxnLst/>
              <a:rect l="l" t="t" r="r" b="b"/>
              <a:pathLst>
                <a:path w="2631" h="24974" extrusionOk="0">
                  <a:moveTo>
                    <a:pt x="879" y="0"/>
                  </a:moveTo>
                  <a:cubicBezTo>
                    <a:pt x="718" y="0"/>
                    <a:pt x="547" y="107"/>
                    <a:pt x="527" y="312"/>
                  </a:cubicBezTo>
                  <a:cubicBezTo>
                    <a:pt x="1" y="4418"/>
                    <a:pt x="1740" y="8464"/>
                    <a:pt x="1801" y="12551"/>
                  </a:cubicBezTo>
                  <a:cubicBezTo>
                    <a:pt x="1862" y="16698"/>
                    <a:pt x="425" y="20703"/>
                    <a:pt x="304" y="24830"/>
                  </a:cubicBezTo>
                  <a:cubicBezTo>
                    <a:pt x="304" y="24921"/>
                    <a:pt x="387" y="24974"/>
                    <a:pt x="467" y="24974"/>
                  </a:cubicBezTo>
                  <a:cubicBezTo>
                    <a:pt x="529" y="24974"/>
                    <a:pt x="590" y="24942"/>
                    <a:pt x="608" y="24871"/>
                  </a:cubicBezTo>
                  <a:cubicBezTo>
                    <a:pt x="1255" y="20926"/>
                    <a:pt x="2327" y="17001"/>
                    <a:pt x="2469" y="12996"/>
                  </a:cubicBezTo>
                  <a:cubicBezTo>
                    <a:pt x="2631" y="8707"/>
                    <a:pt x="1093" y="4621"/>
                    <a:pt x="1174" y="312"/>
                  </a:cubicBezTo>
                  <a:cubicBezTo>
                    <a:pt x="1184" y="102"/>
                    <a:pt x="1036" y="0"/>
                    <a:pt x="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6396150" y="2615725"/>
              <a:ext cx="309550" cy="591525"/>
            </a:xfrm>
            <a:custGeom>
              <a:avLst/>
              <a:gdLst/>
              <a:ahLst/>
              <a:cxnLst/>
              <a:rect l="l" t="t" r="r" b="b"/>
              <a:pathLst>
                <a:path w="12382" h="23661" extrusionOk="0">
                  <a:moveTo>
                    <a:pt x="11210" y="1"/>
                  </a:moveTo>
                  <a:cubicBezTo>
                    <a:pt x="11018" y="1"/>
                    <a:pt x="10808" y="163"/>
                    <a:pt x="10844" y="406"/>
                  </a:cubicBezTo>
                  <a:cubicBezTo>
                    <a:pt x="11592" y="5787"/>
                    <a:pt x="9671" y="10804"/>
                    <a:pt x="5726" y="14506"/>
                  </a:cubicBezTo>
                  <a:cubicBezTo>
                    <a:pt x="3177" y="16913"/>
                    <a:pt x="1" y="19604"/>
                    <a:pt x="749" y="23549"/>
                  </a:cubicBezTo>
                  <a:cubicBezTo>
                    <a:pt x="766" y="23627"/>
                    <a:pt x="821" y="23660"/>
                    <a:pt x="879" y="23660"/>
                  </a:cubicBezTo>
                  <a:cubicBezTo>
                    <a:pt x="957" y="23660"/>
                    <a:pt x="1041" y="23601"/>
                    <a:pt x="1053" y="23508"/>
                  </a:cubicBezTo>
                  <a:cubicBezTo>
                    <a:pt x="1174" y="22396"/>
                    <a:pt x="1214" y="21344"/>
                    <a:pt x="1599" y="20272"/>
                  </a:cubicBezTo>
                  <a:cubicBezTo>
                    <a:pt x="1983" y="19240"/>
                    <a:pt x="2671" y="18350"/>
                    <a:pt x="3419" y="17540"/>
                  </a:cubicBezTo>
                  <a:cubicBezTo>
                    <a:pt x="4755" y="16104"/>
                    <a:pt x="6373" y="14951"/>
                    <a:pt x="7688" y="13494"/>
                  </a:cubicBezTo>
                  <a:cubicBezTo>
                    <a:pt x="10864" y="9995"/>
                    <a:pt x="12381" y="4856"/>
                    <a:pt x="11491" y="244"/>
                  </a:cubicBezTo>
                  <a:cubicBezTo>
                    <a:pt x="11459" y="73"/>
                    <a:pt x="11339" y="1"/>
                    <a:pt x="1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6140250" y="2708725"/>
              <a:ext cx="47550" cy="138775"/>
            </a:xfrm>
            <a:custGeom>
              <a:avLst/>
              <a:gdLst/>
              <a:ahLst/>
              <a:cxnLst/>
              <a:rect l="l" t="t" r="r" b="b"/>
              <a:pathLst>
                <a:path w="1902" h="5551" extrusionOk="0">
                  <a:moveTo>
                    <a:pt x="1541" y="1"/>
                  </a:moveTo>
                  <a:cubicBezTo>
                    <a:pt x="1375" y="1"/>
                    <a:pt x="1204" y="112"/>
                    <a:pt x="1194" y="327"/>
                  </a:cubicBezTo>
                  <a:cubicBezTo>
                    <a:pt x="1113" y="1217"/>
                    <a:pt x="1153" y="2107"/>
                    <a:pt x="1072" y="2997"/>
                  </a:cubicBezTo>
                  <a:cubicBezTo>
                    <a:pt x="1012" y="3523"/>
                    <a:pt x="910" y="4090"/>
                    <a:pt x="688" y="4575"/>
                  </a:cubicBezTo>
                  <a:cubicBezTo>
                    <a:pt x="526" y="4899"/>
                    <a:pt x="182" y="4980"/>
                    <a:pt x="20" y="5263"/>
                  </a:cubicBezTo>
                  <a:cubicBezTo>
                    <a:pt x="0" y="5324"/>
                    <a:pt x="0" y="5364"/>
                    <a:pt x="41" y="5405"/>
                  </a:cubicBezTo>
                  <a:cubicBezTo>
                    <a:pt x="153" y="5507"/>
                    <a:pt x="265" y="5551"/>
                    <a:pt x="375" y="5551"/>
                  </a:cubicBezTo>
                  <a:cubicBezTo>
                    <a:pt x="918" y="5551"/>
                    <a:pt x="1400" y="4484"/>
                    <a:pt x="1517" y="4130"/>
                  </a:cubicBezTo>
                  <a:cubicBezTo>
                    <a:pt x="1902" y="2916"/>
                    <a:pt x="1821" y="1561"/>
                    <a:pt x="1861" y="327"/>
                  </a:cubicBezTo>
                  <a:cubicBezTo>
                    <a:pt x="1861" y="107"/>
                    <a:pt x="1703" y="1"/>
                    <a:pt x="1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6065450" y="2846200"/>
              <a:ext cx="105675" cy="87875"/>
            </a:xfrm>
            <a:custGeom>
              <a:avLst/>
              <a:gdLst/>
              <a:ahLst/>
              <a:cxnLst/>
              <a:rect l="l" t="t" r="r" b="b"/>
              <a:pathLst>
                <a:path w="4227" h="3515" extrusionOk="0">
                  <a:moveTo>
                    <a:pt x="464" y="0"/>
                  </a:moveTo>
                  <a:cubicBezTo>
                    <a:pt x="232" y="0"/>
                    <a:pt x="1" y="181"/>
                    <a:pt x="99" y="452"/>
                  </a:cubicBezTo>
                  <a:cubicBezTo>
                    <a:pt x="463" y="1403"/>
                    <a:pt x="1232" y="2192"/>
                    <a:pt x="2021" y="2799"/>
                  </a:cubicBezTo>
                  <a:cubicBezTo>
                    <a:pt x="2345" y="3049"/>
                    <a:pt x="3045" y="3514"/>
                    <a:pt x="3596" y="3514"/>
                  </a:cubicBezTo>
                  <a:cubicBezTo>
                    <a:pt x="3802" y="3514"/>
                    <a:pt x="3988" y="3449"/>
                    <a:pt x="4125" y="3284"/>
                  </a:cubicBezTo>
                  <a:cubicBezTo>
                    <a:pt x="4226" y="3143"/>
                    <a:pt x="4165" y="2961"/>
                    <a:pt x="4004" y="2961"/>
                  </a:cubicBezTo>
                  <a:cubicBezTo>
                    <a:pt x="2689" y="2900"/>
                    <a:pt x="1252" y="1443"/>
                    <a:pt x="828" y="250"/>
                  </a:cubicBezTo>
                  <a:cubicBezTo>
                    <a:pt x="764" y="75"/>
                    <a:pt x="614"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6236850" y="2903400"/>
              <a:ext cx="29850" cy="105025"/>
            </a:xfrm>
            <a:custGeom>
              <a:avLst/>
              <a:gdLst/>
              <a:ahLst/>
              <a:cxnLst/>
              <a:rect l="l" t="t" r="r" b="b"/>
              <a:pathLst>
                <a:path w="1194" h="4201" extrusionOk="0">
                  <a:moveTo>
                    <a:pt x="583" y="0"/>
                  </a:moveTo>
                  <a:cubicBezTo>
                    <a:pt x="395" y="0"/>
                    <a:pt x="186" y="164"/>
                    <a:pt x="223" y="410"/>
                  </a:cubicBezTo>
                  <a:cubicBezTo>
                    <a:pt x="465" y="1684"/>
                    <a:pt x="384" y="2716"/>
                    <a:pt x="41" y="3950"/>
                  </a:cubicBezTo>
                  <a:cubicBezTo>
                    <a:pt x="0" y="4097"/>
                    <a:pt x="129" y="4200"/>
                    <a:pt x="255" y="4200"/>
                  </a:cubicBezTo>
                  <a:cubicBezTo>
                    <a:pt x="320" y="4200"/>
                    <a:pt x="384" y="4173"/>
                    <a:pt x="425" y="4112"/>
                  </a:cubicBezTo>
                  <a:cubicBezTo>
                    <a:pt x="1194" y="2979"/>
                    <a:pt x="1153" y="1522"/>
                    <a:pt x="850" y="227"/>
                  </a:cubicBezTo>
                  <a:cubicBezTo>
                    <a:pt x="818" y="69"/>
                    <a:pt x="705"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6172100" y="2525750"/>
              <a:ext cx="57675" cy="106200"/>
            </a:xfrm>
            <a:custGeom>
              <a:avLst/>
              <a:gdLst/>
              <a:ahLst/>
              <a:cxnLst/>
              <a:rect l="l" t="t" r="r" b="b"/>
              <a:pathLst>
                <a:path w="2307" h="4248" extrusionOk="0">
                  <a:moveTo>
                    <a:pt x="530" y="0"/>
                  </a:moveTo>
                  <a:cubicBezTo>
                    <a:pt x="342" y="0"/>
                    <a:pt x="125" y="151"/>
                    <a:pt x="102" y="363"/>
                  </a:cubicBezTo>
                  <a:cubicBezTo>
                    <a:pt x="1" y="1193"/>
                    <a:pt x="223" y="2224"/>
                    <a:pt x="587" y="2993"/>
                  </a:cubicBezTo>
                  <a:cubicBezTo>
                    <a:pt x="757" y="3384"/>
                    <a:pt x="1342" y="4248"/>
                    <a:pt x="1909" y="4248"/>
                  </a:cubicBezTo>
                  <a:cubicBezTo>
                    <a:pt x="2016" y="4248"/>
                    <a:pt x="2123" y="4217"/>
                    <a:pt x="2226" y="4146"/>
                  </a:cubicBezTo>
                  <a:cubicBezTo>
                    <a:pt x="2287" y="4106"/>
                    <a:pt x="2307" y="4045"/>
                    <a:pt x="2266" y="3964"/>
                  </a:cubicBezTo>
                  <a:cubicBezTo>
                    <a:pt x="2145" y="3721"/>
                    <a:pt x="1902" y="3661"/>
                    <a:pt x="1700" y="3499"/>
                  </a:cubicBezTo>
                  <a:cubicBezTo>
                    <a:pt x="1397" y="3216"/>
                    <a:pt x="1214" y="2791"/>
                    <a:pt x="1093" y="2406"/>
                  </a:cubicBezTo>
                  <a:cubicBezTo>
                    <a:pt x="871" y="1698"/>
                    <a:pt x="911" y="990"/>
                    <a:pt x="810" y="262"/>
                  </a:cubicBezTo>
                  <a:cubicBezTo>
                    <a:pt x="785" y="77"/>
                    <a:pt x="665"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6260675" y="2612950"/>
              <a:ext cx="57100" cy="139325"/>
            </a:xfrm>
            <a:custGeom>
              <a:avLst/>
              <a:gdLst/>
              <a:ahLst/>
              <a:cxnLst/>
              <a:rect l="l" t="t" r="r" b="b"/>
              <a:pathLst>
                <a:path w="2284" h="5573" extrusionOk="0">
                  <a:moveTo>
                    <a:pt x="1496" y="0"/>
                  </a:moveTo>
                  <a:cubicBezTo>
                    <a:pt x="1289" y="0"/>
                    <a:pt x="1078" y="161"/>
                    <a:pt x="1151" y="415"/>
                  </a:cubicBezTo>
                  <a:cubicBezTo>
                    <a:pt x="1677" y="2095"/>
                    <a:pt x="1313" y="3996"/>
                    <a:pt x="119" y="5291"/>
                  </a:cubicBezTo>
                  <a:cubicBezTo>
                    <a:pt x="0" y="5410"/>
                    <a:pt x="96" y="5572"/>
                    <a:pt x="238" y="5572"/>
                  </a:cubicBezTo>
                  <a:cubicBezTo>
                    <a:pt x="265" y="5572"/>
                    <a:pt x="293" y="5567"/>
                    <a:pt x="322" y="5554"/>
                  </a:cubicBezTo>
                  <a:cubicBezTo>
                    <a:pt x="2122" y="4765"/>
                    <a:pt x="2284" y="1852"/>
                    <a:pt x="1819" y="233"/>
                  </a:cubicBezTo>
                  <a:cubicBezTo>
                    <a:pt x="1770" y="72"/>
                    <a:pt x="1634" y="0"/>
                    <a:pt x="1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6206775" y="2789225"/>
              <a:ext cx="107975" cy="63025"/>
            </a:xfrm>
            <a:custGeom>
              <a:avLst/>
              <a:gdLst/>
              <a:ahLst/>
              <a:cxnLst/>
              <a:rect l="l" t="t" r="r" b="b"/>
              <a:pathLst>
                <a:path w="4319" h="2521" extrusionOk="0">
                  <a:moveTo>
                    <a:pt x="452" y="0"/>
                  </a:moveTo>
                  <a:cubicBezTo>
                    <a:pt x="238" y="0"/>
                    <a:pt x="0" y="244"/>
                    <a:pt x="111" y="506"/>
                  </a:cubicBezTo>
                  <a:cubicBezTo>
                    <a:pt x="475" y="1315"/>
                    <a:pt x="1304" y="1861"/>
                    <a:pt x="2093" y="2165"/>
                  </a:cubicBezTo>
                  <a:cubicBezTo>
                    <a:pt x="2447" y="2309"/>
                    <a:pt x="3037" y="2520"/>
                    <a:pt x="3547" y="2520"/>
                  </a:cubicBezTo>
                  <a:cubicBezTo>
                    <a:pt x="3825" y="2520"/>
                    <a:pt x="4079" y="2457"/>
                    <a:pt x="4258" y="2286"/>
                  </a:cubicBezTo>
                  <a:cubicBezTo>
                    <a:pt x="4319" y="2205"/>
                    <a:pt x="4298" y="2063"/>
                    <a:pt x="4197" y="2063"/>
                  </a:cubicBezTo>
                  <a:cubicBezTo>
                    <a:pt x="3530" y="1942"/>
                    <a:pt x="2963" y="1922"/>
                    <a:pt x="2316" y="1618"/>
                  </a:cubicBezTo>
                  <a:cubicBezTo>
                    <a:pt x="1668" y="1335"/>
                    <a:pt x="981" y="850"/>
                    <a:pt x="697" y="182"/>
                  </a:cubicBezTo>
                  <a:cubicBezTo>
                    <a:pt x="646" y="53"/>
                    <a:pt x="551" y="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6355200" y="2786600"/>
              <a:ext cx="24275" cy="127100"/>
            </a:xfrm>
            <a:custGeom>
              <a:avLst/>
              <a:gdLst/>
              <a:ahLst/>
              <a:cxnLst/>
              <a:rect l="l" t="t" r="r" b="b"/>
              <a:pathLst>
                <a:path w="971" h="5084" extrusionOk="0">
                  <a:moveTo>
                    <a:pt x="353" y="1"/>
                  </a:moveTo>
                  <a:cubicBezTo>
                    <a:pt x="176" y="1"/>
                    <a:pt x="1" y="148"/>
                    <a:pt x="61" y="388"/>
                  </a:cubicBezTo>
                  <a:cubicBezTo>
                    <a:pt x="263" y="1319"/>
                    <a:pt x="324" y="2229"/>
                    <a:pt x="303" y="3180"/>
                  </a:cubicBezTo>
                  <a:cubicBezTo>
                    <a:pt x="283" y="3726"/>
                    <a:pt x="20" y="4596"/>
                    <a:pt x="364" y="5041"/>
                  </a:cubicBezTo>
                  <a:cubicBezTo>
                    <a:pt x="389" y="5066"/>
                    <a:pt x="414" y="5083"/>
                    <a:pt x="439" y="5083"/>
                  </a:cubicBezTo>
                  <a:cubicBezTo>
                    <a:pt x="455" y="5083"/>
                    <a:pt x="470" y="5077"/>
                    <a:pt x="485" y="5061"/>
                  </a:cubicBezTo>
                  <a:cubicBezTo>
                    <a:pt x="931" y="4697"/>
                    <a:pt x="850" y="3706"/>
                    <a:pt x="890" y="3180"/>
                  </a:cubicBezTo>
                  <a:cubicBezTo>
                    <a:pt x="971" y="2209"/>
                    <a:pt x="951" y="1157"/>
                    <a:pt x="647" y="226"/>
                  </a:cubicBezTo>
                  <a:cubicBezTo>
                    <a:pt x="598" y="70"/>
                    <a:pt x="475"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6360750" y="2637100"/>
              <a:ext cx="77400" cy="103450"/>
            </a:xfrm>
            <a:custGeom>
              <a:avLst/>
              <a:gdLst/>
              <a:ahLst/>
              <a:cxnLst/>
              <a:rect l="l" t="t" r="r" b="b"/>
              <a:pathLst>
                <a:path w="3096" h="4138" extrusionOk="0">
                  <a:moveTo>
                    <a:pt x="324" y="1"/>
                  </a:moveTo>
                  <a:cubicBezTo>
                    <a:pt x="157" y="1"/>
                    <a:pt x="0" y="107"/>
                    <a:pt x="21" y="319"/>
                  </a:cubicBezTo>
                  <a:cubicBezTo>
                    <a:pt x="122" y="1311"/>
                    <a:pt x="567" y="2282"/>
                    <a:pt x="1133" y="3091"/>
                  </a:cubicBezTo>
                  <a:cubicBezTo>
                    <a:pt x="1464" y="3554"/>
                    <a:pt x="1997" y="4138"/>
                    <a:pt x="2589" y="4138"/>
                  </a:cubicBezTo>
                  <a:cubicBezTo>
                    <a:pt x="2722" y="4138"/>
                    <a:pt x="2857" y="4108"/>
                    <a:pt x="2995" y="4042"/>
                  </a:cubicBezTo>
                  <a:cubicBezTo>
                    <a:pt x="3096" y="4001"/>
                    <a:pt x="3075" y="3819"/>
                    <a:pt x="2974" y="3799"/>
                  </a:cubicBezTo>
                  <a:cubicBezTo>
                    <a:pt x="1619" y="3617"/>
                    <a:pt x="789" y="1493"/>
                    <a:pt x="688" y="319"/>
                  </a:cubicBezTo>
                  <a:cubicBezTo>
                    <a:pt x="668" y="107"/>
                    <a:pt x="491"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6424125" y="2565500"/>
              <a:ext cx="58525" cy="113525"/>
            </a:xfrm>
            <a:custGeom>
              <a:avLst/>
              <a:gdLst/>
              <a:ahLst/>
              <a:cxnLst/>
              <a:rect l="l" t="t" r="r" b="b"/>
              <a:pathLst>
                <a:path w="2341" h="4541" extrusionOk="0">
                  <a:moveTo>
                    <a:pt x="1915" y="0"/>
                  </a:moveTo>
                  <a:cubicBezTo>
                    <a:pt x="1789" y="0"/>
                    <a:pt x="1668" y="71"/>
                    <a:pt x="1633" y="230"/>
                  </a:cubicBezTo>
                  <a:cubicBezTo>
                    <a:pt x="1511" y="897"/>
                    <a:pt x="1471" y="1585"/>
                    <a:pt x="1289" y="2273"/>
                  </a:cubicBezTo>
                  <a:cubicBezTo>
                    <a:pt x="1066" y="3102"/>
                    <a:pt x="601" y="3608"/>
                    <a:pt x="95" y="4256"/>
                  </a:cubicBezTo>
                  <a:cubicBezTo>
                    <a:pt x="0" y="4389"/>
                    <a:pt x="138" y="4541"/>
                    <a:pt x="273" y="4541"/>
                  </a:cubicBezTo>
                  <a:cubicBezTo>
                    <a:pt x="281" y="4541"/>
                    <a:pt x="290" y="4540"/>
                    <a:pt x="298" y="4539"/>
                  </a:cubicBezTo>
                  <a:cubicBezTo>
                    <a:pt x="1754" y="4175"/>
                    <a:pt x="2341" y="1565"/>
                    <a:pt x="2260" y="311"/>
                  </a:cubicBezTo>
                  <a:cubicBezTo>
                    <a:pt x="2249" y="117"/>
                    <a:pt x="2077" y="0"/>
                    <a:pt x="1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6319775" y="2673000"/>
              <a:ext cx="57175" cy="32125"/>
            </a:xfrm>
            <a:custGeom>
              <a:avLst/>
              <a:gdLst/>
              <a:ahLst/>
              <a:cxnLst/>
              <a:rect l="l" t="t" r="r" b="b"/>
              <a:pathLst>
                <a:path w="2287" h="1285" extrusionOk="0">
                  <a:moveTo>
                    <a:pt x="440" y="0"/>
                  </a:moveTo>
                  <a:cubicBezTo>
                    <a:pt x="316" y="0"/>
                    <a:pt x="216" y="99"/>
                    <a:pt x="183" y="198"/>
                  </a:cubicBezTo>
                  <a:cubicBezTo>
                    <a:pt x="1" y="664"/>
                    <a:pt x="628" y="1048"/>
                    <a:pt x="972" y="1190"/>
                  </a:cubicBezTo>
                  <a:cubicBezTo>
                    <a:pt x="1145" y="1253"/>
                    <a:pt x="1326" y="1284"/>
                    <a:pt x="1506" y="1284"/>
                  </a:cubicBezTo>
                  <a:cubicBezTo>
                    <a:pt x="1726" y="1284"/>
                    <a:pt x="1945" y="1238"/>
                    <a:pt x="2145" y="1149"/>
                  </a:cubicBezTo>
                  <a:cubicBezTo>
                    <a:pt x="2226" y="1109"/>
                    <a:pt x="2287" y="1048"/>
                    <a:pt x="2287" y="947"/>
                  </a:cubicBezTo>
                  <a:cubicBezTo>
                    <a:pt x="2287" y="927"/>
                    <a:pt x="2287" y="886"/>
                    <a:pt x="2267" y="866"/>
                  </a:cubicBezTo>
                  <a:cubicBezTo>
                    <a:pt x="2226" y="805"/>
                    <a:pt x="2165" y="765"/>
                    <a:pt x="2085" y="765"/>
                  </a:cubicBezTo>
                  <a:cubicBezTo>
                    <a:pt x="2050" y="767"/>
                    <a:pt x="2015" y="769"/>
                    <a:pt x="1980" y="769"/>
                  </a:cubicBezTo>
                  <a:cubicBezTo>
                    <a:pt x="1747" y="769"/>
                    <a:pt x="1504" y="714"/>
                    <a:pt x="1275" y="643"/>
                  </a:cubicBezTo>
                  <a:cubicBezTo>
                    <a:pt x="931" y="522"/>
                    <a:pt x="850" y="138"/>
                    <a:pt x="527" y="16"/>
                  </a:cubicBezTo>
                  <a:cubicBezTo>
                    <a:pt x="497" y="5"/>
                    <a:pt x="468"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6450775" y="2665675"/>
              <a:ext cx="66275" cy="136150"/>
            </a:xfrm>
            <a:custGeom>
              <a:avLst/>
              <a:gdLst/>
              <a:ahLst/>
              <a:cxnLst/>
              <a:rect l="l" t="t" r="r" b="b"/>
              <a:pathLst>
                <a:path w="2651" h="5446" extrusionOk="0">
                  <a:moveTo>
                    <a:pt x="1975" y="1"/>
                  </a:moveTo>
                  <a:cubicBezTo>
                    <a:pt x="1902" y="1"/>
                    <a:pt x="1831" y="36"/>
                    <a:pt x="1801" y="107"/>
                  </a:cubicBezTo>
                  <a:cubicBezTo>
                    <a:pt x="1417" y="896"/>
                    <a:pt x="1497" y="1988"/>
                    <a:pt x="1255" y="2838"/>
                  </a:cubicBezTo>
                  <a:cubicBezTo>
                    <a:pt x="1093" y="3404"/>
                    <a:pt x="850" y="3930"/>
                    <a:pt x="547" y="4436"/>
                  </a:cubicBezTo>
                  <a:cubicBezTo>
                    <a:pt x="365" y="4740"/>
                    <a:pt x="21" y="4982"/>
                    <a:pt x="0" y="5347"/>
                  </a:cubicBezTo>
                  <a:cubicBezTo>
                    <a:pt x="0" y="5387"/>
                    <a:pt x="21" y="5407"/>
                    <a:pt x="41" y="5407"/>
                  </a:cubicBezTo>
                  <a:lnTo>
                    <a:pt x="41" y="5427"/>
                  </a:lnTo>
                  <a:cubicBezTo>
                    <a:pt x="87" y="5440"/>
                    <a:pt x="132" y="5445"/>
                    <a:pt x="177" y="5445"/>
                  </a:cubicBezTo>
                  <a:cubicBezTo>
                    <a:pt x="890" y="5445"/>
                    <a:pt x="1508" y="4020"/>
                    <a:pt x="1680" y="3526"/>
                  </a:cubicBezTo>
                  <a:cubicBezTo>
                    <a:pt x="2003" y="2656"/>
                    <a:pt x="2651" y="997"/>
                    <a:pt x="2165" y="107"/>
                  </a:cubicBezTo>
                  <a:cubicBezTo>
                    <a:pt x="2125" y="36"/>
                    <a:pt x="2049" y="1"/>
                    <a:pt x="1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6490725" y="2675400"/>
              <a:ext cx="66250" cy="77950"/>
            </a:xfrm>
            <a:custGeom>
              <a:avLst/>
              <a:gdLst/>
              <a:ahLst/>
              <a:cxnLst/>
              <a:rect l="l" t="t" r="r" b="b"/>
              <a:pathLst>
                <a:path w="2650" h="3118" extrusionOk="0">
                  <a:moveTo>
                    <a:pt x="2053" y="1"/>
                  </a:moveTo>
                  <a:cubicBezTo>
                    <a:pt x="1949" y="1"/>
                    <a:pt x="1850" y="57"/>
                    <a:pt x="1821" y="183"/>
                  </a:cubicBezTo>
                  <a:cubicBezTo>
                    <a:pt x="1700" y="709"/>
                    <a:pt x="1700" y="1255"/>
                    <a:pt x="1477" y="1761"/>
                  </a:cubicBezTo>
                  <a:cubicBezTo>
                    <a:pt x="1194" y="2368"/>
                    <a:pt x="729" y="2570"/>
                    <a:pt x="122" y="2793"/>
                  </a:cubicBezTo>
                  <a:cubicBezTo>
                    <a:pt x="1" y="2833"/>
                    <a:pt x="21" y="2975"/>
                    <a:pt x="122" y="3015"/>
                  </a:cubicBezTo>
                  <a:cubicBezTo>
                    <a:pt x="295" y="3086"/>
                    <a:pt x="462" y="3118"/>
                    <a:pt x="622" y="3118"/>
                  </a:cubicBezTo>
                  <a:cubicBezTo>
                    <a:pt x="1848" y="3118"/>
                    <a:pt x="2649" y="1239"/>
                    <a:pt x="2327" y="183"/>
                  </a:cubicBezTo>
                  <a:cubicBezTo>
                    <a:pt x="2285" y="67"/>
                    <a:pt x="2166" y="1"/>
                    <a:pt x="2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6496300" y="2804725"/>
              <a:ext cx="44650" cy="180200"/>
            </a:xfrm>
            <a:custGeom>
              <a:avLst/>
              <a:gdLst/>
              <a:ahLst/>
              <a:cxnLst/>
              <a:rect l="l" t="t" r="r" b="b"/>
              <a:pathLst>
                <a:path w="1786" h="7208" extrusionOk="0">
                  <a:moveTo>
                    <a:pt x="792" y="0"/>
                  </a:moveTo>
                  <a:cubicBezTo>
                    <a:pt x="659" y="0"/>
                    <a:pt x="532" y="70"/>
                    <a:pt x="506" y="230"/>
                  </a:cubicBezTo>
                  <a:cubicBezTo>
                    <a:pt x="223" y="2313"/>
                    <a:pt x="0" y="5328"/>
                    <a:pt x="1376" y="7108"/>
                  </a:cubicBezTo>
                  <a:cubicBezTo>
                    <a:pt x="1429" y="7176"/>
                    <a:pt x="1501" y="7207"/>
                    <a:pt x="1569" y="7207"/>
                  </a:cubicBezTo>
                  <a:cubicBezTo>
                    <a:pt x="1684" y="7207"/>
                    <a:pt x="1786" y="7118"/>
                    <a:pt x="1760" y="6966"/>
                  </a:cubicBezTo>
                  <a:lnTo>
                    <a:pt x="1760" y="6946"/>
                  </a:lnTo>
                  <a:cubicBezTo>
                    <a:pt x="1517" y="5874"/>
                    <a:pt x="1153" y="4923"/>
                    <a:pt x="1052" y="3790"/>
                  </a:cubicBezTo>
                  <a:cubicBezTo>
                    <a:pt x="951" y="2637"/>
                    <a:pt x="1093" y="1464"/>
                    <a:pt x="1133" y="311"/>
                  </a:cubicBezTo>
                  <a:cubicBezTo>
                    <a:pt x="1144" y="117"/>
                    <a:pt x="963" y="0"/>
                    <a:pt x="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6509775" y="2797000"/>
              <a:ext cx="56850" cy="103175"/>
            </a:xfrm>
            <a:custGeom>
              <a:avLst/>
              <a:gdLst/>
              <a:ahLst/>
              <a:cxnLst/>
              <a:rect l="l" t="t" r="r" b="b"/>
              <a:pathLst>
                <a:path w="2274" h="4127" extrusionOk="0">
                  <a:moveTo>
                    <a:pt x="1893" y="0"/>
                  </a:moveTo>
                  <a:cubicBezTo>
                    <a:pt x="1793" y="0"/>
                    <a:pt x="1691" y="57"/>
                    <a:pt x="1646" y="174"/>
                  </a:cubicBezTo>
                  <a:cubicBezTo>
                    <a:pt x="1423" y="761"/>
                    <a:pt x="1403" y="1409"/>
                    <a:pt x="1201" y="2015"/>
                  </a:cubicBezTo>
                  <a:cubicBezTo>
                    <a:pt x="978" y="2683"/>
                    <a:pt x="533" y="3270"/>
                    <a:pt x="108" y="3836"/>
                  </a:cubicBezTo>
                  <a:cubicBezTo>
                    <a:pt x="0" y="3975"/>
                    <a:pt x="152" y="4126"/>
                    <a:pt x="293" y="4126"/>
                  </a:cubicBezTo>
                  <a:cubicBezTo>
                    <a:pt x="336" y="4126"/>
                    <a:pt x="379" y="4112"/>
                    <a:pt x="412" y="4079"/>
                  </a:cubicBezTo>
                  <a:cubicBezTo>
                    <a:pt x="1444" y="3148"/>
                    <a:pt x="2273" y="1671"/>
                    <a:pt x="2152" y="255"/>
                  </a:cubicBezTo>
                  <a:cubicBezTo>
                    <a:pt x="2141" y="87"/>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6544850" y="2800700"/>
              <a:ext cx="50600" cy="48425"/>
            </a:xfrm>
            <a:custGeom>
              <a:avLst/>
              <a:gdLst/>
              <a:ahLst/>
              <a:cxnLst/>
              <a:rect l="l" t="t" r="r" b="b"/>
              <a:pathLst>
                <a:path w="2024" h="1937" extrusionOk="0">
                  <a:moveTo>
                    <a:pt x="1730" y="1"/>
                  </a:moveTo>
                  <a:cubicBezTo>
                    <a:pt x="1655" y="1"/>
                    <a:pt x="1583" y="38"/>
                    <a:pt x="1538" y="128"/>
                  </a:cubicBezTo>
                  <a:cubicBezTo>
                    <a:pt x="1376" y="431"/>
                    <a:pt x="1315" y="775"/>
                    <a:pt x="1113" y="1078"/>
                  </a:cubicBezTo>
                  <a:cubicBezTo>
                    <a:pt x="1012" y="1220"/>
                    <a:pt x="890" y="1341"/>
                    <a:pt x="749" y="1422"/>
                  </a:cubicBezTo>
                  <a:cubicBezTo>
                    <a:pt x="660" y="1467"/>
                    <a:pt x="572" y="1476"/>
                    <a:pt x="485" y="1476"/>
                  </a:cubicBezTo>
                  <a:cubicBezTo>
                    <a:pt x="421" y="1476"/>
                    <a:pt x="357" y="1471"/>
                    <a:pt x="294" y="1471"/>
                  </a:cubicBezTo>
                  <a:cubicBezTo>
                    <a:pt x="249" y="1471"/>
                    <a:pt x="205" y="1473"/>
                    <a:pt x="162" y="1483"/>
                  </a:cubicBezTo>
                  <a:cubicBezTo>
                    <a:pt x="41" y="1503"/>
                    <a:pt x="0" y="1685"/>
                    <a:pt x="81" y="1766"/>
                  </a:cubicBezTo>
                  <a:cubicBezTo>
                    <a:pt x="204" y="1889"/>
                    <a:pt x="357" y="1937"/>
                    <a:pt x="519" y="1937"/>
                  </a:cubicBezTo>
                  <a:cubicBezTo>
                    <a:pt x="810" y="1937"/>
                    <a:pt x="1127" y="1781"/>
                    <a:pt x="1335" y="1625"/>
                  </a:cubicBezTo>
                  <a:cubicBezTo>
                    <a:pt x="1700" y="1341"/>
                    <a:pt x="2023" y="714"/>
                    <a:pt x="2003" y="249"/>
                  </a:cubicBezTo>
                  <a:cubicBezTo>
                    <a:pt x="1990" y="109"/>
                    <a:pt x="1857" y="1"/>
                    <a:pt x="1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6592900" y="2609350"/>
              <a:ext cx="67225" cy="210775"/>
            </a:xfrm>
            <a:custGeom>
              <a:avLst/>
              <a:gdLst/>
              <a:ahLst/>
              <a:cxnLst/>
              <a:rect l="l" t="t" r="r" b="b"/>
              <a:pathLst>
                <a:path w="2689" h="8431" extrusionOk="0">
                  <a:moveTo>
                    <a:pt x="740" y="1"/>
                  </a:moveTo>
                  <a:cubicBezTo>
                    <a:pt x="594" y="1"/>
                    <a:pt x="453" y="79"/>
                    <a:pt x="405" y="256"/>
                  </a:cubicBezTo>
                  <a:cubicBezTo>
                    <a:pt x="0" y="1854"/>
                    <a:pt x="223" y="3614"/>
                    <a:pt x="567" y="5212"/>
                  </a:cubicBezTo>
                  <a:cubicBezTo>
                    <a:pt x="769" y="6082"/>
                    <a:pt x="1315" y="8328"/>
                    <a:pt x="2448" y="8429"/>
                  </a:cubicBezTo>
                  <a:cubicBezTo>
                    <a:pt x="2455" y="8430"/>
                    <a:pt x="2462" y="8431"/>
                    <a:pt x="2469" y="8431"/>
                  </a:cubicBezTo>
                  <a:cubicBezTo>
                    <a:pt x="2583" y="8431"/>
                    <a:pt x="2688" y="8282"/>
                    <a:pt x="2650" y="8186"/>
                  </a:cubicBezTo>
                  <a:cubicBezTo>
                    <a:pt x="2488" y="7782"/>
                    <a:pt x="2144" y="7478"/>
                    <a:pt x="1942" y="7094"/>
                  </a:cubicBezTo>
                  <a:cubicBezTo>
                    <a:pt x="1578" y="6467"/>
                    <a:pt x="1396" y="5718"/>
                    <a:pt x="1234" y="5030"/>
                  </a:cubicBezTo>
                  <a:cubicBezTo>
                    <a:pt x="910" y="3594"/>
                    <a:pt x="728" y="1895"/>
                    <a:pt x="1113" y="458"/>
                  </a:cubicBezTo>
                  <a:cubicBezTo>
                    <a:pt x="1186" y="178"/>
                    <a:pt x="959" y="1"/>
                    <a:pt x="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6561525" y="2612475"/>
              <a:ext cx="41500" cy="84850"/>
            </a:xfrm>
            <a:custGeom>
              <a:avLst/>
              <a:gdLst/>
              <a:ahLst/>
              <a:cxnLst/>
              <a:rect l="l" t="t" r="r" b="b"/>
              <a:pathLst>
                <a:path w="1660" h="3394" extrusionOk="0">
                  <a:moveTo>
                    <a:pt x="416" y="1"/>
                  </a:moveTo>
                  <a:cubicBezTo>
                    <a:pt x="312" y="1"/>
                    <a:pt x="206" y="66"/>
                    <a:pt x="183" y="172"/>
                  </a:cubicBezTo>
                  <a:cubicBezTo>
                    <a:pt x="1" y="778"/>
                    <a:pt x="345" y="1689"/>
                    <a:pt x="547" y="2255"/>
                  </a:cubicBezTo>
                  <a:cubicBezTo>
                    <a:pt x="682" y="2622"/>
                    <a:pt x="983" y="3394"/>
                    <a:pt x="1467" y="3394"/>
                  </a:cubicBezTo>
                  <a:cubicBezTo>
                    <a:pt x="1490" y="3394"/>
                    <a:pt x="1514" y="3392"/>
                    <a:pt x="1538" y="3388"/>
                  </a:cubicBezTo>
                  <a:cubicBezTo>
                    <a:pt x="1639" y="3368"/>
                    <a:pt x="1660" y="3246"/>
                    <a:pt x="1619" y="3186"/>
                  </a:cubicBezTo>
                  <a:cubicBezTo>
                    <a:pt x="1538" y="3004"/>
                    <a:pt x="1376" y="2862"/>
                    <a:pt x="1296" y="2680"/>
                  </a:cubicBezTo>
                  <a:cubicBezTo>
                    <a:pt x="1154" y="2417"/>
                    <a:pt x="1053" y="2114"/>
                    <a:pt x="972" y="1810"/>
                  </a:cubicBezTo>
                  <a:cubicBezTo>
                    <a:pt x="810" y="1284"/>
                    <a:pt x="850" y="617"/>
                    <a:pt x="608" y="111"/>
                  </a:cubicBezTo>
                  <a:cubicBezTo>
                    <a:pt x="565" y="35"/>
                    <a:pt x="49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6612100" y="2679950"/>
              <a:ext cx="47075" cy="73200"/>
            </a:xfrm>
            <a:custGeom>
              <a:avLst/>
              <a:gdLst/>
              <a:ahLst/>
              <a:cxnLst/>
              <a:rect l="l" t="t" r="r" b="b"/>
              <a:pathLst>
                <a:path w="1883" h="2928" extrusionOk="0">
                  <a:moveTo>
                    <a:pt x="1637" y="0"/>
                  </a:moveTo>
                  <a:cubicBezTo>
                    <a:pt x="1585" y="0"/>
                    <a:pt x="1535" y="19"/>
                    <a:pt x="1498" y="62"/>
                  </a:cubicBezTo>
                  <a:cubicBezTo>
                    <a:pt x="1215" y="386"/>
                    <a:pt x="1154" y="871"/>
                    <a:pt x="1033" y="1256"/>
                  </a:cubicBezTo>
                  <a:cubicBezTo>
                    <a:pt x="871" y="1782"/>
                    <a:pt x="628" y="2267"/>
                    <a:pt x="163" y="2550"/>
                  </a:cubicBezTo>
                  <a:cubicBezTo>
                    <a:pt x="0" y="2658"/>
                    <a:pt x="63" y="2927"/>
                    <a:pt x="236" y="2927"/>
                  </a:cubicBezTo>
                  <a:cubicBezTo>
                    <a:pt x="257" y="2927"/>
                    <a:pt x="280" y="2923"/>
                    <a:pt x="304" y="2914"/>
                  </a:cubicBezTo>
                  <a:cubicBezTo>
                    <a:pt x="810" y="2712"/>
                    <a:pt x="1154" y="2328"/>
                    <a:pt x="1376" y="1822"/>
                  </a:cubicBezTo>
                  <a:cubicBezTo>
                    <a:pt x="1579" y="1357"/>
                    <a:pt x="1862" y="730"/>
                    <a:pt x="1882" y="224"/>
                  </a:cubicBezTo>
                  <a:cubicBezTo>
                    <a:pt x="1882" y="97"/>
                    <a:pt x="1755" y="0"/>
                    <a:pt x="1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6674025" y="2580800"/>
              <a:ext cx="75950" cy="138050"/>
            </a:xfrm>
            <a:custGeom>
              <a:avLst/>
              <a:gdLst/>
              <a:ahLst/>
              <a:cxnLst/>
              <a:rect l="l" t="t" r="r" b="b"/>
              <a:pathLst>
                <a:path w="3038" h="5522" extrusionOk="0">
                  <a:moveTo>
                    <a:pt x="2740" y="0"/>
                  </a:moveTo>
                  <a:cubicBezTo>
                    <a:pt x="2615" y="0"/>
                    <a:pt x="2486" y="67"/>
                    <a:pt x="2440" y="204"/>
                  </a:cubicBezTo>
                  <a:cubicBezTo>
                    <a:pt x="1853" y="2086"/>
                    <a:pt x="1529" y="3664"/>
                    <a:pt x="134" y="5141"/>
                  </a:cubicBezTo>
                  <a:cubicBezTo>
                    <a:pt x="1" y="5290"/>
                    <a:pt x="127" y="5521"/>
                    <a:pt x="299" y="5521"/>
                  </a:cubicBezTo>
                  <a:cubicBezTo>
                    <a:pt x="337" y="5521"/>
                    <a:pt x="377" y="5510"/>
                    <a:pt x="417" y="5485"/>
                  </a:cubicBezTo>
                  <a:cubicBezTo>
                    <a:pt x="2035" y="4372"/>
                    <a:pt x="2844" y="2207"/>
                    <a:pt x="3026" y="285"/>
                  </a:cubicBezTo>
                  <a:cubicBezTo>
                    <a:pt x="3037" y="97"/>
                    <a:pt x="2891" y="0"/>
                    <a:pt x="2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6726400" y="2590650"/>
              <a:ext cx="56300" cy="64400"/>
            </a:xfrm>
            <a:custGeom>
              <a:avLst/>
              <a:gdLst/>
              <a:ahLst/>
              <a:cxnLst/>
              <a:rect l="l" t="t" r="r" b="b"/>
              <a:pathLst>
                <a:path w="2252" h="2576" extrusionOk="0">
                  <a:moveTo>
                    <a:pt x="1900" y="0"/>
                  </a:moveTo>
                  <a:cubicBezTo>
                    <a:pt x="1832" y="0"/>
                    <a:pt x="1759" y="35"/>
                    <a:pt x="1720" y="94"/>
                  </a:cubicBezTo>
                  <a:cubicBezTo>
                    <a:pt x="1437" y="438"/>
                    <a:pt x="1417" y="1004"/>
                    <a:pt x="1194" y="1409"/>
                  </a:cubicBezTo>
                  <a:cubicBezTo>
                    <a:pt x="1093" y="1611"/>
                    <a:pt x="931" y="1813"/>
                    <a:pt x="729" y="1975"/>
                  </a:cubicBezTo>
                  <a:cubicBezTo>
                    <a:pt x="547" y="2117"/>
                    <a:pt x="304" y="2137"/>
                    <a:pt x="122" y="2279"/>
                  </a:cubicBezTo>
                  <a:cubicBezTo>
                    <a:pt x="1" y="2339"/>
                    <a:pt x="21" y="2501"/>
                    <a:pt x="142" y="2542"/>
                  </a:cubicBezTo>
                  <a:cubicBezTo>
                    <a:pt x="223" y="2564"/>
                    <a:pt x="304" y="2575"/>
                    <a:pt x="385" y="2575"/>
                  </a:cubicBezTo>
                  <a:cubicBezTo>
                    <a:pt x="1366" y="2575"/>
                    <a:pt x="2251" y="957"/>
                    <a:pt x="2064" y="134"/>
                  </a:cubicBezTo>
                  <a:cubicBezTo>
                    <a:pt x="2043" y="40"/>
                    <a:pt x="1974"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6423675" y="2790650"/>
              <a:ext cx="350300" cy="424925"/>
            </a:xfrm>
            <a:custGeom>
              <a:avLst/>
              <a:gdLst/>
              <a:ahLst/>
              <a:cxnLst/>
              <a:rect l="l" t="t" r="r" b="b"/>
              <a:pathLst>
                <a:path w="14012" h="16997" extrusionOk="0">
                  <a:moveTo>
                    <a:pt x="12993" y="0"/>
                  </a:moveTo>
                  <a:cubicBezTo>
                    <a:pt x="12701" y="0"/>
                    <a:pt x="12373" y="253"/>
                    <a:pt x="12434" y="631"/>
                  </a:cubicBezTo>
                  <a:cubicBezTo>
                    <a:pt x="12798" y="2897"/>
                    <a:pt x="11665" y="5142"/>
                    <a:pt x="10228" y="6801"/>
                  </a:cubicBezTo>
                  <a:cubicBezTo>
                    <a:pt x="8853" y="8399"/>
                    <a:pt x="7113" y="8824"/>
                    <a:pt x="5252" y="9613"/>
                  </a:cubicBezTo>
                  <a:cubicBezTo>
                    <a:pt x="2359" y="10847"/>
                    <a:pt x="235" y="13679"/>
                    <a:pt x="12" y="16855"/>
                  </a:cubicBezTo>
                  <a:cubicBezTo>
                    <a:pt x="0" y="16941"/>
                    <a:pt x="76" y="16997"/>
                    <a:pt x="152" y="16997"/>
                  </a:cubicBezTo>
                  <a:cubicBezTo>
                    <a:pt x="201" y="16997"/>
                    <a:pt x="251" y="16972"/>
                    <a:pt x="275" y="16916"/>
                  </a:cubicBezTo>
                  <a:cubicBezTo>
                    <a:pt x="1105" y="15115"/>
                    <a:pt x="1610" y="13355"/>
                    <a:pt x="3107" y="11939"/>
                  </a:cubicBezTo>
                  <a:cubicBezTo>
                    <a:pt x="4544" y="10564"/>
                    <a:pt x="6405" y="10301"/>
                    <a:pt x="8145" y="9552"/>
                  </a:cubicBezTo>
                  <a:cubicBezTo>
                    <a:pt x="11483" y="8096"/>
                    <a:pt x="14011" y="4029"/>
                    <a:pt x="13405" y="368"/>
                  </a:cubicBezTo>
                  <a:cubicBezTo>
                    <a:pt x="13364" y="110"/>
                    <a:pt x="13187" y="0"/>
                    <a:pt x="12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6654075" y="2863775"/>
              <a:ext cx="27350" cy="125200"/>
            </a:xfrm>
            <a:custGeom>
              <a:avLst/>
              <a:gdLst/>
              <a:ahLst/>
              <a:cxnLst/>
              <a:rect l="l" t="t" r="r" b="b"/>
              <a:pathLst>
                <a:path w="1094" h="5008" extrusionOk="0">
                  <a:moveTo>
                    <a:pt x="696" y="0"/>
                  </a:moveTo>
                  <a:cubicBezTo>
                    <a:pt x="593" y="0"/>
                    <a:pt x="490" y="47"/>
                    <a:pt x="426" y="154"/>
                  </a:cubicBezTo>
                  <a:cubicBezTo>
                    <a:pt x="1" y="821"/>
                    <a:pt x="21" y="1671"/>
                    <a:pt x="82" y="2440"/>
                  </a:cubicBezTo>
                  <a:cubicBezTo>
                    <a:pt x="143" y="3229"/>
                    <a:pt x="244" y="4220"/>
                    <a:pt x="648" y="4908"/>
                  </a:cubicBezTo>
                  <a:cubicBezTo>
                    <a:pt x="694" y="4977"/>
                    <a:pt x="764" y="5008"/>
                    <a:pt x="832" y="5008"/>
                  </a:cubicBezTo>
                  <a:cubicBezTo>
                    <a:pt x="944" y="5008"/>
                    <a:pt x="1053" y="4924"/>
                    <a:pt x="1053" y="4786"/>
                  </a:cubicBezTo>
                  <a:cubicBezTo>
                    <a:pt x="1093" y="4119"/>
                    <a:pt x="810" y="3390"/>
                    <a:pt x="729" y="2703"/>
                  </a:cubicBezTo>
                  <a:cubicBezTo>
                    <a:pt x="648" y="1893"/>
                    <a:pt x="749" y="1165"/>
                    <a:pt x="992" y="396"/>
                  </a:cubicBezTo>
                  <a:cubicBezTo>
                    <a:pt x="1071" y="160"/>
                    <a:pt x="88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6664825" y="2873100"/>
              <a:ext cx="47950" cy="60800"/>
            </a:xfrm>
            <a:custGeom>
              <a:avLst/>
              <a:gdLst/>
              <a:ahLst/>
              <a:cxnLst/>
              <a:rect l="l" t="t" r="r" b="b"/>
              <a:pathLst>
                <a:path w="1918" h="2432" extrusionOk="0">
                  <a:moveTo>
                    <a:pt x="1558" y="0"/>
                  </a:moveTo>
                  <a:cubicBezTo>
                    <a:pt x="1516" y="0"/>
                    <a:pt x="1473" y="8"/>
                    <a:pt x="1432" y="23"/>
                  </a:cubicBezTo>
                  <a:cubicBezTo>
                    <a:pt x="1129" y="165"/>
                    <a:pt x="1027" y="671"/>
                    <a:pt x="906" y="954"/>
                  </a:cubicBezTo>
                  <a:cubicBezTo>
                    <a:pt x="744" y="1359"/>
                    <a:pt x="542" y="1682"/>
                    <a:pt x="198" y="1925"/>
                  </a:cubicBezTo>
                  <a:cubicBezTo>
                    <a:pt x="1" y="2063"/>
                    <a:pt x="34" y="2432"/>
                    <a:pt x="298" y="2432"/>
                  </a:cubicBezTo>
                  <a:cubicBezTo>
                    <a:pt x="305" y="2432"/>
                    <a:pt x="312" y="2431"/>
                    <a:pt x="319" y="2431"/>
                  </a:cubicBezTo>
                  <a:cubicBezTo>
                    <a:pt x="805" y="2390"/>
                    <a:pt x="1129" y="1986"/>
                    <a:pt x="1371" y="1581"/>
                  </a:cubicBezTo>
                  <a:cubicBezTo>
                    <a:pt x="1493" y="1359"/>
                    <a:pt x="1594" y="1116"/>
                    <a:pt x="1695" y="873"/>
                  </a:cubicBezTo>
                  <a:cubicBezTo>
                    <a:pt x="1776" y="650"/>
                    <a:pt x="1918" y="428"/>
                    <a:pt x="1837" y="185"/>
                  </a:cubicBezTo>
                  <a:cubicBezTo>
                    <a:pt x="1792" y="65"/>
                    <a:pt x="1679" y="0"/>
                    <a:pt x="1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6244275" y="2875950"/>
              <a:ext cx="57825" cy="73175"/>
            </a:xfrm>
            <a:custGeom>
              <a:avLst/>
              <a:gdLst/>
              <a:ahLst/>
              <a:cxnLst/>
              <a:rect l="l" t="t" r="r" b="b"/>
              <a:pathLst>
                <a:path w="2313" h="2927" extrusionOk="0">
                  <a:moveTo>
                    <a:pt x="1897" y="0"/>
                  </a:moveTo>
                  <a:cubicBezTo>
                    <a:pt x="1809" y="0"/>
                    <a:pt x="1723" y="44"/>
                    <a:pt x="1665" y="152"/>
                  </a:cubicBezTo>
                  <a:cubicBezTo>
                    <a:pt x="1483" y="557"/>
                    <a:pt x="1463" y="1002"/>
                    <a:pt x="1281" y="1406"/>
                  </a:cubicBezTo>
                  <a:cubicBezTo>
                    <a:pt x="1079" y="1912"/>
                    <a:pt x="735" y="2216"/>
                    <a:pt x="270" y="2438"/>
                  </a:cubicBezTo>
                  <a:cubicBezTo>
                    <a:pt x="0" y="2573"/>
                    <a:pt x="170" y="2927"/>
                    <a:pt x="413" y="2927"/>
                  </a:cubicBezTo>
                  <a:cubicBezTo>
                    <a:pt x="426" y="2927"/>
                    <a:pt x="439" y="2926"/>
                    <a:pt x="452" y="2924"/>
                  </a:cubicBezTo>
                  <a:lnTo>
                    <a:pt x="472" y="2924"/>
                  </a:lnTo>
                  <a:cubicBezTo>
                    <a:pt x="1018" y="2822"/>
                    <a:pt x="1443" y="2418"/>
                    <a:pt x="1746" y="1953"/>
                  </a:cubicBezTo>
                  <a:cubicBezTo>
                    <a:pt x="2030" y="1548"/>
                    <a:pt x="2313" y="820"/>
                    <a:pt x="2252" y="314"/>
                  </a:cubicBezTo>
                  <a:cubicBezTo>
                    <a:pt x="2226" y="145"/>
                    <a:pt x="2057" y="0"/>
                    <a:pt x="1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6184750" y="2810500"/>
              <a:ext cx="53300" cy="30850"/>
            </a:xfrm>
            <a:custGeom>
              <a:avLst/>
              <a:gdLst/>
              <a:ahLst/>
              <a:cxnLst/>
              <a:rect l="l" t="t" r="r" b="b"/>
              <a:pathLst>
                <a:path w="2132" h="1234" extrusionOk="0">
                  <a:moveTo>
                    <a:pt x="324" y="0"/>
                  </a:moveTo>
                  <a:cubicBezTo>
                    <a:pt x="166" y="0"/>
                    <a:pt x="21" y="107"/>
                    <a:pt x="21" y="302"/>
                  </a:cubicBezTo>
                  <a:cubicBezTo>
                    <a:pt x="0" y="686"/>
                    <a:pt x="445" y="990"/>
                    <a:pt x="769" y="1111"/>
                  </a:cubicBezTo>
                  <a:cubicBezTo>
                    <a:pt x="952" y="1188"/>
                    <a:pt x="1143" y="1233"/>
                    <a:pt x="1331" y="1233"/>
                  </a:cubicBezTo>
                  <a:cubicBezTo>
                    <a:pt x="1539" y="1233"/>
                    <a:pt x="1742" y="1178"/>
                    <a:pt x="1922" y="1051"/>
                  </a:cubicBezTo>
                  <a:cubicBezTo>
                    <a:pt x="2132" y="917"/>
                    <a:pt x="2018" y="622"/>
                    <a:pt x="1785" y="622"/>
                  </a:cubicBezTo>
                  <a:cubicBezTo>
                    <a:pt x="1770" y="622"/>
                    <a:pt x="1755" y="623"/>
                    <a:pt x="1740" y="626"/>
                  </a:cubicBezTo>
                  <a:cubicBezTo>
                    <a:pt x="1679" y="636"/>
                    <a:pt x="1619" y="641"/>
                    <a:pt x="1558" y="641"/>
                  </a:cubicBezTo>
                  <a:cubicBezTo>
                    <a:pt x="1377" y="641"/>
                    <a:pt x="1199" y="595"/>
                    <a:pt x="1032" y="504"/>
                  </a:cubicBezTo>
                  <a:cubicBezTo>
                    <a:pt x="810" y="383"/>
                    <a:pt x="708" y="140"/>
                    <a:pt x="486" y="39"/>
                  </a:cubicBezTo>
                  <a:cubicBezTo>
                    <a:pt x="434" y="13"/>
                    <a:pt x="378"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6131825" y="2549075"/>
              <a:ext cx="64400" cy="50575"/>
            </a:xfrm>
            <a:custGeom>
              <a:avLst/>
              <a:gdLst/>
              <a:ahLst/>
              <a:cxnLst/>
              <a:rect l="l" t="t" r="r" b="b"/>
              <a:pathLst>
                <a:path w="2576" h="2023" extrusionOk="0">
                  <a:moveTo>
                    <a:pt x="264" y="0"/>
                  </a:moveTo>
                  <a:cubicBezTo>
                    <a:pt x="133" y="0"/>
                    <a:pt x="0" y="112"/>
                    <a:pt x="54" y="260"/>
                  </a:cubicBezTo>
                  <a:cubicBezTo>
                    <a:pt x="276" y="867"/>
                    <a:pt x="641" y="1453"/>
                    <a:pt x="1167" y="1838"/>
                  </a:cubicBezTo>
                  <a:cubicBezTo>
                    <a:pt x="1336" y="1964"/>
                    <a:pt x="1527" y="2023"/>
                    <a:pt x="1711" y="2023"/>
                  </a:cubicBezTo>
                  <a:cubicBezTo>
                    <a:pt x="2146" y="2023"/>
                    <a:pt x="2548" y="1701"/>
                    <a:pt x="2562" y="1190"/>
                  </a:cubicBezTo>
                  <a:cubicBezTo>
                    <a:pt x="2576" y="1028"/>
                    <a:pt x="2437" y="930"/>
                    <a:pt x="2294" y="930"/>
                  </a:cubicBezTo>
                  <a:cubicBezTo>
                    <a:pt x="2223" y="930"/>
                    <a:pt x="2151" y="954"/>
                    <a:pt x="2097" y="1008"/>
                  </a:cubicBezTo>
                  <a:cubicBezTo>
                    <a:pt x="1996" y="1109"/>
                    <a:pt x="1895" y="1413"/>
                    <a:pt x="1733" y="1433"/>
                  </a:cubicBezTo>
                  <a:cubicBezTo>
                    <a:pt x="1724" y="1434"/>
                    <a:pt x="1714" y="1434"/>
                    <a:pt x="1705" y="1434"/>
                  </a:cubicBezTo>
                  <a:cubicBezTo>
                    <a:pt x="1512" y="1434"/>
                    <a:pt x="1323" y="1245"/>
                    <a:pt x="1207" y="1130"/>
                  </a:cubicBezTo>
                  <a:cubicBezTo>
                    <a:pt x="904" y="846"/>
                    <a:pt x="620" y="482"/>
                    <a:pt x="438" y="98"/>
                  </a:cubicBezTo>
                  <a:cubicBezTo>
                    <a:pt x="397" y="30"/>
                    <a:pt x="331"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6183725" y="2716300"/>
              <a:ext cx="41500" cy="55000"/>
            </a:xfrm>
            <a:custGeom>
              <a:avLst/>
              <a:gdLst/>
              <a:ahLst/>
              <a:cxnLst/>
              <a:rect l="l" t="t" r="r" b="b"/>
              <a:pathLst>
                <a:path w="1660" h="2200" extrusionOk="0">
                  <a:moveTo>
                    <a:pt x="1249" y="0"/>
                  </a:moveTo>
                  <a:cubicBezTo>
                    <a:pt x="1197" y="0"/>
                    <a:pt x="1144" y="14"/>
                    <a:pt x="1093" y="44"/>
                  </a:cubicBezTo>
                  <a:cubicBezTo>
                    <a:pt x="871" y="186"/>
                    <a:pt x="911" y="550"/>
                    <a:pt x="871" y="773"/>
                  </a:cubicBezTo>
                  <a:cubicBezTo>
                    <a:pt x="830" y="995"/>
                    <a:pt x="749" y="1218"/>
                    <a:pt x="628" y="1420"/>
                  </a:cubicBezTo>
                  <a:cubicBezTo>
                    <a:pt x="507" y="1622"/>
                    <a:pt x="304" y="1602"/>
                    <a:pt x="122" y="1723"/>
                  </a:cubicBezTo>
                  <a:cubicBezTo>
                    <a:pt x="1" y="1804"/>
                    <a:pt x="1" y="1946"/>
                    <a:pt x="82" y="2047"/>
                  </a:cubicBezTo>
                  <a:cubicBezTo>
                    <a:pt x="172" y="2156"/>
                    <a:pt x="288" y="2199"/>
                    <a:pt x="411" y="2199"/>
                  </a:cubicBezTo>
                  <a:cubicBezTo>
                    <a:pt x="701" y="2199"/>
                    <a:pt x="1032" y="1957"/>
                    <a:pt x="1174" y="1744"/>
                  </a:cubicBezTo>
                  <a:cubicBezTo>
                    <a:pt x="1437" y="1379"/>
                    <a:pt x="1660" y="752"/>
                    <a:pt x="1579" y="307"/>
                  </a:cubicBezTo>
                  <a:cubicBezTo>
                    <a:pt x="1549" y="125"/>
                    <a:pt x="1404"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6070950" y="2735800"/>
              <a:ext cx="58200" cy="58475"/>
            </a:xfrm>
            <a:custGeom>
              <a:avLst/>
              <a:gdLst/>
              <a:ahLst/>
              <a:cxnLst/>
              <a:rect l="l" t="t" r="r" b="b"/>
              <a:pathLst>
                <a:path w="2328" h="2339" extrusionOk="0">
                  <a:moveTo>
                    <a:pt x="305" y="0"/>
                  </a:moveTo>
                  <a:cubicBezTo>
                    <a:pt x="170" y="0"/>
                    <a:pt x="41" y="95"/>
                    <a:pt x="41" y="276"/>
                  </a:cubicBezTo>
                  <a:cubicBezTo>
                    <a:pt x="1" y="862"/>
                    <a:pt x="527" y="1510"/>
                    <a:pt x="931" y="1894"/>
                  </a:cubicBezTo>
                  <a:cubicBezTo>
                    <a:pt x="1124" y="2060"/>
                    <a:pt x="1562" y="2338"/>
                    <a:pt x="1904" y="2338"/>
                  </a:cubicBezTo>
                  <a:cubicBezTo>
                    <a:pt x="2064" y="2338"/>
                    <a:pt x="2203" y="2278"/>
                    <a:pt x="2287" y="2117"/>
                  </a:cubicBezTo>
                  <a:cubicBezTo>
                    <a:pt x="2327" y="2036"/>
                    <a:pt x="2287" y="1955"/>
                    <a:pt x="2226" y="1914"/>
                  </a:cubicBezTo>
                  <a:cubicBezTo>
                    <a:pt x="2084" y="1813"/>
                    <a:pt x="1902" y="1813"/>
                    <a:pt x="1740" y="1753"/>
                  </a:cubicBezTo>
                  <a:cubicBezTo>
                    <a:pt x="1538" y="1651"/>
                    <a:pt x="1376" y="1490"/>
                    <a:pt x="1235" y="1328"/>
                  </a:cubicBezTo>
                  <a:cubicBezTo>
                    <a:pt x="911" y="964"/>
                    <a:pt x="810" y="498"/>
                    <a:pt x="547" y="134"/>
                  </a:cubicBezTo>
                  <a:cubicBezTo>
                    <a:pt x="490" y="44"/>
                    <a:pt x="39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6084600" y="2823975"/>
              <a:ext cx="39975" cy="52725"/>
            </a:xfrm>
            <a:custGeom>
              <a:avLst/>
              <a:gdLst/>
              <a:ahLst/>
              <a:cxnLst/>
              <a:rect l="l" t="t" r="r" b="b"/>
              <a:pathLst>
                <a:path w="1599" h="2109" extrusionOk="0">
                  <a:moveTo>
                    <a:pt x="1273" y="1"/>
                  </a:moveTo>
                  <a:cubicBezTo>
                    <a:pt x="1179" y="1"/>
                    <a:pt x="1083" y="56"/>
                    <a:pt x="1053" y="168"/>
                  </a:cubicBezTo>
                  <a:cubicBezTo>
                    <a:pt x="952" y="491"/>
                    <a:pt x="952" y="835"/>
                    <a:pt x="830" y="1159"/>
                  </a:cubicBezTo>
                  <a:cubicBezTo>
                    <a:pt x="770" y="1321"/>
                    <a:pt x="689" y="1503"/>
                    <a:pt x="527" y="1604"/>
                  </a:cubicBezTo>
                  <a:cubicBezTo>
                    <a:pt x="405" y="1705"/>
                    <a:pt x="244" y="1725"/>
                    <a:pt x="102" y="1806"/>
                  </a:cubicBezTo>
                  <a:cubicBezTo>
                    <a:pt x="1" y="1847"/>
                    <a:pt x="21" y="1968"/>
                    <a:pt x="102" y="2029"/>
                  </a:cubicBezTo>
                  <a:cubicBezTo>
                    <a:pt x="186" y="2085"/>
                    <a:pt x="275" y="2108"/>
                    <a:pt x="365" y="2108"/>
                  </a:cubicBezTo>
                  <a:cubicBezTo>
                    <a:pt x="667" y="2108"/>
                    <a:pt x="983" y="1842"/>
                    <a:pt x="1154" y="1624"/>
                  </a:cubicBezTo>
                  <a:cubicBezTo>
                    <a:pt x="1437" y="1240"/>
                    <a:pt x="1599" y="613"/>
                    <a:pt x="1478" y="168"/>
                  </a:cubicBezTo>
                  <a:cubicBezTo>
                    <a:pt x="1457" y="56"/>
                    <a:pt x="1366" y="1"/>
                    <a:pt x="1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6411825" y="2836625"/>
              <a:ext cx="48650" cy="109275"/>
            </a:xfrm>
            <a:custGeom>
              <a:avLst/>
              <a:gdLst/>
              <a:ahLst/>
              <a:cxnLst/>
              <a:rect l="l" t="t" r="r" b="b"/>
              <a:pathLst>
                <a:path w="1946" h="4371" extrusionOk="0">
                  <a:moveTo>
                    <a:pt x="365" y="0"/>
                  </a:moveTo>
                  <a:cubicBezTo>
                    <a:pt x="190" y="0"/>
                    <a:pt x="1" y="122"/>
                    <a:pt x="1" y="329"/>
                  </a:cubicBezTo>
                  <a:cubicBezTo>
                    <a:pt x="61" y="1725"/>
                    <a:pt x="587" y="3242"/>
                    <a:pt x="1498" y="4294"/>
                  </a:cubicBezTo>
                  <a:cubicBezTo>
                    <a:pt x="1540" y="4348"/>
                    <a:pt x="1594" y="4370"/>
                    <a:pt x="1648" y="4370"/>
                  </a:cubicBezTo>
                  <a:cubicBezTo>
                    <a:pt x="1798" y="4370"/>
                    <a:pt x="1946" y="4195"/>
                    <a:pt x="1842" y="4031"/>
                  </a:cubicBezTo>
                  <a:lnTo>
                    <a:pt x="1842" y="4031"/>
                  </a:lnTo>
                  <a:lnTo>
                    <a:pt x="1842" y="4052"/>
                  </a:lnTo>
                  <a:cubicBezTo>
                    <a:pt x="1093" y="2858"/>
                    <a:pt x="850" y="1604"/>
                    <a:pt x="648" y="228"/>
                  </a:cubicBezTo>
                  <a:cubicBezTo>
                    <a:pt x="622" y="71"/>
                    <a:pt x="498" y="0"/>
                    <a:pt x="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6383000" y="2862425"/>
              <a:ext cx="57675" cy="55200"/>
            </a:xfrm>
            <a:custGeom>
              <a:avLst/>
              <a:gdLst/>
              <a:ahLst/>
              <a:cxnLst/>
              <a:rect l="l" t="t" r="r" b="b"/>
              <a:pathLst>
                <a:path w="2307" h="2208" extrusionOk="0">
                  <a:moveTo>
                    <a:pt x="428" y="0"/>
                  </a:moveTo>
                  <a:cubicBezTo>
                    <a:pt x="295" y="0"/>
                    <a:pt x="157" y="87"/>
                    <a:pt x="122" y="228"/>
                  </a:cubicBezTo>
                  <a:cubicBezTo>
                    <a:pt x="1" y="734"/>
                    <a:pt x="466" y="1219"/>
                    <a:pt x="830" y="1502"/>
                  </a:cubicBezTo>
                  <a:cubicBezTo>
                    <a:pt x="1053" y="1684"/>
                    <a:pt x="1295" y="1846"/>
                    <a:pt x="1558" y="1968"/>
                  </a:cubicBezTo>
                  <a:cubicBezTo>
                    <a:pt x="1717" y="2063"/>
                    <a:pt x="1888" y="2207"/>
                    <a:pt x="2071" y="2207"/>
                  </a:cubicBezTo>
                  <a:cubicBezTo>
                    <a:pt x="2122" y="2207"/>
                    <a:pt x="2173" y="2196"/>
                    <a:pt x="2226" y="2170"/>
                  </a:cubicBezTo>
                  <a:cubicBezTo>
                    <a:pt x="2266" y="2150"/>
                    <a:pt x="2287" y="2109"/>
                    <a:pt x="2287" y="2049"/>
                  </a:cubicBezTo>
                  <a:cubicBezTo>
                    <a:pt x="2307" y="1866"/>
                    <a:pt x="2165" y="1806"/>
                    <a:pt x="2044" y="1705"/>
                  </a:cubicBezTo>
                  <a:cubicBezTo>
                    <a:pt x="1821" y="1543"/>
                    <a:pt x="1619" y="1381"/>
                    <a:pt x="1396" y="1219"/>
                  </a:cubicBezTo>
                  <a:cubicBezTo>
                    <a:pt x="1235" y="1077"/>
                    <a:pt x="1053" y="936"/>
                    <a:pt x="931" y="754"/>
                  </a:cubicBezTo>
                  <a:cubicBezTo>
                    <a:pt x="790" y="572"/>
                    <a:pt x="769" y="349"/>
                    <a:pt x="668" y="147"/>
                  </a:cubicBezTo>
                  <a:cubicBezTo>
                    <a:pt x="617" y="45"/>
                    <a:pt x="52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6365300" y="2771975"/>
              <a:ext cx="32300" cy="49275"/>
            </a:xfrm>
            <a:custGeom>
              <a:avLst/>
              <a:gdLst/>
              <a:ahLst/>
              <a:cxnLst/>
              <a:rect l="l" t="t" r="r" b="b"/>
              <a:pathLst>
                <a:path w="1292" h="1971" extrusionOk="0">
                  <a:moveTo>
                    <a:pt x="972" y="1"/>
                  </a:moveTo>
                  <a:cubicBezTo>
                    <a:pt x="874" y="1"/>
                    <a:pt x="785" y="56"/>
                    <a:pt x="769" y="184"/>
                  </a:cubicBezTo>
                  <a:cubicBezTo>
                    <a:pt x="729" y="488"/>
                    <a:pt x="668" y="771"/>
                    <a:pt x="567" y="1054"/>
                  </a:cubicBezTo>
                  <a:cubicBezTo>
                    <a:pt x="466" y="1358"/>
                    <a:pt x="324" y="1499"/>
                    <a:pt x="102" y="1701"/>
                  </a:cubicBezTo>
                  <a:cubicBezTo>
                    <a:pt x="1" y="1762"/>
                    <a:pt x="41" y="1944"/>
                    <a:pt x="162" y="1964"/>
                  </a:cubicBezTo>
                  <a:cubicBezTo>
                    <a:pt x="190" y="1968"/>
                    <a:pt x="217" y="1970"/>
                    <a:pt x="243" y="1970"/>
                  </a:cubicBezTo>
                  <a:cubicBezTo>
                    <a:pt x="894" y="1970"/>
                    <a:pt x="1177" y="812"/>
                    <a:pt x="1255" y="326"/>
                  </a:cubicBezTo>
                  <a:cubicBezTo>
                    <a:pt x="1291" y="130"/>
                    <a:pt x="1121"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6296525" y="2749875"/>
              <a:ext cx="33000" cy="61100"/>
            </a:xfrm>
            <a:custGeom>
              <a:avLst/>
              <a:gdLst/>
              <a:ahLst/>
              <a:cxnLst/>
              <a:rect l="l" t="t" r="r" b="b"/>
              <a:pathLst>
                <a:path w="1320" h="2444" extrusionOk="0">
                  <a:moveTo>
                    <a:pt x="1006" y="1"/>
                  </a:moveTo>
                  <a:cubicBezTo>
                    <a:pt x="906" y="1"/>
                    <a:pt x="814" y="60"/>
                    <a:pt x="789" y="198"/>
                  </a:cubicBezTo>
                  <a:cubicBezTo>
                    <a:pt x="708" y="603"/>
                    <a:pt x="607" y="1008"/>
                    <a:pt x="466" y="1392"/>
                  </a:cubicBezTo>
                  <a:cubicBezTo>
                    <a:pt x="344" y="1695"/>
                    <a:pt x="20" y="1999"/>
                    <a:pt x="0" y="2322"/>
                  </a:cubicBezTo>
                  <a:cubicBezTo>
                    <a:pt x="0" y="2383"/>
                    <a:pt x="61" y="2444"/>
                    <a:pt x="122" y="2444"/>
                  </a:cubicBezTo>
                  <a:cubicBezTo>
                    <a:pt x="486" y="2444"/>
                    <a:pt x="708" y="1958"/>
                    <a:pt x="850" y="1695"/>
                  </a:cubicBezTo>
                  <a:cubicBezTo>
                    <a:pt x="1072" y="1270"/>
                    <a:pt x="1234" y="805"/>
                    <a:pt x="1295" y="340"/>
                  </a:cubicBezTo>
                  <a:cubicBezTo>
                    <a:pt x="1319" y="134"/>
                    <a:pt x="115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6183750" y="2651850"/>
              <a:ext cx="77625" cy="53950"/>
            </a:xfrm>
            <a:custGeom>
              <a:avLst/>
              <a:gdLst/>
              <a:ahLst/>
              <a:cxnLst/>
              <a:rect l="l" t="t" r="r" b="b"/>
              <a:pathLst>
                <a:path w="3105" h="2158" extrusionOk="0">
                  <a:moveTo>
                    <a:pt x="336" y="1"/>
                  </a:moveTo>
                  <a:cubicBezTo>
                    <a:pt x="162" y="1"/>
                    <a:pt x="0" y="190"/>
                    <a:pt x="121" y="357"/>
                  </a:cubicBezTo>
                  <a:cubicBezTo>
                    <a:pt x="688" y="1247"/>
                    <a:pt x="1800" y="1692"/>
                    <a:pt x="2711" y="2137"/>
                  </a:cubicBezTo>
                  <a:cubicBezTo>
                    <a:pt x="2742" y="2151"/>
                    <a:pt x="2772" y="2157"/>
                    <a:pt x="2801" y="2157"/>
                  </a:cubicBezTo>
                  <a:cubicBezTo>
                    <a:pt x="2981" y="2157"/>
                    <a:pt x="3105" y="1918"/>
                    <a:pt x="2913" y="1813"/>
                  </a:cubicBezTo>
                  <a:cubicBezTo>
                    <a:pt x="2043" y="1307"/>
                    <a:pt x="1214" y="802"/>
                    <a:pt x="506" y="73"/>
                  </a:cubicBezTo>
                  <a:cubicBezTo>
                    <a:pt x="455" y="22"/>
                    <a:pt x="395"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6264750" y="2612775"/>
              <a:ext cx="37850" cy="60150"/>
            </a:xfrm>
            <a:custGeom>
              <a:avLst/>
              <a:gdLst/>
              <a:ahLst/>
              <a:cxnLst/>
              <a:rect l="l" t="t" r="r" b="b"/>
              <a:pathLst>
                <a:path w="1514" h="2406" extrusionOk="0">
                  <a:moveTo>
                    <a:pt x="357" y="0"/>
                  </a:moveTo>
                  <a:cubicBezTo>
                    <a:pt x="183" y="0"/>
                    <a:pt x="1" y="151"/>
                    <a:pt x="37" y="382"/>
                  </a:cubicBezTo>
                  <a:cubicBezTo>
                    <a:pt x="138" y="1029"/>
                    <a:pt x="442" y="2324"/>
                    <a:pt x="1271" y="2405"/>
                  </a:cubicBezTo>
                  <a:cubicBezTo>
                    <a:pt x="1352" y="2405"/>
                    <a:pt x="1413" y="2344"/>
                    <a:pt x="1474" y="2284"/>
                  </a:cubicBezTo>
                  <a:cubicBezTo>
                    <a:pt x="1494" y="2243"/>
                    <a:pt x="1514" y="2183"/>
                    <a:pt x="1494" y="2122"/>
                  </a:cubicBezTo>
                  <a:cubicBezTo>
                    <a:pt x="1453" y="1980"/>
                    <a:pt x="1332" y="1960"/>
                    <a:pt x="1231" y="1859"/>
                  </a:cubicBezTo>
                  <a:cubicBezTo>
                    <a:pt x="1089" y="1737"/>
                    <a:pt x="1008" y="1555"/>
                    <a:pt x="948" y="1373"/>
                  </a:cubicBezTo>
                  <a:cubicBezTo>
                    <a:pt x="786" y="1009"/>
                    <a:pt x="725" y="605"/>
                    <a:pt x="624" y="220"/>
                  </a:cubicBezTo>
                  <a:cubicBezTo>
                    <a:pt x="584" y="67"/>
                    <a:pt x="472"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6380050" y="2564125"/>
              <a:ext cx="42825" cy="61800"/>
            </a:xfrm>
            <a:custGeom>
              <a:avLst/>
              <a:gdLst/>
              <a:ahLst/>
              <a:cxnLst/>
              <a:rect l="l" t="t" r="r" b="b"/>
              <a:pathLst>
                <a:path w="1713" h="2472" extrusionOk="0">
                  <a:moveTo>
                    <a:pt x="321" y="0"/>
                  </a:moveTo>
                  <a:cubicBezTo>
                    <a:pt x="171" y="0"/>
                    <a:pt x="1" y="130"/>
                    <a:pt x="38" y="325"/>
                  </a:cubicBezTo>
                  <a:cubicBezTo>
                    <a:pt x="179" y="1094"/>
                    <a:pt x="645" y="2288"/>
                    <a:pt x="1535" y="2470"/>
                  </a:cubicBezTo>
                  <a:cubicBezTo>
                    <a:pt x="1544" y="2471"/>
                    <a:pt x="1552" y="2472"/>
                    <a:pt x="1561" y="2472"/>
                  </a:cubicBezTo>
                  <a:cubicBezTo>
                    <a:pt x="1664" y="2472"/>
                    <a:pt x="1712" y="2361"/>
                    <a:pt x="1656" y="2267"/>
                  </a:cubicBezTo>
                  <a:cubicBezTo>
                    <a:pt x="1413" y="1964"/>
                    <a:pt x="1110" y="1762"/>
                    <a:pt x="908" y="1418"/>
                  </a:cubicBezTo>
                  <a:cubicBezTo>
                    <a:pt x="705" y="1033"/>
                    <a:pt x="604" y="608"/>
                    <a:pt x="523" y="184"/>
                  </a:cubicBezTo>
                  <a:cubicBezTo>
                    <a:pt x="507" y="56"/>
                    <a:pt x="418"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6279975" y="2892275"/>
              <a:ext cx="49750" cy="33325"/>
            </a:xfrm>
            <a:custGeom>
              <a:avLst/>
              <a:gdLst/>
              <a:ahLst/>
              <a:cxnLst/>
              <a:rect l="l" t="t" r="r" b="b"/>
              <a:pathLst>
                <a:path w="1990" h="1333" extrusionOk="0">
                  <a:moveTo>
                    <a:pt x="1563" y="0"/>
                  </a:moveTo>
                  <a:cubicBezTo>
                    <a:pt x="1458" y="0"/>
                    <a:pt x="1358" y="49"/>
                    <a:pt x="1310" y="167"/>
                  </a:cubicBezTo>
                  <a:cubicBezTo>
                    <a:pt x="1229" y="369"/>
                    <a:pt x="1128" y="571"/>
                    <a:pt x="925" y="713"/>
                  </a:cubicBezTo>
                  <a:cubicBezTo>
                    <a:pt x="861" y="758"/>
                    <a:pt x="798" y="774"/>
                    <a:pt x="736" y="774"/>
                  </a:cubicBezTo>
                  <a:cubicBezTo>
                    <a:pt x="603" y="774"/>
                    <a:pt x="470" y="700"/>
                    <a:pt x="318" y="672"/>
                  </a:cubicBezTo>
                  <a:cubicBezTo>
                    <a:pt x="309" y="671"/>
                    <a:pt x="300" y="671"/>
                    <a:pt x="291" y="671"/>
                  </a:cubicBezTo>
                  <a:cubicBezTo>
                    <a:pt x="139" y="671"/>
                    <a:pt x="0" y="824"/>
                    <a:pt x="96" y="996"/>
                  </a:cubicBezTo>
                  <a:cubicBezTo>
                    <a:pt x="225" y="1225"/>
                    <a:pt x="506" y="1333"/>
                    <a:pt x="781" y="1333"/>
                  </a:cubicBezTo>
                  <a:cubicBezTo>
                    <a:pt x="895" y="1333"/>
                    <a:pt x="1007" y="1315"/>
                    <a:pt x="1107" y="1279"/>
                  </a:cubicBezTo>
                  <a:cubicBezTo>
                    <a:pt x="1512" y="1138"/>
                    <a:pt x="1755" y="794"/>
                    <a:pt x="1896" y="409"/>
                  </a:cubicBezTo>
                  <a:cubicBezTo>
                    <a:pt x="1990" y="183"/>
                    <a:pt x="1767" y="0"/>
                    <a:pt x="1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7"/>
            <p:cNvSpPr/>
            <p:nvPr/>
          </p:nvSpPr>
          <p:spPr>
            <a:xfrm>
              <a:off x="6183950" y="2864625"/>
              <a:ext cx="39250" cy="88600"/>
            </a:xfrm>
            <a:custGeom>
              <a:avLst/>
              <a:gdLst/>
              <a:ahLst/>
              <a:cxnLst/>
              <a:rect l="l" t="t" r="r" b="b"/>
              <a:pathLst>
                <a:path w="1570" h="3544" extrusionOk="0">
                  <a:moveTo>
                    <a:pt x="1202" y="1"/>
                  </a:moveTo>
                  <a:cubicBezTo>
                    <a:pt x="1104" y="1"/>
                    <a:pt x="1004" y="57"/>
                    <a:pt x="983" y="160"/>
                  </a:cubicBezTo>
                  <a:cubicBezTo>
                    <a:pt x="842" y="646"/>
                    <a:pt x="882" y="1172"/>
                    <a:pt x="801" y="1657"/>
                  </a:cubicBezTo>
                  <a:cubicBezTo>
                    <a:pt x="720" y="2304"/>
                    <a:pt x="477" y="2770"/>
                    <a:pt x="93" y="3275"/>
                  </a:cubicBezTo>
                  <a:cubicBezTo>
                    <a:pt x="1" y="3368"/>
                    <a:pt x="60" y="3544"/>
                    <a:pt x="194" y="3544"/>
                  </a:cubicBezTo>
                  <a:cubicBezTo>
                    <a:pt x="207" y="3544"/>
                    <a:pt x="220" y="3542"/>
                    <a:pt x="235" y="3538"/>
                  </a:cubicBezTo>
                  <a:cubicBezTo>
                    <a:pt x="1287" y="3195"/>
                    <a:pt x="1570" y="1070"/>
                    <a:pt x="1408" y="160"/>
                  </a:cubicBezTo>
                  <a:cubicBezTo>
                    <a:pt x="1388" y="51"/>
                    <a:pt x="1296"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6153175" y="3008850"/>
              <a:ext cx="139625" cy="46300"/>
            </a:xfrm>
            <a:custGeom>
              <a:avLst/>
              <a:gdLst/>
              <a:ahLst/>
              <a:cxnLst/>
              <a:rect l="l" t="t" r="r" b="b"/>
              <a:pathLst>
                <a:path w="5585" h="1852" extrusionOk="0">
                  <a:moveTo>
                    <a:pt x="494" y="0"/>
                  </a:moveTo>
                  <a:cubicBezTo>
                    <a:pt x="234" y="0"/>
                    <a:pt x="1" y="384"/>
                    <a:pt x="252" y="602"/>
                  </a:cubicBezTo>
                  <a:cubicBezTo>
                    <a:pt x="1017" y="1276"/>
                    <a:pt x="2382" y="1851"/>
                    <a:pt x="3620" y="1851"/>
                  </a:cubicBezTo>
                  <a:cubicBezTo>
                    <a:pt x="4312" y="1851"/>
                    <a:pt x="4965" y="1671"/>
                    <a:pt x="5451" y="1229"/>
                  </a:cubicBezTo>
                  <a:cubicBezTo>
                    <a:pt x="5584" y="1096"/>
                    <a:pt x="5457" y="894"/>
                    <a:pt x="5307" y="894"/>
                  </a:cubicBezTo>
                  <a:cubicBezTo>
                    <a:pt x="5274" y="894"/>
                    <a:pt x="5241" y="904"/>
                    <a:pt x="5208" y="925"/>
                  </a:cubicBezTo>
                  <a:cubicBezTo>
                    <a:pt x="4879" y="1152"/>
                    <a:pt x="4429" y="1226"/>
                    <a:pt x="3971" y="1226"/>
                  </a:cubicBezTo>
                  <a:cubicBezTo>
                    <a:pt x="3528" y="1226"/>
                    <a:pt x="3078" y="1157"/>
                    <a:pt x="2720" y="1087"/>
                  </a:cubicBezTo>
                  <a:cubicBezTo>
                    <a:pt x="1931" y="925"/>
                    <a:pt x="1284" y="521"/>
                    <a:pt x="656" y="55"/>
                  </a:cubicBezTo>
                  <a:cubicBezTo>
                    <a:pt x="604" y="17"/>
                    <a:pt x="54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6309450" y="2952450"/>
              <a:ext cx="108300" cy="76975"/>
            </a:xfrm>
            <a:custGeom>
              <a:avLst/>
              <a:gdLst/>
              <a:ahLst/>
              <a:cxnLst/>
              <a:rect l="l" t="t" r="r" b="b"/>
              <a:pathLst>
                <a:path w="4332" h="3079" extrusionOk="0">
                  <a:moveTo>
                    <a:pt x="569" y="1"/>
                  </a:moveTo>
                  <a:cubicBezTo>
                    <a:pt x="291" y="1"/>
                    <a:pt x="0" y="220"/>
                    <a:pt x="110" y="551"/>
                  </a:cubicBezTo>
                  <a:cubicBezTo>
                    <a:pt x="373" y="1462"/>
                    <a:pt x="1081" y="2291"/>
                    <a:pt x="1951" y="2655"/>
                  </a:cubicBezTo>
                  <a:cubicBezTo>
                    <a:pt x="2308" y="2792"/>
                    <a:pt x="2980" y="3078"/>
                    <a:pt x="3521" y="3078"/>
                  </a:cubicBezTo>
                  <a:cubicBezTo>
                    <a:pt x="3779" y="3078"/>
                    <a:pt x="4006" y="3014"/>
                    <a:pt x="4156" y="2837"/>
                  </a:cubicBezTo>
                  <a:cubicBezTo>
                    <a:pt x="4331" y="2663"/>
                    <a:pt x="4170" y="2432"/>
                    <a:pt x="3942" y="2432"/>
                  </a:cubicBezTo>
                  <a:cubicBezTo>
                    <a:pt x="3933" y="2432"/>
                    <a:pt x="3923" y="2432"/>
                    <a:pt x="3914" y="2433"/>
                  </a:cubicBezTo>
                  <a:cubicBezTo>
                    <a:pt x="3836" y="2443"/>
                    <a:pt x="3758" y="2448"/>
                    <a:pt x="3680" y="2448"/>
                  </a:cubicBezTo>
                  <a:cubicBezTo>
                    <a:pt x="2522" y="2448"/>
                    <a:pt x="1245" y="1370"/>
                    <a:pt x="980" y="309"/>
                  </a:cubicBezTo>
                  <a:cubicBezTo>
                    <a:pt x="924" y="94"/>
                    <a:pt x="749" y="1"/>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6342925" y="2958525"/>
              <a:ext cx="21900" cy="47700"/>
            </a:xfrm>
            <a:custGeom>
              <a:avLst/>
              <a:gdLst/>
              <a:ahLst/>
              <a:cxnLst/>
              <a:rect l="l" t="t" r="r" b="b"/>
              <a:pathLst>
                <a:path w="876" h="1908" extrusionOk="0">
                  <a:moveTo>
                    <a:pt x="601" y="1"/>
                  </a:moveTo>
                  <a:cubicBezTo>
                    <a:pt x="480" y="1"/>
                    <a:pt x="352" y="98"/>
                    <a:pt x="329" y="248"/>
                  </a:cubicBezTo>
                  <a:cubicBezTo>
                    <a:pt x="289" y="470"/>
                    <a:pt x="329" y="713"/>
                    <a:pt x="309" y="936"/>
                  </a:cubicBezTo>
                  <a:cubicBezTo>
                    <a:pt x="268" y="1199"/>
                    <a:pt x="167" y="1401"/>
                    <a:pt x="66" y="1644"/>
                  </a:cubicBezTo>
                  <a:cubicBezTo>
                    <a:pt x="0" y="1776"/>
                    <a:pt x="96" y="1908"/>
                    <a:pt x="221" y="1908"/>
                  </a:cubicBezTo>
                  <a:cubicBezTo>
                    <a:pt x="249" y="1908"/>
                    <a:pt x="279" y="1901"/>
                    <a:pt x="309" y="1886"/>
                  </a:cubicBezTo>
                  <a:cubicBezTo>
                    <a:pt x="572" y="1765"/>
                    <a:pt x="673" y="1421"/>
                    <a:pt x="734" y="1158"/>
                  </a:cubicBezTo>
                  <a:cubicBezTo>
                    <a:pt x="815" y="855"/>
                    <a:pt x="875" y="491"/>
                    <a:pt x="815" y="187"/>
                  </a:cubicBezTo>
                  <a:cubicBezTo>
                    <a:pt x="780" y="56"/>
                    <a:pt x="692"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6651550" y="2732400"/>
              <a:ext cx="78825" cy="98625"/>
            </a:xfrm>
            <a:custGeom>
              <a:avLst/>
              <a:gdLst/>
              <a:ahLst/>
              <a:cxnLst/>
              <a:rect l="l" t="t" r="r" b="b"/>
              <a:pathLst>
                <a:path w="3153" h="3945" extrusionOk="0">
                  <a:moveTo>
                    <a:pt x="2685" y="1"/>
                  </a:moveTo>
                  <a:cubicBezTo>
                    <a:pt x="2525" y="1"/>
                    <a:pt x="2360" y="83"/>
                    <a:pt x="2287" y="270"/>
                  </a:cubicBezTo>
                  <a:cubicBezTo>
                    <a:pt x="1821" y="1423"/>
                    <a:pt x="1336" y="2880"/>
                    <a:pt x="183" y="3507"/>
                  </a:cubicBezTo>
                  <a:cubicBezTo>
                    <a:pt x="1" y="3588"/>
                    <a:pt x="61" y="3851"/>
                    <a:pt x="244" y="3912"/>
                  </a:cubicBezTo>
                  <a:cubicBezTo>
                    <a:pt x="315" y="3934"/>
                    <a:pt x="386" y="3944"/>
                    <a:pt x="456" y="3944"/>
                  </a:cubicBezTo>
                  <a:cubicBezTo>
                    <a:pt x="1021" y="3944"/>
                    <a:pt x="1533" y="3276"/>
                    <a:pt x="1821" y="2880"/>
                  </a:cubicBezTo>
                  <a:cubicBezTo>
                    <a:pt x="2347" y="2172"/>
                    <a:pt x="2772" y="1302"/>
                    <a:pt x="3056" y="472"/>
                  </a:cubicBezTo>
                  <a:cubicBezTo>
                    <a:pt x="3152" y="182"/>
                    <a:pt x="2924" y="1"/>
                    <a:pt x="2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6699100" y="2731375"/>
              <a:ext cx="60625" cy="52625"/>
            </a:xfrm>
            <a:custGeom>
              <a:avLst/>
              <a:gdLst/>
              <a:ahLst/>
              <a:cxnLst/>
              <a:rect l="l" t="t" r="r" b="b"/>
              <a:pathLst>
                <a:path w="2425" h="2105" extrusionOk="0">
                  <a:moveTo>
                    <a:pt x="2099" y="0"/>
                  </a:moveTo>
                  <a:cubicBezTo>
                    <a:pt x="2031" y="0"/>
                    <a:pt x="1960" y="22"/>
                    <a:pt x="1902" y="68"/>
                  </a:cubicBezTo>
                  <a:cubicBezTo>
                    <a:pt x="1578" y="311"/>
                    <a:pt x="1376" y="756"/>
                    <a:pt x="1113" y="1060"/>
                  </a:cubicBezTo>
                  <a:cubicBezTo>
                    <a:pt x="971" y="1242"/>
                    <a:pt x="810" y="1404"/>
                    <a:pt x="628" y="1525"/>
                  </a:cubicBezTo>
                  <a:cubicBezTo>
                    <a:pt x="445" y="1626"/>
                    <a:pt x="263" y="1545"/>
                    <a:pt x="102" y="1626"/>
                  </a:cubicBezTo>
                  <a:cubicBezTo>
                    <a:pt x="21" y="1667"/>
                    <a:pt x="0" y="1748"/>
                    <a:pt x="21" y="1808"/>
                  </a:cubicBezTo>
                  <a:cubicBezTo>
                    <a:pt x="57" y="2027"/>
                    <a:pt x="202" y="2104"/>
                    <a:pt x="383" y="2104"/>
                  </a:cubicBezTo>
                  <a:cubicBezTo>
                    <a:pt x="704" y="2104"/>
                    <a:pt x="1140" y="1864"/>
                    <a:pt x="1295" y="1748"/>
                  </a:cubicBezTo>
                  <a:cubicBezTo>
                    <a:pt x="1700" y="1404"/>
                    <a:pt x="2205" y="857"/>
                    <a:pt x="2367" y="331"/>
                  </a:cubicBezTo>
                  <a:cubicBezTo>
                    <a:pt x="2425" y="130"/>
                    <a:pt x="2268" y="0"/>
                    <a:pt x="2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6727425" y="2803950"/>
              <a:ext cx="83400" cy="105150"/>
            </a:xfrm>
            <a:custGeom>
              <a:avLst/>
              <a:gdLst/>
              <a:ahLst/>
              <a:cxnLst/>
              <a:rect l="l" t="t" r="r" b="b"/>
              <a:pathLst>
                <a:path w="3336" h="4206" extrusionOk="0">
                  <a:moveTo>
                    <a:pt x="2919" y="1"/>
                  </a:moveTo>
                  <a:cubicBezTo>
                    <a:pt x="2749" y="1"/>
                    <a:pt x="2576" y="107"/>
                    <a:pt x="2549" y="342"/>
                  </a:cubicBezTo>
                  <a:cubicBezTo>
                    <a:pt x="2387" y="1677"/>
                    <a:pt x="1639" y="3416"/>
                    <a:pt x="243" y="3781"/>
                  </a:cubicBezTo>
                  <a:cubicBezTo>
                    <a:pt x="0" y="3841"/>
                    <a:pt x="81" y="4165"/>
                    <a:pt x="304" y="4205"/>
                  </a:cubicBezTo>
                  <a:lnTo>
                    <a:pt x="304" y="4185"/>
                  </a:lnTo>
                  <a:cubicBezTo>
                    <a:pt x="363" y="4191"/>
                    <a:pt x="421" y="4194"/>
                    <a:pt x="478" y="4194"/>
                  </a:cubicBezTo>
                  <a:cubicBezTo>
                    <a:pt x="2137" y="4194"/>
                    <a:pt x="2905" y="1694"/>
                    <a:pt x="3257" y="443"/>
                  </a:cubicBezTo>
                  <a:cubicBezTo>
                    <a:pt x="3336" y="163"/>
                    <a:pt x="3129" y="1"/>
                    <a:pt x="2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6761300" y="2793375"/>
              <a:ext cx="23800" cy="71725"/>
            </a:xfrm>
            <a:custGeom>
              <a:avLst/>
              <a:gdLst/>
              <a:ahLst/>
              <a:cxnLst/>
              <a:rect l="l" t="t" r="r" b="b"/>
              <a:pathLst>
                <a:path w="952" h="2869" extrusionOk="0">
                  <a:moveTo>
                    <a:pt x="430" y="0"/>
                  </a:moveTo>
                  <a:cubicBezTo>
                    <a:pt x="340" y="0"/>
                    <a:pt x="256" y="46"/>
                    <a:pt x="203" y="158"/>
                  </a:cubicBezTo>
                  <a:cubicBezTo>
                    <a:pt x="1" y="643"/>
                    <a:pt x="21" y="1250"/>
                    <a:pt x="102" y="1736"/>
                  </a:cubicBezTo>
                  <a:cubicBezTo>
                    <a:pt x="163" y="2100"/>
                    <a:pt x="284" y="2808"/>
                    <a:pt x="749" y="2868"/>
                  </a:cubicBezTo>
                  <a:cubicBezTo>
                    <a:pt x="850" y="2868"/>
                    <a:pt x="911" y="2767"/>
                    <a:pt x="931" y="2686"/>
                  </a:cubicBezTo>
                  <a:cubicBezTo>
                    <a:pt x="952" y="2525"/>
                    <a:pt x="871" y="2423"/>
                    <a:pt x="810" y="2282"/>
                  </a:cubicBezTo>
                  <a:cubicBezTo>
                    <a:pt x="729" y="2079"/>
                    <a:pt x="689" y="1877"/>
                    <a:pt x="689" y="1655"/>
                  </a:cubicBezTo>
                  <a:cubicBezTo>
                    <a:pt x="648" y="1230"/>
                    <a:pt x="729" y="825"/>
                    <a:pt x="790" y="400"/>
                  </a:cubicBezTo>
                  <a:cubicBezTo>
                    <a:pt x="817" y="196"/>
                    <a:pt x="614"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6583775" y="2928675"/>
              <a:ext cx="37075" cy="99275"/>
            </a:xfrm>
            <a:custGeom>
              <a:avLst/>
              <a:gdLst/>
              <a:ahLst/>
              <a:cxnLst/>
              <a:rect l="l" t="t" r="r" b="b"/>
              <a:pathLst>
                <a:path w="1483" h="3971" extrusionOk="0">
                  <a:moveTo>
                    <a:pt x="1072" y="1"/>
                  </a:moveTo>
                  <a:cubicBezTo>
                    <a:pt x="939" y="1"/>
                    <a:pt x="805" y="69"/>
                    <a:pt x="749" y="228"/>
                  </a:cubicBezTo>
                  <a:cubicBezTo>
                    <a:pt x="406" y="1199"/>
                    <a:pt x="1" y="2999"/>
                    <a:pt x="689" y="3890"/>
                  </a:cubicBezTo>
                  <a:cubicBezTo>
                    <a:pt x="719" y="3940"/>
                    <a:pt x="785" y="3971"/>
                    <a:pt x="846" y="3971"/>
                  </a:cubicBezTo>
                  <a:cubicBezTo>
                    <a:pt x="906" y="3971"/>
                    <a:pt x="962" y="3940"/>
                    <a:pt x="972" y="3869"/>
                  </a:cubicBezTo>
                  <a:cubicBezTo>
                    <a:pt x="1053" y="3404"/>
                    <a:pt x="932" y="2939"/>
                    <a:pt x="952" y="2474"/>
                  </a:cubicBezTo>
                  <a:cubicBezTo>
                    <a:pt x="952" y="1745"/>
                    <a:pt x="1174" y="1078"/>
                    <a:pt x="1397" y="410"/>
                  </a:cubicBezTo>
                  <a:cubicBezTo>
                    <a:pt x="1483" y="164"/>
                    <a:pt x="1278"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6592900" y="2940075"/>
              <a:ext cx="45300" cy="50450"/>
            </a:xfrm>
            <a:custGeom>
              <a:avLst/>
              <a:gdLst/>
              <a:ahLst/>
              <a:cxnLst/>
              <a:rect l="l" t="t" r="r" b="b"/>
              <a:pathLst>
                <a:path w="1812" h="2018" extrusionOk="0">
                  <a:moveTo>
                    <a:pt x="1476" y="1"/>
                  </a:moveTo>
                  <a:cubicBezTo>
                    <a:pt x="1322" y="1"/>
                    <a:pt x="1159" y="87"/>
                    <a:pt x="1093" y="257"/>
                  </a:cubicBezTo>
                  <a:cubicBezTo>
                    <a:pt x="910" y="763"/>
                    <a:pt x="870" y="1350"/>
                    <a:pt x="243" y="1552"/>
                  </a:cubicBezTo>
                  <a:cubicBezTo>
                    <a:pt x="41" y="1613"/>
                    <a:pt x="0" y="1957"/>
                    <a:pt x="243" y="1997"/>
                  </a:cubicBezTo>
                  <a:cubicBezTo>
                    <a:pt x="304" y="2011"/>
                    <a:pt x="365" y="2017"/>
                    <a:pt x="424" y="2017"/>
                  </a:cubicBezTo>
                  <a:cubicBezTo>
                    <a:pt x="1170" y="2017"/>
                    <a:pt x="1763" y="1013"/>
                    <a:pt x="1801" y="338"/>
                  </a:cubicBezTo>
                  <a:cubicBezTo>
                    <a:pt x="1811" y="112"/>
                    <a:pt x="1650" y="1"/>
                    <a:pt x="1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6469475" y="2910900"/>
              <a:ext cx="55150" cy="51225"/>
            </a:xfrm>
            <a:custGeom>
              <a:avLst/>
              <a:gdLst/>
              <a:ahLst/>
              <a:cxnLst/>
              <a:rect l="l" t="t" r="r" b="b"/>
              <a:pathLst>
                <a:path w="2206" h="2049" extrusionOk="0">
                  <a:moveTo>
                    <a:pt x="507" y="1"/>
                  </a:moveTo>
                  <a:cubicBezTo>
                    <a:pt x="414" y="1"/>
                    <a:pt x="320" y="46"/>
                    <a:pt x="264" y="130"/>
                  </a:cubicBezTo>
                  <a:cubicBezTo>
                    <a:pt x="1" y="514"/>
                    <a:pt x="547" y="1182"/>
                    <a:pt x="790" y="1485"/>
                  </a:cubicBezTo>
                  <a:cubicBezTo>
                    <a:pt x="1011" y="1724"/>
                    <a:pt x="1434" y="2048"/>
                    <a:pt x="1815" y="2048"/>
                  </a:cubicBezTo>
                  <a:cubicBezTo>
                    <a:pt x="1887" y="2048"/>
                    <a:pt x="1957" y="2037"/>
                    <a:pt x="2024" y="2011"/>
                  </a:cubicBezTo>
                  <a:cubicBezTo>
                    <a:pt x="2145" y="1950"/>
                    <a:pt x="2206" y="1768"/>
                    <a:pt x="2064" y="1708"/>
                  </a:cubicBezTo>
                  <a:lnTo>
                    <a:pt x="2044" y="1687"/>
                  </a:lnTo>
                  <a:cubicBezTo>
                    <a:pt x="1923" y="1627"/>
                    <a:pt x="1761" y="1586"/>
                    <a:pt x="1640" y="1526"/>
                  </a:cubicBezTo>
                  <a:cubicBezTo>
                    <a:pt x="1457" y="1404"/>
                    <a:pt x="1296" y="1222"/>
                    <a:pt x="1195" y="1060"/>
                  </a:cubicBezTo>
                  <a:cubicBezTo>
                    <a:pt x="1053" y="899"/>
                    <a:pt x="972" y="696"/>
                    <a:pt x="891" y="494"/>
                  </a:cubicBezTo>
                  <a:cubicBezTo>
                    <a:pt x="830" y="312"/>
                    <a:pt x="810" y="150"/>
                    <a:pt x="628" y="29"/>
                  </a:cubicBezTo>
                  <a:cubicBezTo>
                    <a:pt x="590" y="10"/>
                    <a:pt x="549"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6584300" y="2851275"/>
              <a:ext cx="28225" cy="46225"/>
            </a:xfrm>
            <a:custGeom>
              <a:avLst/>
              <a:gdLst/>
              <a:ahLst/>
              <a:cxnLst/>
              <a:rect l="l" t="t" r="r" b="b"/>
              <a:pathLst>
                <a:path w="1129" h="1849" extrusionOk="0">
                  <a:moveTo>
                    <a:pt x="429" y="1"/>
                  </a:moveTo>
                  <a:cubicBezTo>
                    <a:pt x="346" y="1"/>
                    <a:pt x="257" y="42"/>
                    <a:pt x="202" y="107"/>
                  </a:cubicBezTo>
                  <a:cubicBezTo>
                    <a:pt x="0" y="391"/>
                    <a:pt x="162" y="896"/>
                    <a:pt x="263" y="1180"/>
                  </a:cubicBezTo>
                  <a:cubicBezTo>
                    <a:pt x="364" y="1483"/>
                    <a:pt x="546" y="1786"/>
                    <a:pt x="911" y="1847"/>
                  </a:cubicBezTo>
                  <a:cubicBezTo>
                    <a:pt x="917" y="1848"/>
                    <a:pt x="923" y="1848"/>
                    <a:pt x="928" y="1848"/>
                  </a:cubicBezTo>
                  <a:cubicBezTo>
                    <a:pt x="1059" y="1848"/>
                    <a:pt x="1129" y="1641"/>
                    <a:pt x="1032" y="1544"/>
                  </a:cubicBezTo>
                  <a:cubicBezTo>
                    <a:pt x="850" y="1362"/>
                    <a:pt x="769" y="1159"/>
                    <a:pt x="708" y="917"/>
                  </a:cubicBezTo>
                  <a:cubicBezTo>
                    <a:pt x="668" y="654"/>
                    <a:pt x="728" y="350"/>
                    <a:pt x="607" y="107"/>
                  </a:cubicBezTo>
                  <a:cubicBezTo>
                    <a:pt x="569" y="32"/>
                    <a:pt x="501"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6562075" y="2758300"/>
              <a:ext cx="68275" cy="42925"/>
            </a:xfrm>
            <a:custGeom>
              <a:avLst/>
              <a:gdLst/>
              <a:ahLst/>
              <a:cxnLst/>
              <a:rect l="l" t="t" r="r" b="b"/>
              <a:pathLst>
                <a:path w="2731" h="1717" extrusionOk="0">
                  <a:moveTo>
                    <a:pt x="301" y="0"/>
                  </a:moveTo>
                  <a:cubicBezTo>
                    <a:pt x="152" y="0"/>
                    <a:pt x="1" y="98"/>
                    <a:pt x="19" y="246"/>
                  </a:cubicBezTo>
                  <a:cubicBezTo>
                    <a:pt x="60" y="751"/>
                    <a:pt x="687" y="1136"/>
                    <a:pt x="1091" y="1379"/>
                  </a:cubicBezTo>
                  <a:cubicBezTo>
                    <a:pt x="1389" y="1562"/>
                    <a:pt x="1785" y="1717"/>
                    <a:pt x="2155" y="1717"/>
                  </a:cubicBezTo>
                  <a:cubicBezTo>
                    <a:pt x="2314" y="1717"/>
                    <a:pt x="2469" y="1688"/>
                    <a:pt x="2609" y="1621"/>
                  </a:cubicBezTo>
                  <a:cubicBezTo>
                    <a:pt x="2730" y="1581"/>
                    <a:pt x="2730" y="1358"/>
                    <a:pt x="2609" y="1298"/>
                  </a:cubicBezTo>
                  <a:lnTo>
                    <a:pt x="2609" y="1318"/>
                  </a:lnTo>
                  <a:cubicBezTo>
                    <a:pt x="2224" y="1095"/>
                    <a:pt x="1800" y="1075"/>
                    <a:pt x="1415" y="832"/>
                  </a:cubicBezTo>
                  <a:cubicBezTo>
                    <a:pt x="1051" y="610"/>
                    <a:pt x="748" y="84"/>
                    <a:pt x="343" y="3"/>
                  </a:cubicBezTo>
                  <a:cubicBezTo>
                    <a:pt x="329" y="1"/>
                    <a:pt x="315"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47"/>
          <p:cNvGrpSpPr/>
          <p:nvPr/>
        </p:nvGrpSpPr>
        <p:grpSpPr>
          <a:xfrm>
            <a:off x="2222088" y="3990763"/>
            <a:ext cx="759640" cy="1038379"/>
            <a:chOff x="5425625" y="2365175"/>
            <a:chExt cx="486325" cy="664775"/>
          </a:xfrm>
        </p:grpSpPr>
        <p:sp>
          <p:nvSpPr>
            <p:cNvPr id="1556" name="Google Shape;1556;p47"/>
            <p:cNvSpPr/>
            <p:nvPr/>
          </p:nvSpPr>
          <p:spPr>
            <a:xfrm>
              <a:off x="5474175" y="2574975"/>
              <a:ext cx="215475" cy="440700"/>
            </a:xfrm>
            <a:custGeom>
              <a:avLst/>
              <a:gdLst/>
              <a:ahLst/>
              <a:cxnLst/>
              <a:rect l="l" t="t" r="r" b="b"/>
              <a:pathLst>
                <a:path w="8619" h="17628" extrusionOk="0">
                  <a:moveTo>
                    <a:pt x="1750" y="1"/>
                  </a:moveTo>
                  <a:cubicBezTo>
                    <a:pt x="1582" y="1"/>
                    <a:pt x="1422" y="82"/>
                    <a:pt x="1335" y="276"/>
                  </a:cubicBezTo>
                  <a:cubicBezTo>
                    <a:pt x="0" y="3229"/>
                    <a:pt x="1133" y="6345"/>
                    <a:pt x="2873" y="8833"/>
                  </a:cubicBezTo>
                  <a:cubicBezTo>
                    <a:pt x="3783" y="10148"/>
                    <a:pt x="5058" y="11139"/>
                    <a:pt x="5907" y="12474"/>
                  </a:cubicBezTo>
                  <a:cubicBezTo>
                    <a:pt x="6757" y="13830"/>
                    <a:pt x="7202" y="15610"/>
                    <a:pt x="6959" y="17208"/>
                  </a:cubicBezTo>
                  <a:cubicBezTo>
                    <a:pt x="6918" y="17427"/>
                    <a:pt x="7109" y="17628"/>
                    <a:pt x="7293" y="17628"/>
                  </a:cubicBezTo>
                  <a:cubicBezTo>
                    <a:pt x="7381" y="17628"/>
                    <a:pt x="7467" y="17582"/>
                    <a:pt x="7526" y="17471"/>
                  </a:cubicBezTo>
                  <a:cubicBezTo>
                    <a:pt x="8618" y="15367"/>
                    <a:pt x="7425" y="12495"/>
                    <a:pt x="6069" y="10795"/>
                  </a:cubicBezTo>
                  <a:cubicBezTo>
                    <a:pt x="4916" y="9379"/>
                    <a:pt x="3702" y="8145"/>
                    <a:pt x="2832" y="6506"/>
                  </a:cubicBezTo>
                  <a:cubicBezTo>
                    <a:pt x="1841" y="4645"/>
                    <a:pt x="1760" y="2744"/>
                    <a:pt x="2347" y="741"/>
                  </a:cubicBezTo>
                  <a:cubicBezTo>
                    <a:pt x="2469" y="334"/>
                    <a:pt x="209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5595650" y="2994525"/>
              <a:ext cx="178650" cy="35425"/>
            </a:xfrm>
            <a:custGeom>
              <a:avLst/>
              <a:gdLst/>
              <a:ahLst/>
              <a:cxnLst/>
              <a:rect l="l" t="t" r="r" b="b"/>
              <a:pathLst>
                <a:path w="7146" h="1417" extrusionOk="0">
                  <a:moveTo>
                    <a:pt x="6427" y="0"/>
                  </a:moveTo>
                  <a:cubicBezTo>
                    <a:pt x="6414" y="0"/>
                    <a:pt x="6402" y="1"/>
                    <a:pt x="6389" y="1"/>
                  </a:cubicBezTo>
                  <a:cubicBezTo>
                    <a:pt x="5438" y="22"/>
                    <a:pt x="4467" y="204"/>
                    <a:pt x="3496" y="285"/>
                  </a:cubicBezTo>
                  <a:cubicBezTo>
                    <a:pt x="3253" y="303"/>
                    <a:pt x="3016" y="311"/>
                    <a:pt x="2781" y="311"/>
                  </a:cubicBezTo>
                  <a:cubicBezTo>
                    <a:pt x="1959" y="311"/>
                    <a:pt x="1174" y="213"/>
                    <a:pt x="340" y="102"/>
                  </a:cubicBezTo>
                  <a:cubicBezTo>
                    <a:pt x="334" y="102"/>
                    <a:pt x="327" y="101"/>
                    <a:pt x="320" y="101"/>
                  </a:cubicBezTo>
                  <a:cubicBezTo>
                    <a:pt x="147" y="101"/>
                    <a:pt x="1" y="350"/>
                    <a:pt x="118" y="487"/>
                  </a:cubicBezTo>
                  <a:lnTo>
                    <a:pt x="97" y="507"/>
                  </a:lnTo>
                  <a:cubicBezTo>
                    <a:pt x="664" y="1296"/>
                    <a:pt x="1979" y="1357"/>
                    <a:pt x="2849" y="1397"/>
                  </a:cubicBezTo>
                  <a:cubicBezTo>
                    <a:pt x="3101" y="1410"/>
                    <a:pt x="3358" y="1417"/>
                    <a:pt x="3618" y="1417"/>
                  </a:cubicBezTo>
                  <a:cubicBezTo>
                    <a:pt x="4591" y="1417"/>
                    <a:pt x="5605" y="1326"/>
                    <a:pt x="6531" y="1134"/>
                  </a:cubicBezTo>
                  <a:cubicBezTo>
                    <a:pt x="7146" y="995"/>
                    <a:pt x="7060" y="0"/>
                    <a:pt x="6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5607700" y="2431150"/>
              <a:ext cx="97125" cy="597875"/>
            </a:xfrm>
            <a:custGeom>
              <a:avLst/>
              <a:gdLst/>
              <a:ahLst/>
              <a:cxnLst/>
              <a:rect l="l" t="t" r="r" b="b"/>
              <a:pathLst>
                <a:path w="3885" h="23915" extrusionOk="0">
                  <a:moveTo>
                    <a:pt x="711" y="0"/>
                  </a:moveTo>
                  <a:cubicBezTo>
                    <a:pt x="376" y="0"/>
                    <a:pt x="0" y="276"/>
                    <a:pt x="61" y="708"/>
                  </a:cubicBezTo>
                  <a:cubicBezTo>
                    <a:pt x="587" y="4430"/>
                    <a:pt x="1456" y="8092"/>
                    <a:pt x="2023" y="11814"/>
                  </a:cubicBezTo>
                  <a:cubicBezTo>
                    <a:pt x="2347" y="13837"/>
                    <a:pt x="2508" y="15881"/>
                    <a:pt x="2488" y="17944"/>
                  </a:cubicBezTo>
                  <a:cubicBezTo>
                    <a:pt x="2468" y="19886"/>
                    <a:pt x="2023" y="21707"/>
                    <a:pt x="1740" y="23609"/>
                  </a:cubicBezTo>
                  <a:cubicBezTo>
                    <a:pt x="1715" y="23797"/>
                    <a:pt x="1884" y="23915"/>
                    <a:pt x="2045" y="23915"/>
                  </a:cubicBezTo>
                  <a:cubicBezTo>
                    <a:pt x="2144" y="23915"/>
                    <a:pt x="2240" y="23870"/>
                    <a:pt x="2286" y="23770"/>
                  </a:cubicBezTo>
                  <a:cubicBezTo>
                    <a:pt x="3884" y="20574"/>
                    <a:pt x="3641" y="16346"/>
                    <a:pt x="3237" y="12887"/>
                  </a:cubicBezTo>
                  <a:cubicBezTo>
                    <a:pt x="2751" y="8699"/>
                    <a:pt x="1760" y="4613"/>
                    <a:pt x="1193" y="425"/>
                  </a:cubicBezTo>
                  <a:cubicBezTo>
                    <a:pt x="1152" y="129"/>
                    <a:pt x="941"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5671850" y="2441725"/>
              <a:ext cx="218575" cy="563800"/>
            </a:xfrm>
            <a:custGeom>
              <a:avLst/>
              <a:gdLst/>
              <a:ahLst/>
              <a:cxnLst/>
              <a:rect l="l" t="t" r="r" b="b"/>
              <a:pathLst>
                <a:path w="8743" h="22552" extrusionOk="0">
                  <a:moveTo>
                    <a:pt x="7135" y="0"/>
                  </a:moveTo>
                  <a:cubicBezTo>
                    <a:pt x="6787" y="0"/>
                    <a:pt x="6396" y="293"/>
                    <a:pt x="6456" y="750"/>
                  </a:cubicBezTo>
                  <a:cubicBezTo>
                    <a:pt x="6962" y="4776"/>
                    <a:pt x="7529" y="9247"/>
                    <a:pt x="4636" y="12545"/>
                  </a:cubicBezTo>
                  <a:cubicBezTo>
                    <a:pt x="3462" y="13900"/>
                    <a:pt x="2046" y="14992"/>
                    <a:pt x="1136" y="16570"/>
                  </a:cubicBezTo>
                  <a:cubicBezTo>
                    <a:pt x="124" y="18310"/>
                    <a:pt x="266" y="20394"/>
                    <a:pt x="23" y="22336"/>
                  </a:cubicBezTo>
                  <a:cubicBezTo>
                    <a:pt x="1" y="22472"/>
                    <a:pt x="125" y="22551"/>
                    <a:pt x="248" y="22551"/>
                  </a:cubicBezTo>
                  <a:cubicBezTo>
                    <a:pt x="345" y="22551"/>
                    <a:pt x="442" y="22503"/>
                    <a:pt x="468" y="22397"/>
                  </a:cubicBezTo>
                  <a:cubicBezTo>
                    <a:pt x="1035" y="20131"/>
                    <a:pt x="1237" y="17825"/>
                    <a:pt x="2815" y="15963"/>
                  </a:cubicBezTo>
                  <a:cubicBezTo>
                    <a:pt x="4049" y="14487"/>
                    <a:pt x="5627" y="13414"/>
                    <a:pt x="6679" y="11756"/>
                  </a:cubicBezTo>
                  <a:cubicBezTo>
                    <a:pt x="8742" y="8458"/>
                    <a:pt x="8075" y="4088"/>
                    <a:pt x="7630" y="447"/>
                  </a:cubicBezTo>
                  <a:cubicBezTo>
                    <a:pt x="7589" y="136"/>
                    <a:pt x="7372" y="0"/>
                    <a:pt x="7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5425625" y="2633950"/>
              <a:ext cx="228225" cy="384800"/>
            </a:xfrm>
            <a:custGeom>
              <a:avLst/>
              <a:gdLst/>
              <a:ahLst/>
              <a:cxnLst/>
              <a:rect l="l" t="t" r="r" b="b"/>
              <a:pathLst>
                <a:path w="9129" h="15392" extrusionOk="0">
                  <a:moveTo>
                    <a:pt x="524" y="0"/>
                  </a:moveTo>
                  <a:cubicBezTo>
                    <a:pt x="260" y="0"/>
                    <a:pt x="0" y="167"/>
                    <a:pt x="0" y="506"/>
                  </a:cubicBezTo>
                  <a:cubicBezTo>
                    <a:pt x="40" y="3622"/>
                    <a:pt x="1072" y="6332"/>
                    <a:pt x="2893" y="8821"/>
                  </a:cubicBezTo>
                  <a:cubicBezTo>
                    <a:pt x="3702" y="9933"/>
                    <a:pt x="4673" y="10925"/>
                    <a:pt x="5604" y="11936"/>
                  </a:cubicBezTo>
                  <a:cubicBezTo>
                    <a:pt x="6656" y="13069"/>
                    <a:pt x="7667" y="14343"/>
                    <a:pt x="8841" y="15355"/>
                  </a:cubicBezTo>
                  <a:cubicBezTo>
                    <a:pt x="8871" y="15381"/>
                    <a:pt x="8906" y="15392"/>
                    <a:pt x="8940" y="15392"/>
                  </a:cubicBezTo>
                  <a:cubicBezTo>
                    <a:pt x="9039" y="15392"/>
                    <a:pt x="9129" y="15294"/>
                    <a:pt x="9083" y="15173"/>
                  </a:cubicBezTo>
                  <a:cubicBezTo>
                    <a:pt x="8052" y="12887"/>
                    <a:pt x="5847" y="11005"/>
                    <a:pt x="4309" y="9023"/>
                  </a:cubicBezTo>
                  <a:cubicBezTo>
                    <a:pt x="2367" y="6514"/>
                    <a:pt x="1113" y="3743"/>
                    <a:pt x="1072" y="526"/>
                  </a:cubicBezTo>
                  <a:cubicBezTo>
                    <a:pt x="1072" y="177"/>
                    <a:pt x="796" y="0"/>
                    <a:pt x="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5635500" y="2365175"/>
              <a:ext cx="118375" cy="635925"/>
            </a:xfrm>
            <a:custGeom>
              <a:avLst/>
              <a:gdLst/>
              <a:ahLst/>
              <a:cxnLst/>
              <a:rect l="l" t="t" r="r" b="b"/>
              <a:pathLst>
                <a:path w="4735" h="25437" extrusionOk="0">
                  <a:moveTo>
                    <a:pt x="2332" y="0"/>
                  </a:moveTo>
                  <a:cubicBezTo>
                    <a:pt x="1955" y="0"/>
                    <a:pt x="1567" y="306"/>
                    <a:pt x="1700" y="778"/>
                  </a:cubicBezTo>
                  <a:cubicBezTo>
                    <a:pt x="2792" y="4966"/>
                    <a:pt x="3460" y="9254"/>
                    <a:pt x="2448" y="13543"/>
                  </a:cubicBezTo>
                  <a:cubicBezTo>
                    <a:pt x="1538" y="17326"/>
                    <a:pt x="1" y="21372"/>
                    <a:pt x="1012" y="25297"/>
                  </a:cubicBezTo>
                  <a:cubicBezTo>
                    <a:pt x="1040" y="25391"/>
                    <a:pt x="1125" y="25437"/>
                    <a:pt x="1208" y="25437"/>
                  </a:cubicBezTo>
                  <a:cubicBezTo>
                    <a:pt x="1304" y="25437"/>
                    <a:pt x="1396" y="25375"/>
                    <a:pt x="1396" y="25256"/>
                  </a:cubicBezTo>
                  <a:cubicBezTo>
                    <a:pt x="1295" y="23051"/>
                    <a:pt x="1518" y="21028"/>
                    <a:pt x="2084" y="18904"/>
                  </a:cubicBezTo>
                  <a:cubicBezTo>
                    <a:pt x="2651" y="16780"/>
                    <a:pt x="3379" y="14716"/>
                    <a:pt x="3864" y="12572"/>
                  </a:cubicBezTo>
                  <a:cubicBezTo>
                    <a:pt x="4734" y="8607"/>
                    <a:pt x="3905" y="4318"/>
                    <a:pt x="2914" y="454"/>
                  </a:cubicBezTo>
                  <a:cubicBezTo>
                    <a:pt x="2832" y="138"/>
                    <a:pt x="2585"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5666300" y="2489900"/>
              <a:ext cx="160900" cy="510525"/>
            </a:xfrm>
            <a:custGeom>
              <a:avLst/>
              <a:gdLst/>
              <a:ahLst/>
              <a:cxnLst/>
              <a:rect l="l" t="t" r="r" b="b"/>
              <a:pathLst>
                <a:path w="6436" h="20421" extrusionOk="0">
                  <a:moveTo>
                    <a:pt x="5352" y="0"/>
                  </a:moveTo>
                  <a:cubicBezTo>
                    <a:pt x="5101" y="0"/>
                    <a:pt x="4831" y="187"/>
                    <a:pt x="4797" y="482"/>
                  </a:cubicBezTo>
                  <a:cubicBezTo>
                    <a:pt x="4554" y="2242"/>
                    <a:pt x="4959" y="4103"/>
                    <a:pt x="5080" y="5863"/>
                  </a:cubicBezTo>
                  <a:cubicBezTo>
                    <a:pt x="5202" y="7826"/>
                    <a:pt x="5040" y="9748"/>
                    <a:pt x="4514" y="11649"/>
                  </a:cubicBezTo>
                  <a:cubicBezTo>
                    <a:pt x="4109" y="13146"/>
                    <a:pt x="3664" y="14643"/>
                    <a:pt x="3037" y="16059"/>
                  </a:cubicBezTo>
                  <a:cubicBezTo>
                    <a:pt x="2329" y="17597"/>
                    <a:pt x="1338" y="18750"/>
                    <a:pt x="164" y="19944"/>
                  </a:cubicBezTo>
                  <a:cubicBezTo>
                    <a:pt x="0" y="20108"/>
                    <a:pt x="132" y="20420"/>
                    <a:pt x="353" y="20420"/>
                  </a:cubicBezTo>
                  <a:cubicBezTo>
                    <a:pt x="377" y="20420"/>
                    <a:pt x="402" y="20417"/>
                    <a:pt x="427" y="20409"/>
                  </a:cubicBezTo>
                  <a:cubicBezTo>
                    <a:pt x="3482" y="19478"/>
                    <a:pt x="4736" y="15331"/>
                    <a:pt x="5525" y="12620"/>
                  </a:cubicBezTo>
                  <a:cubicBezTo>
                    <a:pt x="6112" y="10658"/>
                    <a:pt x="6436" y="8675"/>
                    <a:pt x="6395" y="6632"/>
                  </a:cubicBezTo>
                  <a:cubicBezTo>
                    <a:pt x="6355" y="4609"/>
                    <a:pt x="6233" y="2364"/>
                    <a:pt x="5788" y="381"/>
                  </a:cubicBezTo>
                  <a:cubicBezTo>
                    <a:pt x="5735" y="115"/>
                    <a:pt x="5549" y="0"/>
                    <a:pt x="5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5475575" y="2421500"/>
              <a:ext cx="199175" cy="558025"/>
            </a:xfrm>
            <a:custGeom>
              <a:avLst/>
              <a:gdLst/>
              <a:ahLst/>
              <a:cxnLst/>
              <a:rect l="l" t="t" r="r" b="b"/>
              <a:pathLst>
                <a:path w="7967" h="22321" extrusionOk="0">
                  <a:moveTo>
                    <a:pt x="1019" y="0"/>
                  </a:moveTo>
                  <a:cubicBezTo>
                    <a:pt x="506" y="0"/>
                    <a:pt x="1" y="523"/>
                    <a:pt x="349" y="1094"/>
                  </a:cubicBezTo>
                  <a:cubicBezTo>
                    <a:pt x="4152" y="7365"/>
                    <a:pt x="6135" y="15012"/>
                    <a:pt x="7551" y="22174"/>
                  </a:cubicBezTo>
                  <a:cubicBezTo>
                    <a:pt x="7569" y="22273"/>
                    <a:pt x="7655" y="22320"/>
                    <a:pt x="7744" y="22320"/>
                  </a:cubicBezTo>
                  <a:cubicBezTo>
                    <a:pt x="7853" y="22320"/>
                    <a:pt x="7966" y="22248"/>
                    <a:pt x="7955" y="22113"/>
                  </a:cubicBezTo>
                  <a:cubicBezTo>
                    <a:pt x="7409" y="14608"/>
                    <a:pt x="5588" y="6860"/>
                    <a:pt x="1643" y="366"/>
                  </a:cubicBezTo>
                  <a:cubicBezTo>
                    <a:pt x="1486" y="107"/>
                    <a:pt x="1252" y="0"/>
                    <a:pt x="1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5686500" y="2682350"/>
              <a:ext cx="225450" cy="329675"/>
            </a:xfrm>
            <a:custGeom>
              <a:avLst/>
              <a:gdLst/>
              <a:ahLst/>
              <a:cxnLst/>
              <a:rect l="l" t="t" r="r" b="b"/>
              <a:pathLst>
                <a:path w="9018" h="13187" extrusionOk="0">
                  <a:moveTo>
                    <a:pt x="8498" y="1"/>
                  </a:moveTo>
                  <a:cubicBezTo>
                    <a:pt x="8305" y="1"/>
                    <a:pt x="8116" y="104"/>
                    <a:pt x="8055" y="330"/>
                  </a:cubicBezTo>
                  <a:cubicBezTo>
                    <a:pt x="7347" y="3122"/>
                    <a:pt x="6943" y="5873"/>
                    <a:pt x="4899" y="8058"/>
                  </a:cubicBezTo>
                  <a:cubicBezTo>
                    <a:pt x="3342" y="9737"/>
                    <a:pt x="1056" y="10526"/>
                    <a:pt x="105" y="12751"/>
                  </a:cubicBezTo>
                  <a:cubicBezTo>
                    <a:pt x="1" y="12975"/>
                    <a:pt x="236" y="13187"/>
                    <a:pt x="448" y="13187"/>
                  </a:cubicBezTo>
                  <a:cubicBezTo>
                    <a:pt x="524" y="13187"/>
                    <a:pt x="598" y="13159"/>
                    <a:pt x="651" y="13095"/>
                  </a:cubicBezTo>
                  <a:cubicBezTo>
                    <a:pt x="2310" y="11153"/>
                    <a:pt x="4738" y="10142"/>
                    <a:pt x="6316" y="8139"/>
                  </a:cubicBezTo>
                  <a:cubicBezTo>
                    <a:pt x="7954" y="6055"/>
                    <a:pt x="8986" y="3162"/>
                    <a:pt x="9006" y="492"/>
                  </a:cubicBezTo>
                  <a:cubicBezTo>
                    <a:pt x="9018" y="181"/>
                    <a:pt x="8754" y="1"/>
                    <a:pt x="8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7"/>
          <p:cNvGrpSpPr/>
          <p:nvPr/>
        </p:nvGrpSpPr>
        <p:grpSpPr>
          <a:xfrm>
            <a:off x="3590237" y="4180530"/>
            <a:ext cx="969574" cy="856063"/>
            <a:chOff x="6626275" y="3271050"/>
            <a:chExt cx="746975" cy="659525"/>
          </a:xfrm>
        </p:grpSpPr>
        <p:sp>
          <p:nvSpPr>
            <p:cNvPr id="1566" name="Google Shape;1566;p47"/>
            <p:cNvSpPr/>
            <p:nvPr/>
          </p:nvSpPr>
          <p:spPr>
            <a:xfrm>
              <a:off x="6718375" y="3470700"/>
              <a:ext cx="277625" cy="423225"/>
            </a:xfrm>
            <a:custGeom>
              <a:avLst/>
              <a:gdLst/>
              <a:ahLst/>
              <a:cxnLst/>
              <a:rect l="l" t="t" r="r" b="b"/>
              <a:pathLst>
                <a:path w="11105" h="16929" extrusionOk="0">
                  <a:moveTo>
                    <a:pt x="415" y="0"/>
                  </a:moveTo>
                  <a:cubicBezTo>
                    <a:pt x="196" y="0"/>
                    <a:pt x="0" y="228"/>
                    <a:pt x="59" y="476"/>
                  </a:cubicBezTo>
                  <a:lnTo>
                    <a:pt x="39" y="476"/>
                  </a:lnTo>
                  <a:cubicBezTo>
                    <a:pt x="281" y="1751"/>
                    <a:pt x="1232" y="2742"/>
                    <a:pt x="2082" y="3673"/>
                  </a:cubicBezTo>
                  <a:cubicBezTo>
                    <a:pt x="3134" y="4886"/>
                    <a:pt x="4166" y="6121"/>
                    <a:pt x="5157" y="7355"/>
                  </a:cubicBezTo>
                  <a:cubicBezTo>
                    <a:pt x="6148" y="8609"/>
                    <a:pt x="7038" y="9924"/>
                    <a:pt x="7807" y="11320"/>
                  </a:cubicBezTo>
                  <a:cubicBezTo>
                    <a:pt x="8232" y="12109"/>
                    <a:pt x="8535" y="12938"/>
                    <a:pt x="8758" y="13808"/>
                  </a:cubicBezTo>
                  <a:cubicBezTo>
                    <a:pt x="8980" y="14637"/>
                    <a:pt x="8798" y="15426"/>
                    <a:pt x="8778" y="16256"/>
                  </a:cubicBezTo>
                  <a:cubicBezTo>
                    <a:pt x="8767" y="16697"/>
                    <a:pt x="9106" y="16928"/>
                    <a:pt x="9452" y="16928"/>
                  </a:cubicBezTo>
                  <a:cubicBezTo>
                    <a:pt x="9739" y="16928"/>
                    <a:pt x="10032" y="16769"/>
                    <a:pt x="10133" y="16438"/>
                  </a:cubicBezTo>
                  <a:cubicBezTo>
                    <a:pt x="11104" y="13383"/>
                    <a:pt x="9021" y="10207"/>
                    <a:pt x="7321" y="7820"/>
                  </a:cubicBezTo>
                  <a:cubicBezTo>
                    <a:pt x="5339" y="5028"/>
                    <a:pt x="3012" y="2580"/>
                    <a:pt x="666" y="112"/>
                  </a:cubicBezTo>
                  <a:cubicBezTo>
                    <a:pt x="587" y="34"/>
                    <a:pt x="499" y="0"/>
                    <a:pt x="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6921025" y="3757425"/>
              <a:ext cx="167025" cy="173150"/>
            </a:xfrm>
            <a:custGeom>
              <a:avLst/>
              <a:gdLst/>
              <a:ahLst/>
              <a:cxnLst/>
              <a:rect l="l" t="t" r="r" b="b"/>
              <a:pathLst>
                <a:path w="6681" h="6926" extrusionOk="0">
                  <a:moveTo>
                    <a:pt x="4135" y="0"/>
                  </a:moveTo>
                  <a:cubicBezTo>
                    <a:pt x="3618" y="0"/>
                    <a:pt x="3112" y="208"/>
                    <a:pt x="2715" y="640"/>
                  </a:cubicBezTo>
                  <a:cubicBezTo>
                    <a:pt x="2149" y="1307"/>
                    <a:pt x="2169" y="2319"/>
                    <a:pt x="2230" y="3128"/>
                  </a:cubicBezTo>
                  <a:cubicBezTo>
                    <a:pt x="2270" y="3573"/>
                    <a:pt x="2331" y="3998"/>
                    <a:pt x="2392" y="4443"/>
                  </a:cubicBezTo>
                  <a:cubicBezTo>
                    <a:pt x="2432" y="4686"/>
                    <a:pt x="2493" y="4928"/>
                    <a:pt x="2513" y="5171"/>
                  </a:cubicBezTo>
                  <a:cubicBezTo>
                    <a:pt x="2537" y="5437"/>
                    <a:pt x="2221" y="5610"/>
                    <a:pt x="1963" y="5610"/>
                  </a:cubicBezTo>
                  <a:cubicBezTo>
                    <a:pt x="1790" y="5610"/>
                    <a:pt x="1643" y="5532"/>
                    <a:pt x="1643" y="5353"/>
                  </a:cubicBezTo>
                  <a:cubicBezTo>
                    <a:pt x="1629" y="5147"/>
                    <a:pt x="1467" y="5016"/>
                    <a:pt x="1294" y="5016"/>
                  </a:cubicBezTo>
                  <a:cubicBezTo>
                    <a:pt x="1212" y="5016"/>
                    <a:pt x="1128" y="5045"/>
                    <a:pt x="1056" y="5110"/>
                  </a:cubicBezTo>
                  <a:cubicBezTo>
                    <a:pt x="0" y="6051"/>
                    <a:pt x="1141" y="6925"/>
                    <a:pt x="2277" y="6925"/>
                  </a:cubicBezTo>
                  <a:cubicBezTo>
                    <a:pt x="2926" y="6925"/>
                    <a:pt x="3572" y="6640"/>
                    <a:pt x="3808" y="5920"/>
                  </a:cubicBezTo>
                  <a:cubicBezTo>
                    <a:pt x="4091" y="5050"/>
                    <a:pt x="3727" y="4018"/>
                    <a:pt x="3626" y="3128"/>
                  </a:cubicBezTo>
                  <a:cubicBezTo>
                    <a:pt x="3585" y="2663"/>
                    <a:pt x="3545" y="2116"/>
                    <a:pt x="3727" y="1692"/>
                  </a:cubicBezTo>
                  <a:cubicBezTo>
                    <a:pt x="3823" y="1470"/>
                    <a:pt x="3941" y="1382"/>
                    <a:pt x="4068" y="1382"/>
                  </a:cubicBezTo>
                  <a:cubicBezTo>
                    <a:pt x="4472" y="1382"/>
                    <a:pt x="4959" y="2274"/>
                    <a:pt x="5082" y="2521"/>
                  </a:cubicBezTo>
                  <a:cubicBezTo>
                    <a:pt x="5214" y="2744"/>
                    <a:pt x="5451" y="2855"/>
                    <a:pt x="5689" y="2855"/>
                  </a:cubicBezTo>
                  <a:cubicBezTo>
                    <a:pt x="5927" y="2855"/>
                    <a:pt x="6164" y="2744"/>
                    <a:pt x="6296" y="2521"/>
                  </a:cubicBezTo>
                  <a:cubicBezTo>
                    <a:pt x="6680" y="1793"/>
                    <a:pt x="5912" y="761"/>
                    <a:pt x="5325" y="377"/>
                  </a:cubicBezTo>
                  <a:cubicBezTo>
                    <a:pt x="4952" y="128"/>
                    <a:pt x="4540"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6666375" y="3469325"/>
              <a:ext cx="68650" cy="37500"/>
            </a:xfrm>
            <a:custGeom>
              <a:avLst/>
              <a:gdLst/>
              <a:ahLst/>
              <a:cxnLst/>
              <a:rect l="l" t="t" r="r" b="b"/>
              <a:pathLst>
                <a:path w="2746" h="1500" extrusionOk="0">
                  <a:moveTo>
                    <a:pt x="982" y="1"/>
                  </a:moveTo>
                  <a:cubicBezTo>
                    <a:pt x="253" y="1"/>
                    <a:pt x="1" y="1259"/>
                    <a:pt x="824" y="1442"/>
                  </a:cubicBezTo>
                  <a:cubicBezTo>
                    <a:pt x="998" y="1479"/>
                    <a:pt x="1181" y="1499"/>
                    <a:pt x="1366" y="1499"/>
                  </a:cubicBezTo>
                  <a:cubicBezTo>
                    <a:pt x="1783" y="1499"/>
                    <a:pt x="2207" y="1397"/>
                    <a:pt x="2543" y="1158"/>
                  </a:cubicBezTo>
                  <a:cubicBezTo>
                    <a:pt x="2746" y="1017"/>
                    <a:pt x="2746" y="754"/>
                    <a:pt x="2543" y="592"/>
                  </a:cubicBezTo>
                  <a:cubicBezTo>
                    <a:pt x="2159" y="329"/>
                    <a:pt x="1674" y="187"/>
                    <a:pt x="1228" y="46"/>
                  </a:cubicBezTo>
                  <a:cubicBezTo>
                    <a:pt x="1141" y="15"/>
                    <a:pt x="1059" y="1"/>
                    <a:pt x="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6718825" y="3416225"/>
              <a:ext cx="34400" cy="78900"/>
            </a:xfrm>
            <a:custGeom>
              <a:avLst/>
              <a:gdLst/>
              <a:ahLst/>
              <a:cxnLst/>
              <a:rect l="l" t="t" r="r" b="b"/>
              <a:pathLst>
                <a:path w="1376" h="3156" extrusionOk="0">
                  <a:moveTo>
                    <a:pt x="658" y="0"/>
                  </a:moveTo>
                  <a:cubicBezTo>
                    <a:pt x="329" y="0"/>
                    <a:pt x="0" y="218"/>
                    <a:pt x="0" y="653"/>
                  </a:cubicBezTo>
                  <a:cubicBezTo>
                    <a:pt x="0" y="1017"/>
                    <a:pt x="41" y="1381"/>
                    <a:pt x="41" y="1745"/>
                  </a:cubicBezTo>
                  <a:cubicBezTo>
                    <a:pt x="61" y="2109"/>
                    <a:pt x="61" y="2514"/>
                    <a:pt x="203" y="2878"/>
                  </a:cubicBezTo>
                  <a:cubicBezTo>
                    <a:pt x="268" y="3064"/>
                    <a:pt x="411" y="3155"/>
                    <a:pt x="560" y="3155"/>
                  </a:cubicBezTo>
                  <a:cubicBezTo>
                    <a:pt x="686" y="3155"/>
                    <a:pt x="818" y="3089"/>
                    <a:pt x="911" y="2959"/>
                  </a:cubicBezTo>
                  <a:cubicBezTo>
                    <a:pt x="1376" y="2392"/>
                    <a:pt x="1336" y="1361"/>
                    <a:pt x="1315" y="653"/>
                  </a:cubicBezTo>
                  <a:cubicBezTo>
                    <a:pt x="1315" y="218"/>
                    <a:pt x="987" y="0"/>
                    <a:pt x="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6757775" y="3424550"/>
              <a:ext cx="54625" cy="137375"/>
            </a:xfrm>
            <a:custGeom>
              <a:avLst/>
              <a:gdLst/>
              <a:ahLst/>
              <a:cxnLst/>
              <a:rect l="l" t="t" r="r" b="b"/>
              <a:pathLst>
                <a:path w="2185" h="5495" extrusionOk="0">
                  <a:moveTo>
                    <a:pt x="848" y="0"/>
                  </a:moveTo>
                  <a:cubicBezTo>
                    <a:pt x="428" y="0"/>
                    <a:pt x="1" y="315"/>
                    <a:pt x="121" y="886"/>
                  </a:cubicBezTo>
                  <a:cubicBezTo>
                    <a:pt x="283" y="1594"/>
                    <a:pt x="910" y="2059"/>
                    <a:pt x="1072" y="2788"/>
                  </a:cubicBezTo>
                  <a:cubicBezTo>
                    <a:pt x="1254" y="3577"/>
                    <a:pt x="1194" y="4426"/>
                    <a:pt x="1234" y="5235"/>
                  </a:cubicBezTo>
                  <a:cubicBezTo>
                    <a:pt x="1234" y="5395"/>
                    <a:pt x="1360" y="5495"/>
                    <a:pt x="1491" y="5495"/>
                  </a:cubicBezTo>
                  <a:cubicBezTo>
                    <a:pt x="1577" y="5495"/>
                    <a:pt x="1664" y="5452"/>
                    <a:pt x="1720" y="5357"/>
                  </a:cubicBezTo>
                  <a:cubicBezTo>
                    <a:pt x="2104" y="4689"/>
                    <a:pt x="2185" y="4001"/>
                    <a:pt x="2165" y="3212"/>
                  </a:cubicBezTo>
                  <a:cubicBezTo>
                    <a:pt x="2144" y="2302"/>
                    <a:pt x="1578" y="1574"/>
                    <a:pt x="1558" y="704"/>
                  </a:cubicBezTo>
                  <a:cubicBezTo>
                    <a:pt x="1549" y="223"/>
                    <a:pt x="1201"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6791775" y="3441500"/>
              <a:ext cx="56050" cy="58675"/>
            </a:xfrm>
            <a:custGeom>
              <a:avLst/>
              <a:gdLst/>
              <a:ahLst/>
              <a:cxnLst/>
              <a:rect l="l" t="t" r="r" b="b"/>
              <a:pathLst>
                <a:path w="2242" h="2347" extrusionOk="0">
                  <a:moveTo>
                    <a:pt x="1429" y="0"/>
                  </a:moveTo>
                  <a:cubicBezTo>
                    <a:pt x="1186" y="0"/>
                    <a:pt x="943" y="119"/>
                    <a:pt x="805" y="350"/>
                  </a:cubicBezTo>
                  <a:cubicBezTo>
                    <a:pt x="663" y="613"/>
                    <a:pt x="501" y="855"/>
                    <a:pt x="360" y="1098"/>
                  </a:cubicBezTo>
                  <a:cubicBezTo>
                    <a:pt x="218" y="1381"/>
                    <a:pt x="36" y="1665"/>
                    <a:pt x="16" y="1988"/>
                  </a:cubicBezTo>
                  <a:cubicBezTo>
                    <a:pt x="0" y="2221"/>
                    <a:pt x="187" y="2347"/>
                    <a:pt x="385" y="2347"/>
                  </a:cubicBezTo>
                  <a:cubicBezTo>
                    <a:pt x="445" y="2347"/>
                    <a:pt x="506" y="2335"/>
                    <a:pt x="562" y="2312"/>
                  </a:cubicBezTo>
                  <a:cubicBezTo>
                    <a:pt x="805" y="2191"/>
                    <a:pt x="1007" y="1988"/>
                    <a:pt x="1230" y="1847"/>
                  </a:cubicBezTo>
                  <a:cubicBezTo>
                    <a:pt x="1493" y="1665"/>
                    <a:pt x="1756" y="1482"/>
                    <a:pt x="1938" y="1219"/>
                  </a:cubicBezTo>
                  <a:cubicBezTo>
                    <a:pt x="2201" y="916"/>
                    <a:pt x="2241" y="511"/>
                    <a:pt x="1938" y="208"/>
                  </a:cubicBezTo>
                  <a:cubicBezTo>
                    <a:pt x="1798" y="69"/>
                    <a:pt x="1614"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6704150" y="3516150"/>
              <a:ext cx="63750" cy="36100"/>
            </a:xfrm>
            <a:custGeom>
              <a:avLst/>
              <a:gdLst/>
              <a:ahLst/>
              <a:cxnLst/>
              <a:rect l="l" t="t" r="r" b="b"/>
              <a:pathLst>
                <a:path w="2550" h="1444" extrusionOk="0">
                  <a:moveTo>
                    <a:pt x="859" y="0"/>
                  </a:moveTo>
                  <a:cubicBezTo>
                    <a:pt x="527" y="0"/>
                    <a:pt x="246" y="157"/>
                    <a:pt x="142" y="519"/>
                  </a:cubicBezTo>
                  <a:cubicBezTo>
                    <a:pt x="1" y="985"/>
                    <a:pt x="365" y="1389"/>
                    <a:pt x="830" y="1430"/>
                  </a:cubicBezTo>
                  <a:cubicBezTo>
                    <a:pt x="936" y="1438"/>
                    <a:pt x="1047" y="1443"/>
                    <a:pt x="1159" y="1443"/>
                  </a:cubicBezTo>
                  <a:cubicBezTo>
                    <a:pt x="1623" y="1443"/>
                    <a:pt x="2107" y="1348"/>
                    <a:pt x="2368" y="924"/>
                  </a:cubicBezTo>
                  <a:cubicBezTo>
                    <a:pt x="2550" y="621"/>
                    <a:pt x="2307" y="317"/>
                    <a:pt x="2003" y="277"/>
                  </a:cubicBezTo>
                  <a:cubicBezTo>
                    <a:pt x="2064" y="277"/>
                    <a:pt x="1862" y="236"/>
                    <a:pt x="1862" y="236"/>
                  </a:cubicBezTo>
                  <a:cubicBezTo>
                    <a:pt x="1832" y="226"/>
                    <a:pt x="1811" y="221"/>
                    <a:pt x="1804" y="221"/>
                  </a:cubicBezTo>
                  <a:cubicBezTo>
                    <a:pt x="1801" y="221"/>
                    <a:pt x="1800" y="222"/>
                    <a:pt x="1801" y="224"/>
                  </a:cubicBezTo>
                  <a:lnTo>
                    <a:pt x="1801" y="224"/>
                  </a:lnTo>
                  <a:cubicBezTo>
                    <a:pt x="1743" y="191"/>
                    <a:pt x="1673" y="171"/>
                    <a:pt x="1619" y="135"/>
                  </a:cubicBezTo>
                  <a:cubicBezTo>
                    <a:pt x="1417" y="74"/>
                    <a:pt x="1235" y="34"/>
                    <a:pt x="1032" y="14"/>
                  </a:cubicBezTo>
                  <a:cubicBezTo>
                    <a:pt x="973" y="5"/>
                    <a:pt x="915" y="0"/>
                    <a:pt x="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7"/>
            <p:cNvSpPr/>
            <p:nvPr/>
          </p:nvSpPr>
          <p:spPr>
            <a:xfrm>
              <a:off x="6626275" y="3570650"/>
              <a:ext cx="200800" cy="58250"/>
            </a:xfrm>
            <a:custGeom>
              <a:avLst/>
              <a:gdLst/>
              <a:ahLst/>
              <a:cxnLst/>
              <a:rect l="l" t="t" r="r" b="b"/>
              <a:pathLst>
                <a:path w="8032" h="2330" extrusionOk="0">
                  <a:moveTo>
                    <a:pt x="1823" y="0"/>
                  </a:moveTo>
                  <a:cubicBezTo>
                    <a:pt x="1337" y="0"/>
                    <a:pt x="864" y="80"/>
                    <a:pt x="445" y="282"/>
                  </a:cubicBezTo>
                  <a:cubicBezTo>
                    <a:pt x="0" y="504"/>
                    <a:pt x="122" y="1212"/>
                    <a:pt x="567" y="1313"/>
                  </a:cubicBezTo>
                  <a:cubicBezTo>
                    <a:pt x="909" y="1393"/>
                    <a:pt x="1238" y="1402"/>
                    <a:pt x="1573" y="1402"/>
                  </a:cubicBezTo>
                  <a:cubicBezTo>
                    <a:pt x="1672" y="1402"/>
                    <a:pt x="1771" y="1401"/>
                    <a:pt x="1871" y="1401"/>
                  </a:cubicBezTo>
                  <a:cubicBezTo>
                    <a:pt x="2033" y="1401"/>
                    <a:pt x="2198" y="1404"/>
                    <a:pt x="2367" y="1414"/>
                  </a:cubicBezTo>
                  <a:cubicBezTo>
                    <a:pt x="3116" y="1455"/>
                    <a:pt x="3864" y="1758"/>
                    <a:pt x="4592" y="1981"/>
                  </a:cubicBezTo>
                  <a:cubicBezTo>
                    <a:pt x="5177" y="2148"/>
                    <a:pt x="5889" y="2329"/>
                    <a:pt x="6565" y="2329"/>
                  </a:cubicBezTo>
                  <a:cubicBezTo>
                    <a:pt x="7035" y="2329"/>
                    <a:pt x="7488" y="2242"/>
                    <a:pt x="7870" y="2001"/>
                  </a:cubicBezTo>
                  <a:cubicBezTo>
                    <a:pt x="8032" y="1900"/>
                    <a:pt x="8011" y="1718"/>
                    <a:pt x="7870" y="1617"/>
                  </a:cubicBezTo>
                  <a:cubicBezTo>
                    <a:pt x="7364" y="1232"/>
                    <a:pt x="6818" y="1172"/>
                    <a:pt x="6191" y="1071"/>
                  </a:cubicBezTo>
                  <a:cubicBezTo>
                    <a:pt x="5483" y="949"/>
                    <a:pt x="4795" y="686"/>
                    <a:pt x="4107" y="443"/>
                  </a:cubicBezTo>
                  <a:cubicBezTo>
                    <a:pt x="3421" y="206"/>
                    <a:pt x="2604" y="0"/>
                    <a:pt x="1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7"/>
            <p:cNvSpPr/>
            <p:nvPr/>
          </p:nvSpPr>
          <p:spPr>
            <a:xfrm>
              <a:off x="6652450" y="3521275"/>
              <a:ext cx="55775" cy="71250"/>
            </a:xfrm>
            <a:custGeom>
              <a:avLst/>
              <a:gdLst/>
              <a:ahLst/>
              <a:cxnLst/>
              <a:rect l="l" t="t" r="r" b="b"/>
              <a:pathLst>
                <a:path w="2231" h="2850" extrusionOk="0">
                  <a:moveTo>
                    <a:pt x="816" y="1"/>
                  </a:moveTo>
                  <a:cubicBezTo>
                    <a:pt x="407" y="1"/>
                    <a:pt x="1" y="405"/>
                    <a:pt x="309" y="820"/>
                  </a:cubicBezTo>
                  <a:cubicBezTo>
                    <a:pt x="794" y="1447"/>
                    <a:pt x="1442" y="1913"/>
                    <a:pt x="1725" y="2681"/>
                  </a:cubicBezTo>
                  <a:cubicBezTo>
                    <a:pt x="1771" y="2793"/>
                    <a:pt x="1874" y="2849"/>
                    <a:pt x="1973" y="2849"/>
                  </a:cubicBezTo>
                  <a:cubicBezTo>
                    <a:pt x="2089" y="2849"/>
                    <a:pt x="2199" y="2773"/>
                    <a:pt x="2210" y="2621"/>
                  </a:cubicBezTo>
                  <a:lnTo>
                    <a:pt x="2210" y="2600"/>
                  </a:lnTo>
                  <a:cubicBezTo>
                    <a:pt x="2231" y="1670"/>
                    <a:pt x="1927" y="760"/>
                    <a:pt x="1179" y="132"/>
                  </a:cubicBezTo>
                  <a:cubicBezTo>
                    <a:pt x="1072" y="41"/>
                    <a:pt x="944"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6730875" y="3554100"/>
              <a:ext cx="33500" cy="55975"/>
            </a:xfrm>
            <a:custGeom>
              <a:avLst/>
              <a:gdLst/>
              <a:ahLst/>
              <a:cxnLst/>
              <a:rect l="l" t="t" r="r" b="b"/>
              <a:pathLst>
                <a:path w="1340" h="2239" extrusionOk="0">
                  <a:moveTo>
                    <a:pt x="536" y="1"/>
                  </a:moveTo>
                  <a:cubicBezTo>
                    <a:pt x="250" y="1"/>
                    <a:pt x="1" y="300"/>
                    <a:pt x="44" y="620"/>
                  </a:cubicBezTo>
                  <a:cubicBezTo>
                    <a:pt x="65" y="782"/>
                    <a:pt x="146" y="923"/>
                    <a:pt x="206" y="1065"/>
                  </a:cubicBezTo>
                  <a:cubicBezTo>
                    <a:pt x="267" y="1227"/>
                    <a:pt x="307" y="1409"/>
                    <a:pt x="348" y="1591"/>
                  </a:cubicBezTo>
                  <a:cubicBezTo>
                    <a:pt x="388" y="1813"/>
                    <a:pt x="408" y="2238"/>
                    <a:pt x="732" y="2238"/>
                  </a:cubicBezTo>
                  <a:lnTo>
                    <a:pt x="752" y="2238"/>
                  </a:lnTo>
                  <a:cubicBezTo>
                    <a:pt x="874" y="2238"/>
                    <a:pt x="975" y="2178"/>
                    <a:pt x="1036" y="2076"/>
                  </a:cubicBezTo>
                  <a:cubicBezTo>
                    <a:pt x="1339" y="1530"/>
                    <a:pt x="1339" y="600"/>
                    <a:pt x="874" y="155"/>
                  </a:cubicBezTo>
                  <a:cubicBezTo>
                    <a:pt x="766" y="47"/>
                    <a:pt x="648"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6661675" y="3582875"/>
              <a:ext cx="53125" cy="63675"/>
            </a:xfrm>
            <a:custGeom>
              <a:avLst/>
              <a:gdLst/>
              <a:ahLst/>
              <a:cxnLst/>
              <a:rect l="l" t="t" r="r" b="b"/>
              <a:pathLst>
                <a:path w="2125" h="2547" extrusionOk="0">
                  <a:moveTo>
                    <a:pt x="1383" y="0"/>
                  </a:moveTo>
                  <a:cubicBezTo>
                    <a:pt x="1018" y="0"/>
                    <a:pt x="691" y="354"/>
                    <a:pt x="486" y="622"/>
                  </a:cubicBezTo>
                  <a:cubicBezTo>
                    <a:pt x="203" y="986"/>
                    <a:pt x="0" y="1634"/>
                    <a:pt x="102" y="2099"/>
                  </a:cubicBezTo>
                  <a:cubicBezTo>
                    <a:pt x="167" y="2406"/>
                    <a:pt x="417" y="2546"/>
                    <a:pt x="674" y="2546"/>
                  </a:cubicBezTo>
                  <a:cubicBezTo>
                    <a:pt x="892" y="2546"/>
                    <a:pt x="1114" y="2446"/>
                    <a:pt x="1234" y="2261"/>
                  </a:cubicBezTo>
                  <a:cubicBezTo>
                    <a:pt x="1437" y="1937"/>
                    <a:pt x="1518" y="1532"/>
                    <a:pt x="1679" y="1209"/>
                  </a:cubicBezTo>
                  <a:cubicBezTo>
                    <a:pt x="1841" y="865"/>
                    <a:pt x="2125" y="379"/>
                    <a:pt x="1700" y="96"/>
                  </a:cubicBezTo>
                  <a:cubicBezTo>
                    <a:pt x="1592" y="29"/>
                    <a:pt x="1486" y="0"/>
                    <a:pt x="1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6719325" y="3596175"/>
              <a:ext cx="36450" cy="61525"/>
            </a:xfrm>
            <a:custGeom>
              <a:avLst/>
              <a:gdLst/>
              <a:ahLst/>
              <a:cxnLst/>
              <a:rect l="l" t="t" r="r" b="b"/>
              <a:pathLst>
                <a:path w="1458" h="2461" extrusionOk="0">
                  <a:moveTo>
                    <a:pt x="881" y="1"/>
                  </a:moveTo>
                  <a:cubicBezTo>
                    <a:pt x="857" y="1"/>
                    <a:pt x="834" y="3"/>
                    <a:pt x="810" y="9"/>
                  </a:cubicBezTo>
                  <a:cubicBezTo>
                    <a:pt x="466" y="110"/>
                    <a:pt x="385" y="555"/>
                    <a:pt x="264" y="859"/>
                  </a:cubicBezTo>
                  <a:cubicBezTo>
                    <a:pt x="82" y="1243"/>
                    <a:pt x="1" y="1627"/>
                    <a:pt x="102" y="2052"/>
                  </a:cubicBezTo>
                  <a:cubicBezTo>
                    <a:pt x="162" y="2315"/>
                    <a:pt x="405" y="2457"/>
                    <a:pt x="648" y="2457"/>
                  </a:cubicBezTo>
                  <a:cubicBezTo>
                    <a:pt x="669" y="2459"/>
                    <a:pt x="688" y="2461"/>
                    <a:pt x="707" y="2461"/>
                  </a:cubicBezTo>
                  <a:cubicBezTo>
                    <a:pt x="836" y="2461"/>
                    <a:pt x="926" y="2401"/>
                    <a:pt x="1032" y="2295"/>
                  </a:cubicBezTo>
                  <a:cubicBezTo>
                    <a:pt x="1174" y="2174"/>
                    <a:pt x="1214" y="1951"/>
                    <a:pt x="1174" y="1769"/>
                  </a:cubicBezTo>
                  <a:cubicBezTo>
                    <a:pt x="1053" y="1344"/>
                    <a:pt x="1457" y="940"/>
                    <a:pt x="1417" y="495"/>
                  </a:cubicBezTo>
                  <a:cubicBezTo>
                    <a:pt x="1396" y="272"/>
                    <a:pt x="1295" y="70"/>
                    <a:pt x="1053" y="29"/>
                  </a:cubicBezTo>
                  <a:cubicBezTo>
                    <a:pt x="995" y="15"/>
                    <a:pt x="938"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6750375" y="3628800"/>
              <a:ext cx="104525" cy="51675"/>
            </a:xfrm>
            <a:custGeom>
              <a:avLst/>
              <a:gdLst/>
              <a:ahLst/>
              <a:cxnLst/>
              <a:rect l="l" t="t" r="r" b="b"/>
              <a:pathLst>
                <a:path w="4181" h="2067" extrusionOk="0">
                  <a:moveTo>
                    <a:pt x="3571" y="1"/>
                  </a:moveTo>
                  <a:cubicBezTo>
                    <a:pt x="3517" y="1"/>
                    <a:pt x="3465" y="15"/>
                    <a:pt x="3432" y="59"/>
                  </a:cubicBezTo>
                  <a:cubicBezTo>
                    <a:pt x="3149" y="383"/>
                    <a:pt x="3270" y="747"/>
                    <a:pt x="2724" y="788"/>
                  </a:cubicBezTo>
                  <a:cubicBezTo>
                    <a:pt x="2674" y="792"/>
                    <a:pt x="2625" y="793"/>
                    <a:pt x="2577" y="793"/>
                  </a:cubicBezTo>
                  <a:cubicBezTo>
                    <a:pt x="2107" y="793"/>
                    <a:pt x="1669" y="622"/>
                    <a:pt x="1247" y="383"/>
                  </a:cubicBezTo>
                  <a:cubicBezTo>
                    <a:pt x="1149" y="333"/>
                    <a:pt x="1049" y="310"/>
                    <a:pt x="953" y="310"/>
                  </a:cubicBezTo>
                  <a:cubicBezTo>
                    <a:pt x="430" y="310"/>
                    <a:pt x="0" y="968"/>
                    <a:pt x="478" y="1395"/>
                  </a:cubicBezTo>
                  <a:cubicBezTo>
                    <a:pt x="988" y="1842"/>
                    <a:pt x="1733" y="2066"/>
                    <a:pt x="2444" y="2066"/>
                  </a:cubicBezTo>
                  <a:cubicBezTo>
                    <a:pt x="2664" y="2066"/>
                    <a:pt x="2882" y="2045"/>
                    <a:pt x="3088" y="2002"/>
                  </a:cubicBezTo>
                  <a:cubicBezTo>
                    <a:pt x="3513" y="1900"/>
                    <a:pt x="3897" y="1617"/>
                    <a:pt x="4059" y="1192"/>
                  </a:cubicBezTo>
                  <a:cubicBezTo>
                    <a:pt x="4180" y="848"/>
                    <a:pt x="4059" y="181"/>
                    <a:pt x="3695" y="19"/>
                  </a:cubicBezTo>
                  <a:cubicBezTo>
                    <a:pt x="3659" y="10"/>
                    <a:pt x="3614" y="1"/>
                    <a:pt x="3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7"/>
            <p:cNvSpPr/>
            <p:nvPr/>
          </p:nvSpPr>
          <p:spPr>
            <a:xfrm>
              <a:off x="6778000" y="3658475"/>
              <a:ext cx="34750" cy="43125"/>
            </a:xfrm>
            <a:custGeom>
              <a:avLst/>
              <a:gdLst/>
              <a:ahLst/>
              <a:cxnLst/>
              <a:rect l="l" t="t" r="r" b="b"/>
              <a:pathLst>
                <a:path w="1390" h="1725" extrusionOk="0">
                  <a:moveTo>
                    <a:pt x="1026" y="1"/>
                  </a:moveTo>
                  <a:cubicBezTo>
                    <a:pt x="940" y="1"/>
                    <a:pt x="854" y="28"/>
                    <a:pt x="789" y="86"/>
                  </a:cubicBezTo>
                  <a:cubicBezTo>
                    <a:pt x="547" y="329"/>
                    <a:pt x="344" y="592"/>
                    <a:pt x="162" y="895"/>
                  </a:cubicBezTo>
                  <a:cubicBezTo>
                    <a:pt x="0" y="1158"/>
                    <a:pt x="101" y="1502"/>
                    <a:pt x="364" y="1644"/>
                  </a:cubicBezTo>
                  <a:cubicBezTo>
                    <a:pt x="460" y="1700"/>
                    <a:pt x="555" y="1725"/>
                    <a:pt x="645" y="1725"/>
                  </a:cubicBezTo>
                  <a:cubicBezTo>
                    <a:pt x="882" y="1725"/>
                    <a:pt x="1086" y="1554"/>
                    <a:pt x="1174" y="1320"/>
                  </a:cubicBezTo>
                  <a:cubicBezTo>
                    <a:pt x="1315" y="997"/>
                    <a:pt x="1335" y="673"/>
                    <a:pt x="1376" y="329"/>
                  </a:cubicBezTo>
                  <a:cubicBezTo>
                    <a:pt x="1390" y="123"/>
                    <a:pt x="1207"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6808850" y="3652725"/>
              <a:ext cx="83975" cy="67050"/>
            </a:xfrm>
            <a:custGeom>
              <a:avLst/>
              <a:gdLst/>
              <a:ahLst/>
              <a:cxnLst/>
              <a:rect l="l" t="t" r="r" b="b"/>
              <a:pathLst>
                <a:path w="3359" h="2682" extrusionOk="0">
                  <a:moveTo>
                    <a:pt x="1213" y="0"/>
                  </a:moveTo>
                  <a:cubicBezTo>
                    <a:pt x="822" y="0"/>
                    <a:pt x="455" y="148"/>
                    <a:pt x="182" y="519"/>
                  </a:cubicBezTo>
                  <a:cubicBezTo>
                    <a:pt x="0" y="761"/>
                    <a:pt x="263" y="1085"/>
                    <a:pt x="526" y="1105"/>
                  </a:cubicBezTo>
                  <a:cubicBezTo>
                    <a:pt x="891" y="1122"/>
                    <a:pt x="1202" y="1138"/>
                    <a:pt x="1525" y="1267"/>
                  </a:cubicBezTo>
                  <a:lnTo>
                    <a:pt x="1525" y="1267"/>
                  </a:lnTo>
                  <a:cubicBezTo>
                    <a:pt x="1368" y="1288"/>
                    <a:pt x="1212" y="1310"/>
                    <a:pt x="1073" y="1348"/>
                  </a:cubicBezTo>
                  <a:cubicBezTo>
                    <a:pt x="304" y="1568"/>
                    <a:pt x="562" y="2682"/>
                    <a:pt x="1203" y="2682"/>
                  </a:cubicBezTo>
                  <a:cubicBezTo>
                    <a:pt x="1270" y="2682"/>
                    <a:pt x="1341" y="2670"/>
                    <a:pt x="1416" y="2643"/>
                  </a:cubicBezTo>
                  <a:cubicBezTo>
                    <a:pt x="2104" y="2380"/>
                    <a:pt x="3217" y="2420"/>
                    <a:pt x="3298" y="1490"/>
                  </a:cubicBezTo>
                  <a:cubicBezTo>
                    <a:pt x="3359" y="923"/>
                    <a:pt x="2630" y="498"/>
                    <a:pt x="2226" y="276"/>
                  </a:cubicBezTo>
                  <a:cubicBezTo>
                    <a:pt x="1899" y="108"/>
                    <a:pt x="1547" y="0"/>
                    <a:pt x="1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6782875" y="3741450"/>
              <a:ext cx="153450" cy="70250"/>
            </a:xfrm>
            <a:custGeom>
              <a:avLst/>
              <a:gdLst/>
              <a:ahLst/>
              <a:cxnLst/>
              <a:rect l="l" t="t" r="r" b="b"/>
              <a:pathLst>
                <a:path w="6138" h="2810" extrusionOk="0">
                  <a:moveTo>
                    <a:pt x="2499" y="1"/>
                  </a:moveTo>
                  <a:cubicBezTo>
                    <a:pt x="1274" y="1"/>
                    <a:pt x="362" y="778"/>
                    <a:pt x="109" y="2007"/>
                  </a:cubicBezTo>
                  <a:cubicBezTo>
                    <a:pt x="0" y="2502"/>
                    <a:pt x="360" y="2809"/>
                    <a:pt x="732" y="2809"/>
                  </a:cubicBezTo>
                  <a:cubicBezTo>
                    <a:pt x="983" y="2809"/>
                    <a:pt x="1241" y="2669"/>
                    <a:pt x="1363" y="2351"/>
                  </a:cubicBezTo>
                  <a:cubicBezTo>
                    <a:pt x="1633" y="1602"/>
                    <a:pt x="2043" y="1367"/>
                    <a:pt x="2533" y="1367"/>
                  </a:cubicBezTo>
                  <a:cubicBezTo>
                    <a:pt x="2997" y="1367"/>
                    <a:pt x="3534" y="1577"/>
                    <a:pt x="4094" y="1764"/>
                  </a:cubicBezTo>
                  <a:cubicBezTo>
                    <a:pt x="4377" y="1865"/>
                    <a:pt x="4787" y="1966"/>
                    <a:pt x="5171" y="1966"/>
                  </a:cubicBezTo>
                  <a:cubicBezTo>
                    <a:pt x="5556" y="1966"/>
                    <a:pt x="5915" y="1865"/>
                    <a:pt x="6097" y="1562"/>
                  </a:cubicBezTo>
                  <a:cubicBezTo>
                    <a:pt x="6137" y="1481"/>
                    <a:pt x="6117" y="1380"/>
                    <a:pt x="6056" y="1319"/>
                  </a:cubicBezTo>
                  <a:cubicBezTo>
                    <a:pt x="5753" y="955"/>
                    <a:pt x="5146" y="813"/>
                    <a:pt x="4721" y="651"/>
                  </a:cubicBezTo>
                  <a:cubicBezTo>
                    <a:pt x="4054" y="388"/>
                    <a:pt x="3366" y="24"/>
                    <a:pt x="2638" y="4"/>
                  </a:cubicBezTo>
                  <a:cubicBezTo>
                    <a:pt x="2591" y="2"/>
                    <a:pt x="2545" y="1"/>
                    <a:pt x="2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6819925" y="3754000"/>
              <a:ext cx="83025" cy="72475"/>
            </a:xfrm>
            <a:custGeom>
              <a:avLst/>
              <a:gdLst/>
              <a:ahLst/>
              <a:cxnLst/>
              <a:rect l="l" t="t" r="r" b="b"/>
              <a:pathLst>
                <a:path w="3321" h="2899" extrusionOk="0">
                  <a:moveTo>
                    <a:pt x="2126" y="1"/>
                  </a:moveTo>
                  <a:cubicBezTo>
                    <a:pt x="1900" y="1"/>
                    <a:pt x="1668" y="184"/>
                    <a:pt x="1681" y="433"/>
                  </a:cubicBezTo>
                  <a:cubicBezTo>
                    <a:pt x="1681" y="756"/>
                    <a:pt x="1702" y="979"/>
                    <a:pt x="1540" y="1262"/>
                  </a:cubicBezTo>
                  <a:cubicBezTo>
                    <a:pt x="1398" y="1485"/>
                    <a:pt x="1075" y="1667"/>
                    <a:pt x="812" y="1707"/>
                  </a:cubicBezTo>
                  <a:cubicBezTo>
                    <a:pt x="0" y="1801"/>
                    <a:pt x="104" y="2899"/>
                    <a:pt x="811" y="2899"/>
                  </a:cubicBezTo>
                  <a:cubicBezTo>
                    <a:pt x="862" y="2899"/>
                    <a:pt x="916" y="2893"/>
                    <a:pt x="973" y="2881"/>
                  </a:cubicBezTo>
                  <a:cubicBezTo>
                    <a:pt x="2086" y="2638"/>
                    <a:pt x="3320" y="1201"/>
                    <a:pt x="2410" y="129"/>
                  </a:cubicBezTo>
                  <a:cubicBezTo>
                    <a:pt x="2333" y="40"/>
                    <a:pt x="2230" y="1"/>
                    <a:pt x="2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6884575" y="3767450"/>
              <a:ext cx="38600" cy="53925"/>
            </a:xfrm>
            <a:custGeom>
              <a:avLst/>
              <a:gdLst/>
              <a:ahLst/>
              <a:cxnLst/>
              <a:rect l="l" t="t" r="r" b="b"/>
              <a:pathLst>
                <a:path w="1544" h="2157" extrusionOk="0">
                  <a:moveTo>
                    <a:pt x="466" y="0"/>
                  </a:moveTo>
                  <a:cubicBezTo>
                    <a:pt x="209" y="0"/>
                    <a:pt x="1" y="301"/>
                    <a:pt x="147" y="562"/>
                  </a:cubicBezTo>
                  <a:cubicBezTo>
                    <a:pt x="249" y="744"/>
                    <a:pt x="431" y="1048"/>
                    <a:pt x="370" y="1291"/>
                  </a:cubicBezTo>
                  <a:cubicBezTo>
                    <a:pt x="330" y="1554"/>
                    <a:pt x="289" y="1776"/>
                    <a:pt x="491" y="1999"/>
                  </a:cubicBezTo>
                  <a:cubicBezTo>
                    <a:pt x="598" y="2105"/>
                    <a:pt x="732" y="2156"/>
                    <a:pt x="869" y="2156"/>
                  </a:cubicBezTo>
                  <a:cubicBezTo>
                    <a:pt x="967" y="2156"/>
                    <a:pt x="1066" y="2130"/>
                    <a:pt x="1159" y="2080"/>
                  </a:cubicBezTo>
                  <a:cubicBezTo>
                    <a:pt x="1543" y="1857"/>
                    <a:pt x="1503" y="1270"/>
                    <a:pt x="1402" y="906"/>
                  </a:cubicBezTo>
                  <a:cubicBezTo>
                    <a:pt x="1280" y="522"/>
                    <a:pt x="997" y="259"/>
                    <a:pt x="653" y="57"/>
                  </a:cubicBezTo>
                  <a:cubicBezTo>
                    <a:pt x="591" y="17"/>
                    <a:pt x="527"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6627325" y="3736575"/>
              <a:ext cx="212400" cy="78175"/>
            </a:xfrm>
            <a:custGeom>
              <a:avLst/>
              <a:gdLst/>
              <a:ahLst/>
              <a:cxnLst/>
              <a:rect l="l" t="t" r="r" b="b"/>
              <a:pathLst>
                <a:path w="8496" h="3127" extrusionOk="0">
                  <a:moveTo>
                    <a:pt x="7630" y="0"/>
                  </a:moveTo>
                  <a:cubicBezTo>
                    <a:pt x="7010" y="0"/>
                    <a:pt x="6348" y="249"/>
                    <a:pt x="5886" y="604"/>
                  </a:cubicBezTo>
                  <a:cubicBezTo>
                    <a:pt x="5415" y="978"/>
                    <a:pt x="4973" y="1064"/>
                    <a:pt x="4487" y="1064"/>
                  </a:cubicBezTo>
                  <a:cubicBezTo>
                    <a:pt x="4158" y="1064"/>
                    <a:pt x="3809" y="1025"/>
                    <a:pt x="3418" y="1008"/>
                  </a:cubicBezTo>
                  <a:cubicBezTo>
                    <a:pt x="3246" y="999"/>
                    <a:pt x="3041" y="990"/>
                    <a:pt x="2819" y="990"/>
                  </a:cubicBezTo>
                  <a:cubicBezTo>
                    <a:pt x="1650" y="990"/>
                    <a:pt x="0" y="1216"/>
                    <a:pt x="221" y="2627"/>
                  </a:cubicBezTo>
                  <a:cubicBezTo>
                    <a:pt x="279" y="2943"/>
                    <a:pt x="591" y="3126"/>
                    <a:pt x="898" y="3126"/>
                  </a:cubicBezTo>
                  <a:cubicBezTo>
                    <a:pt x="1023" y="3126"/>
                    <a:pt x="1148" y="3096"/>
                    <a:pt x="1253" y="3031"/>
                  </a:cubicBezTo>
                  <a:cubicBezTo>
                    <a:pt x="1759" y="2708"/>
                    <a:pt x="1981" y="2566"/>
                    <a:pt x="2649" y="2546"/>
                  </a:cubicBezTo>
                  <a:cubicBezTo>
                    <a:pt x="2729" y="2544"/>
                    <a:pt x="2809" y="2543"/>
                    <a:pt x="2888" y="2543"/>
                  </a:cubicBezTo>
                  <a:cubicBezTo>
                    <a:pt x="3537" y="2543"/>
                    <a:pt x="4185" y="2609"/>
                    <a:pt x="4834" y="2627"/>
                  </a:cubicBezTo>
                  <a:cubicBezTo>
                    <a:pt x="5441" y="2627"/>
                    <a:pt x="5967" y="2465"/>
                    <a:pt x="6452" y="2080"/>
                  </a:cubicBezTo>
                  <a:cubicBezTo>
                    <a:pt x="6836" y="1797"/>
                    <a:pt x="7160" y="1453"/>
                    <a:pt x="7565" y="1190"/>
                  </a:cubicBezTo>
                  <a:cubicBezTo>
                    <a:pt x="7909" y="948"/>
                    <a:pt x="8151" y="927"/>
                    <a:pt x="8394" y="563"/>
                  </a:cubicBezTo>
                  <a:cubicBezTo>
                    <a:pt x="8495" y="381"/>
                    <a:pt x="8394" y="138"/>
                    <a:pt x="8192" y="78"/>
                  </a:cubicBezTo>
                  <a:cubicBezTo>
                    <a:pt x="8014" y="25"/>
                    <a:pt x="7824" y="0"/>
                    <a:pt x="7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6675325" y="3777325"/>
              <a:ext cx="41500" cy="67500"/>
            </a:xfrm>
            <a:custGeom>
              <a:avLst/>
              <a:gdLst/>
              <a:ahLst/>
              <a:cxnLst/>
              <a:rect l="l" t="t" r="r" b="b"/>
              <a:pathLst>
                <a:path w="1660" h="2700" extrusionOk="0">
                  <a:moveTo>
                    <a:pt x="626" y="0"/>
                  </a:moveTo>
                  <a:cubicBezTo>
                    <a:pt x="424" y="0"/>
                    <a:pt x="243" y="178"/>
                    <a:pt x="243" y="390"/>
                  </a:cubicBezTo>
                  <a:cubicBezTo>
                    <a:pt x="223" y="653"/>
                    <a:pt x="304" y="916"/>
                    <a:pt x="264" y="1179"/>
                  </a:cubicBezTo>
                  <a:cubicBezTo>
                    <a:pt x="223" y="1523"/>
                    <a:pt x="1" y="1806"/>
                    <a:pt x="1" y="2170"/>
                  </a:cubicBezTo>
                  <a:cubicBezTo>
                    <a:pt x="1" y="2446"/>
                    <a:pt x="268" y="2699"/>
                    <a:pt x="539" y="2699"/>
                  </a:cubicBezTo>
                  <a:cubicBezTo>
                    <a:pt x="625" y="2699"/>
                    <a:pt x="711" y="2674"/>
                    <a:pt x="790" y="2615"/>
                  </a:cubicBezTo>
                  <a:cubicBezTo>
                    <a:pt x="1558" y="2089"/>
                    <a:pt x="1659" y="592"/>
                    <a:pt x="830" y="66"/>
                  </a:cubicBezTo>
                  <a:cubicBezTo>
                    <a:pt x="764" y="20"/>
                    <a:pt x="694"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6731475" y="3777725"/>
              <a:ext cx="31875" cy="46800"/>
            </a:xfrm>
            <a:custGeom>
              <a:avLst/>
              <a:gdLst/>
              <a:ahLst/>
              <a:cxnLst/>
              <a:rect l="l" t="t" r="r" b="b"/>
              <a:pathLst>
                <a:path w="1275" h="1872" extrusionOk="0">
                  <a:moveTo>
                    <a:pt x="511" y="0"/>
                  </a:moveTo>
                  <a:cubicBezTo>
                    <a:pt x="320" y="0"/>
                    <a:pt x="155" y="207"/>
                    <a:pt x="202" y="414"/>
                  </a:cubicBezTo>
                  <a:cubicBezTo>
                    <a:pt x="283" y="697"/>
                    <a:pt x="223" y="900"/>
                    <a:pt x="101" y="1163"/>
                  </a:cubicBezTo>
                  <a:cubicBezTo>
                    <a:pt x="0" y="1446"/>
                    <a:pt x="223" y="1770"/>
                    <a:pt x="486" y="1851"/>
                  </a:cubicBezTo>
                  <a:cubicBezTo>
                    <a:pt x="531" y="1865"/>
                    <a:pt x="580" y="1871"/>
                    <a:pt x="629" y="1871"/>
                  </a:cubicBezTo>
                  <a:cubicBezTo>
                    <a:pt x="865" y="1871"/>
                    <a:pt x="1123" y="1717"/>
                    <a:pt x="1173" y="1466"/>
                  </a:cubicBezTo>
                  <a:cubicBezTo>
                    <a:pt x="1275" y="920"/>
                    <a:pt x="1153" y="374"/>
                    <a:pt x="668" y="50"/>
                  </a:cubicBezTo>
                  <a:cubicBezTo>
                    <a:pt x="616" y="16"/>
                    <a:pt x="562"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6639425" y="3723425"/>
              <a:ext cx="71250" cy="62825"/>
            </a:xfrm>
            <a:custGeom>
              <a:avLst/>
              <a:gdLst/>
              <a:ahLst/>
              <a:cxnLst/>
              <a:rect l="l" t="t" r="r" b="b"/>
              <a:pathLst>
                <a:path w="2850" h="2513" extrusionOk="0">
                  <a:moveTo>
                    <a:pt x="682" y="0"/>
                  </a:moveTo>
                  <a:cubicBezTo>
                    <a:pt x="631" y="0"/>
                    <a:pt x="579" y="5"/>
                    <a:pt x="526" y="17"/>
                  </a:cubicBezTo>
                  <a:cubicBezTo>
                    <a:pt x="182" y="118"/>
                    <a:pt x="0" y="543"/>
                    <a:pt x="182" y="867"/>
                  </a:cubicBezTo>
                  <a:cubicBezTo>
                    <a:pt x="283" y="1029"/>
                    <a:pt x="425" y="1109"/>
                    <a:pt x="607" y="1170"/>
                  </a:cubicBezTo>
                  <a:cubicBezTo>
                    <a:pt x="567" y="1160"/>
                    <a:pt x="546" y="1156"/>
                    <a:pt x="539" y="1156"/>
                  </a:cubicBezTo>
                  <a:cubicBezTo>
                    <a:pt x="517" y="1156"/>
                    <a:pt x="612" y="1190"/>
                    <a:pt x="627" y="1190"/>
                  </a:cubicBezTo>
                  <a:cubicBezTo>
                    <a:pt x="688" y="1231"/>
                    <a:pt x="749" y="1251"/>
                    <a:pt x="789" y="1271"/>
                  </a:cubicBezTo>
                  <a:cubicBezTo>
                    <a:pt x="1032" y="1393"/>
                    <a:pt x="1255" y="1534"/>
                    <a:pt x="1457" y="1676"/>
                  </a:cubicBezTo>
                  <a:cubicBezTo>
                    <a:pt x="1598" y="1777"/>
                    <a:pt x="1821" y="1979"/>
                    <a:pt x="1882" y="2060"/>
                  </a:cubicBezTo>
                  <a:cubicBezTo>
                    <a:pt x="1882" y="2078"/>
                    <a:pt x="1941" y="2214"/>
                    <a:pt x="1945" y="2214"/>
                  </a:cubicBezTo>
                  <a:cubicBezTo>
                    <a:pt x="1946" y="2214"/>
                    <a:pt x="1945" y="2211"/>
                    <a:pt x="1942" y="2202"/>
                  </a:cubicBezTo>
                  <a:lnTo>
                    <a:pt x="1942" y="2202"/>
                  </a:lnTo>
                  <a:cubicBezTo>
                    <a:pt x="1983" y="2323"/>
                    <a:pt x="2084" y="2465"/>
                    <a:pt x="2226" y="2505"/>
                  </a:cubicBezTo>
                  <a:cubicBezTo>
                    <a:pt x="2254" y="2510"/>
                    <a:pt x="2282" y="2513"/>
                    <a:pt x="2309" y="2513"/>
                  </a:cubicBezTo>
                  <a:cubicBezTo>
                    <a:pt x="2614" y="2513"/>
                    <a:pt x="2849" y="2216"/>
                    <a:pt x="2812" y="1919"/>
                  </a:cubicBezTo>
                  <a:cubicBezTo>
                    <a:pt x="2772" y="1555"/>
                    <a:pt x="2569" y="1271"/>
                    <a:pt x="2327" y="1008"/>
                  </a:cubicBezTo>
                  <a:cubicBezTo>
                    <a:pt x="2084" y="766"/>
                    <a:pt x="1780" y="543"/>
                    <a:pt x="1497" y="361"/>
                  </a:cubicBezTo>
                  <a:cubicBezTo>
                    <a:pt x="1255" y="188"/>
                    <a:pt x="983" y="0"/>
                    <a:pt x="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6704150" y="3723325"/>
              <a:ext cx="85000" cy="59350"/>
            </a:xfrm>
            <a:custGeom>
              <a:avLst/>
              <a:gdLst/>
              <a:ahLst/>
              <a:cxnLst/>
              <a:rect l="l" t="t" r="r" b="b"/>
              <a:pathLst>
                <a:path w="3400" h="2374" extrusionOk="0">
                  <a:moveTo>
                    <a:pt x="506" y="1"/>
                  </a:moveTo>
                  <a:cubicBezTo>
                    <a:pt x="122" y="1"/>
                    <a:pt x="1" y="426"/>
                    <a:pt x="203" y="689"/>
                  </a:cubicBezTo>
                  <a:cubicBezTo>
                    <a:pt x="788" y="1420"/>
                    <a:pt x="1387" y="2374"/>
                    <a:pt x="2302" y="2374"/>
                  </a:cubicBezTo>
                  <a:cubicBezTo>
                    <a:pt x="2526" y="2374"/>
                    <a:pt x="2769" y="2317"/>
                    <a:pt x="3035" y="2186"/>
                  </a:cubicBezTo>
                  <a:cubicBezTo>
                    <a:pt x="3217" y="2105"/>
                    <a:pt x="3399" y="1822"/>
                    <a:pt x="3359" y="1599"/>
                  </a:cubicBezTo>
                  <a:cubicBezTo>
                    <a:pt x="3339" y="1417"/>
                    <a:pt x="3318" y="1275"/>
                    <a:pt x="3177" y="1134"/>
                  </a:cubicBezTo>
                  <a:cubicBezTo>
                    <a:pt x="3042" y="1029"/>
                    <a:pt x="2873" y="935"/>
                    <a:pt x="2704" y="935"/>
                  </a:cubicBezTo>
                  <a:cubicBezTo>
                    <a:pt x="2645" y="935"/>
                    <a:pt x="2587" y="946"/>
                    <a:pt x="2529" y="972"/>
                  </a:cubicBezTo>
                  <a:cubicBezTo>
                    <a:pt x="2447" y="998"/>
                    <a:pt x="2377" y="1010"/>
                    <a:pt x="2315" y="1010"/>
                  </a:cubicBezTo>
                  <a:cubicBezTo>
                    <a:pt x="2086" y="1010"/>
                    <a:pt x="1963" y="846"/>
                    <a:pt x="1740" y="608"/>
                  </a:cubicBezTo>
                  <a:cubicBezTo>
                    <a:pt x="1417" y="284"/>
                    <a:pt x="972"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7"/>
            <p:cNvSpPr/>
            <p:nvPr/>
          </p:nvSpPr>
          <p:spPr>
            <a:xfrm>
              <a:off x="6645850" y="3674625"/>
              <a:ext cx="157950" cy="88125"/>
            </a:xfrm>
            <a:custGeom>
              <a:avLst/>
              <a:gdLst/>
              <a:ahLst/>
              <a:cxnLst/>
              <a:rect l="l" t="t" r="r" b="b"/>
              <a:pathLst>
                <a:path w="6318" h="3525" extrusionOk="0">
                  <a:moveTo>
                    <a:pt x="802" y="0"/>
                  </a:moveTo>
                  <a:cubicBezTo>
                    <a:pt x="352" y="0"/>
                    <a:pt x="0" y="525"/>
                    <a:pt x="269" y="937"/>
                  </a:cubicBezTo>
                  <a:cubicBezTo>
                    <a:pt x="638" y="1525"/>
                    <a:pt x="1220" y="1688"/>
                    <a:pt x="1840" y="1688"/>
                  </a:cubicBezTo>
                  <a:cubicBezTo>
                    <a:pt x="2137" y="1688"/>
                    <a:pt x="2442" y="1651"/>
                    <a:pt x="2737" y="1605"/>
                  </a:cubicBezTo>
                  <a:cubicBezTo>
                    <a:pt x="2815" y="1594"/>
                    <a:pt x="2894" y="1589"/>
                    <a:pt x="2973" y="1589"/>
                  </a:cubicBezTo>
                  <a:cubicBezTo>
                    <a:pt x="3952" y="1589"/>
                    <a:pt x="5048" y="2369"/>
                    <a:pt x="5347" y="3304"/>
                  </a:cubicBezTo>
                  <a:cubicBezTo>
                    <a:pt x="5397" y="3453"/>
                    <a:pt x="5520" y="3524"/>
                    <a:pt x="5644" y="3524"/>
                  </a:cubicBezTo>
                  <a:cubicBezTo>
                    <a:pt x="5772" y="3524"/>
                    <a:pt x="5902" y="3448"/>
                    <a:pt x="5954" y="3304"/>
                  </a:cubicBezTo>
                  <a:cubicBezTo>
                    <a:pt x="6318" y="2293"/>
                    <a:pt x="5448" y="1281"/>
                    <a:pt x="4659" y="735"/>
                  </a:cubicBezTo>
                  <a:cubicBezTo>
                    <a:pt x="4174" y="391"/>
                    <a:pt x="3688" y="270"/>
                    <a:pt x="3101" y="229"/>
                  </a:cubicBezTo>
                  <a:cubicBezTo>
                    <a:pt x="2333" y="209"/>
                    <a:pt x="1726" y="229"/>
                    <a:pt x="977" y="27"/>
                  </a:cubicBezTo>
                  <a:cubicBezTo>
                    <a:pt x="918" y="9"/>
                    <a:pt x="859"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a:off x="6683425" y="3642275"/>
              <a:ext cx="47550" cy="59025"/>
            </a:xfrm>
            <a:custGeom>
              <a:avLst/>
              <a:gdLst/>
              <a:ahLst/>
              <a:cxnLst/>
              <a:rect l="l" t="t" r="r" b="b"/>
              <a:pathLst>
                <a:path w="1902" h="2361" extrusionOk="0">
                  <a:moveTo>
                    <a:pt x="638" y="1"/>
                  </a:moveTo>
                  <a:cubicBezTo>
                    <a:pt x="498" y="1"/>
                    <a:pt x="359" y="52"/>
                    <a:pt x="243" y="168"/>
                  </a:cubicBezTo>
                  <a:cubicBezTo>
                    <a:pt x="41" y="370"/>
                    <a:pt x="0" y="775"/>
                    <a:pt x="243" y="977"/>
                  </a:cubicBezTo>
                  <a:cubicBezTo>
                    <a:pt x="607" y="1301"/>
                    <a:pt x="688" y="1786"/>
                    <a:pt x="931" y="2171"/>
                  </a:cubicBezTo>
                  <a:cubicBezTo>
                    <a:pt x="993" y="2294"/>
                    <a:pt x="1123" y="2360"/>
                    <a:pt x="1252" y="2360"/>
                  </a:cubicBezTo>
                  <a:cubicBezTo>
                    <a:pt x="1376" y="2360"/>
                    <a:pt x="1499" y="2299"/>
                    <a:pt x="1558" y="2171"/>
                  </a:cubicBezTo>
                  <a:cubicBezTo>
                    <a:pt x="1902" y="1523"/>
                    <a:pt x="1598" y="633"/>
                    <a:pt x="1072" y="168"/>
                  </a:cubicBezTo>
                  <a:cubicBezTo>
                    <a:pt x="946" y="62"/>
                    <a:pt x="791"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6848900" y="3695800"/>
              <a:ext cx="90950" cy="82825"/>
            </a:xfrm>
            <a:custGeom>
              <a:avLst/>
              <a:gdLst/>
              <a:ahLst/>
              <a:cxnLst/>
              <a:rect l="l" t="t" r="r" b="b"/>
              <a:pathLst>
                <a:path w="3638" h="3313" extrusionOk="0">
                  <a:moveTo>
                    <a:pt x="2282" y="1"/>
                  </a:moveTo>
                  <a:cubicBezTo>
                    <a:pt x="2090" y="1"/>
                    <a:pt x="1947" y="102"/>
                    <a:pt x="1878" y="293"/>
                  </a:cubicBezTo>
                  <a:cubicBezTo>
                    <a:pt x="1736" y="616"/>
                    <a:pt x="2020" y="1041"/>
                    <a:pt x="2141" y="1345"/>
                  </a:cubicBezTo>
                  <a:cubicBezTo>
                    <a:pt x="2222" y="1527"/>
                    <a:pt x="2404" y="1931"/>
                    <a:pt x="2222" y="1992"/>
                  </a:cubicBezTo>
                  <a:cubicBezTo>
                    <a:pt x="1918" y="2113"/>
                    <a:pt x="1595" y="2113"/>
                    <a:pt x="1291" y="2134"/>
                  </a:cubicBezTo>
                  <a:cubicBezTo>
                    <a:pt x="1089" y="2134"/>
                    <a:pt x="878" y="2152"/>
                    <a:pt x="669" y="2152"/>
                  </a:cubicBezTo>
                  <a:cubicBezTo>
                    <a:pt x="565" y="2152"/>
                    <a:pt x="462" y="2147"/>
                    <a:pt x="361" y="2134"/>
                  </a:cubicBezTo>
                  <a:cubicBezTo>
                    <a:pt x="353" y="2133"/>
                    <a:pt x="346" y="2133"/>
                    <a:pt x="338" y="2133"/>
                  </a:cubicBezTo>
                  <a:cubicBezTo>
                    <a:pt x="73" y="2133"/>
                    <a:pt x="1" y="2482"/>
                    <a:pt x="158" y="2660"/>
                  </a:cubicBezTo>
                  <a:cubicBezTo>
                    <a:pt x="542" y="3103"/>
                    <a:pt x="1160" y="3312"/>
                    <a:pt x="1772" y="3312"/>
                  </a:cubicBezTo>
                  <a:cubicBezTo>
                    <a:pt x="2194" y="3312"/>
                    <a:pt x="2612" y="3213"/>
                    <a:pt x="2950" y="3024"/>
                  </a:cubicBezTo>
                  <a:cubicBezTo>
                    <a:pt x="3517" y="2700"/>
                    <a:pt x="3638" y="1972"/>
                    <a:pt x="3476" y="1365"/>
                  </a:cubicBezTo>
                  <a:cubicBezTo>
                    <a:pt x="3355" y="960"/>
                    <a:pt x="2849" y="70"/>
                    <a:pt x="2384" y="9"/>
                  </a:cubicBezTo>
                  <a:cubicBezTo>
                    <a:pt x="2349" y="4"/>
                    <a:pt x="2315" y="1"/>
                    <a:pt x="2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6832625" y="3558125"/>
              <a:ext cx="47550" cy="62225"/>
            </a:xfrm>
            <a:custGeom>
              <a:avLst/>
              <a:gdLst/>
              <a:ahLst/>
              <a:cxnLst/>
              <a:rect l="l" t="t" r="r" b="b"/>
              <a:pathLst>
                <a:path w="1902" h="2489" extrusionOk="0">
                  <a:moveTo>
                    <a:pt x="1307" y="1"/>
                  </a:moveTo>
                  <a:cubicBezTo>
                    <a:pt x="1149" y="1"/>
                    <a:pt x="985" y="60"/>
                    <a:pt x="870" y="155"/>
                  </a:cubicBezTo>
                  <a:cubicBezTo>
                    <a:pt x="688" y="297"/>
                    <a:pt x="648" y="520"/>
                    <a:pt x="567" y="722"/>
                  </a:cubicBezTo>
                  <a:cubicBezTo>
                    <a:pt x="506" y="924"/>
                    <a:pt x="405" y="1106"/>
                    <a:pt x="344" y="1288"/>
                  </a:cubicBezTo>
                  <a:cubicBezTo>
                    <a:pt x="202" y="1612"/>
                    <a:pt x="0" y="1996"/>
                    <a:pt x="162" y="2340"/>
                  </a:cubicBezTo>
                  <a:cubicBezTo>
                    <a:pt x="210" y="2453"/>
                    <a:pt x="322" y="2489"/>
                    <a:pt x="437" y="2489"/>
                  </a:cubicBezTo>
                  <a:cubicBezTo>
                    <a:pt x="467" y="2489"/>
                    <a:pt x="497" y="2486"/>
                    <a:pt x="526" y="2482"/>
                  </a:cubicBezTo>
                  <a:cubicBezTo>
                    <a:pt x="870" y="2441"/>
                    <a:pt x="1194" y="1936"/>
                    <a:pt x="1396" y="1673"/>
                  </a:cubicBezTo>
                  <a:cubicBezTo>
                    <a:pt x="1538" y="1491"/>
                    <a:pt x="1619" y="1309"/>
                    <a:pt x="1720" y="1106"/>
                  </a:cubicBezTo>
                  <a:cubicBezTo>
                    <a:pt x="1841" y="803"/>
                    <a:pt x="1902" y="580"/>
                    <a:pt x="1740" y="257"/>
                  </a:cubicBezTo>
                  <a:cubicBezTo>
                    <a:pt x="1654" y="75"/>
                    <a:pt x="1484" y="1"/>
                    <a:pt x="1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6878125" y="3637600"/>
              <a:ext cx="49600" cy="50900"/>
            </a:xfrm>
            <a:custGeom>
              <a:avLst/>
              <a:gdLst/>
              <a:ahLst/>
              <a:cxnLst/>
              <a:rect l="l" t="t" r="r" b="b"/>
              <a:pathLst>
                <a:path w="1984" h="2036" extrusionOk="0">
                  <a:moveTo>
                    <a:pt x="1292" y="1"/>
                  </a:moveTo>
                  <a:cubicBezTo>
                    <a:pt x="1064" y="1"/>
                    <a:pt x="839" y="127"/>
                    <a:pt x="770" y="395"/>
                  </a:cubicBezTo>
                  <a:cubicBezTo>
                    <a:pt x="749" y="537"/>
                    <a:pt x="749" y="658"/>
                    <a:pt x="749" y="800"/>
                  </a:cubicBezTo>
                  <a:cubicBezTo>
                    <a:pt x="749" y="770"/>
                    <a:pt x="748" y="758"/>
                    <a:pt x="746" y="758"/>
                  </a:cubicBezTo>
                  <a:cubicBezTo>
                    <a:pt x="741" y="758"/>
                    <a:pt x="729" y="861"/>
                    <a:pt x="729" y="861"/>
                  </a:cubicBezTo>
                  <a:cubicBezTo>
                    <a:pt x="713" y="910"/>
                    <a:pt x="696" y="959"/>
                    <a:pt x="680" y="998"/>
                  </a:cubicBezTo>
                  <a:lnTo>
                    <a:pt x="680" y="998"/>
                  </a:lnTo>
                  <a:cubicBezTo>
                    <a:pt x="680" y="998"/>
                    <a:pt x="680" y="998"/>
                    <a:pt x="680" y="998"/>
                  </a:cubicBezTo>
                  <a:lnTo>
                    <a:pt x="680" y="998"/>
                  </a:lnTo>
                  <a:cubicBezTo>
                    <a:pt x="677" y="998"/>
                    <a:pt x="628" y="1088"/>
                    <a:pt x="628" y="1103"/>
                  </a:cubicBezTo>
                  <a:cubicBezTo>
                    <a:pt x="628" y="1102"/>
                    <a:pt x="628" y="1101"/>
                    <a:pt x="627" y="1101"/>
                  </a:cubicBezTo>
                  <a:cubicBezTo>
                    <a:pt x="621" y="1101"/>
                    <a:pt x="589" y="1153"/>
                    <a:pt x="579" y="1172"/>
                  </a:cubicBezTo>
                  <a:lnTo>
                    <a:pt x="579" y="1172"/>
                  </a:lnTo>
                  <a:cubicBezTo>
                    <a:pt x="521" y="1230"/>
                    <a:pt x="462" y="1286"/>
                    <a:pt x="385" y="1306"/>
                  </a:cubicBezTo>
                  <a:cubicBezTo>
                    <a:pt x="1" y="1468"/>
                    <a:pt x="62" y="1993"/>
                    <a:pt x="486" y="2014"/>
                  </a:cubicBezTo>
                  <a:lnTo>
                    <a:pt x="486" y="2034"/>
                  </a:lnTo>
                  <a:cubicBezTo>
                    <a:pt x="510" y="2035"/>
                    <a:pt x="535" y="2036"/>
                    <a:pt x="558" y="2036"/>
                  </a:cubicBezTo>
                  <a:cubicBezTo>
                    <a:pt x="916" y="2036"/>
                    <a:pt x="1251" y="1895"/>
                    <a:pt x="1498" y="1629"/>
                  </a:cubicBezTo>
                  <a:cubicBezTo>
                    <a:pt x="1801" y="1326"/>
                    <a:pt x="1983" y="820"/>
                    <a:pt x="1842" y="395"/>
                  </a:cubicBezTo>
                  <a:cubicBezTo>
                    <a:pt x="1770" y="138"/>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6875150" y="3576975"/>
              <a:ext cx="98100" cy="168750"/>
            </a:xfrm>
            <a:custGeom>
              <a:avLst/>
              <a:gdLst/>
              <a:ahLst/>
              <a:cxnLst/>
              <a:rect l="l" t="t" r="r" b="b"/>
              <a:pathLst>
                <a:path w="3924" h="6750" extrusionOk="0">
                  <a:moveTo>
                    <a:pt x="826" y="0"/>
                  </a:moveTo>
                  <a:cubicBezTo>
                    <a:pt x="404" y="0"/>
                    <a:pt x="0" y="420"/>
                    <a:pt x="282" y="898"/>
                  </a:cubicBezTo>
                  <a:cubicBezTo>
                    <a:pt x="929" y="1950"/>
                    <a:pt x="2204" y="2092"/>
                    <a:pt x="2588" y="3367"/>
                  </a:cubicBezTo>
                  <a:cubicBezTo>
                    <a:pt x="2871" y="4297"/>
                    <a:pt x="2628" y="5592"/>
                    <a:pt x="1961" y="6280"/>
                  </a:cubicBezTo>
                  <a:cubicBezTo>
                    <a:pt x="1799" y="6462"/>
                    <a:pt x="1920" y="6725"/>
                    <a:pt x="2163" y="6745"/>
                  </a:cubicBezTo>
                  <a:cubicBezTo>
                    <a:pt x="2206" y="6748"/>
                    <a:pt x="2247" y="6750"/>
                    <a:pt x="2288" y="6750"/>
                  </a:cubicBezTo>
                  <a:cubicBezTo>
                    <a:pt x="3519" y="6750"/>
                    <a:pt x="3824" y="5295"/>
                    <a:pt x="3883" y="4277"/>
                  </a:cubicBezTo>
                  <a:cubicBezTo>
                    <a:pt x="3923" y="3569"/>
                    <a:pt x="3741" y="2901"/>
                    <a:pt x="3478" y="2254"/>
                  </a:cubicBezTo>
                  <a:cubicBezTo>
                    <a:pt x="3033" y="1222"/>
                    <a:pt x="1920" y="1121"/>
                    <a:pt x="1334" y="271"/>
                  </a:cubicBezTo>
                  <a:cubicBezTo>
                    <a:pt x="1198" y="80"/>
                    <a:pt x="1010"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6820550" y="3511675"/>
              <a:ext cx="143075" cy="119500"/>
            </a:xfrm>
            <a:custGeom>
              <a:avLst/>
              <a:gdLst/>
              <a:ahLst/>
              <a:cxnLst/>
              <a:rect l="l" t="t" r="r" b="b"/>
              <a:pathLst>
                <a:path w="5723" h="4780" extrusionOk="0">
                  <a:moveTo>
                    <a:pt x="1016" y="0"/>
                  </a:moveTo>
                  <a:cubicBezTo>
                    <a:pt x="409" y="0"/>
                    <a:pt x="1" y="889"/>
                    <a:pt x="665" y="1204"/>
                  </a:cubicBezTo>
                  <a:cubicBezTo>
                    <a:pt x="1029" y="1386"/>
                    <a:pt x="1414" y="1487"/>
                    <a:pt x="1818" y="1548"/>
                  </a:cubicBezTo>
                  <a:cubicBezTo>
                    <a:pt x="2324" y="1609"/>
                    <a:pt x="2870" y="1568"/>
                    <a:pt x="3295" y="1892"/>
                  </a:cubicBezTo>
                  <a:cubicBezTo>
                    <a:pt x="4104" y="2539"/>
                    <a:pt x="4590" y="3551"/>
                    <a:pt x="4691" y="4583"/>
                  </a:cubicBezTo>
                  <a:cubicBezTo>
                    <a:pt x="4704" y="4697"/>
                    <a:pt x="4805" y="4780"/>
                    <a:pt x="4903" y="4780"/>
                  </a:cubicBezTo>
                  <a:cubicBezTo>
                    <a:pt x="4961" y="4780"/>
                    <a:pt x="5018" y="4751"/>
                    <a:pt x="5055" y="4684"/>
                  </a:cubicBezTo>
                  <a:lnTo>
                    <a:pt x="5075" y="4684"/>
                  </a:lnTo>
                  <a:cubicBezTo>
                    <a:pt x="5723" y="3632"/>
                    <a:pt x="5197" y="2560"/>
                    <a:pt x="4489" y="1690"/>
                  </a:cubicBezTo>
                  <a:cubicBezTo>
                    <a:pt x="4145" y="1245"/>
                    <a:pt x="3700" y="901"/>
                    <a:pt x="3194" y="658"/>
                  </a:cubicBezTo>
                  <a:cubicBezTo>
                    <a:pt x="2607" y="355"/>
                    <a:pt x="1919" y="355"/>
                    <a:pt x="1313" y="71"/>
                  </a:cubicBezTo>
                  <a:cubicBezTo>
                    <a:pt x="1211" y="22"/>
                    <a:pt x="1111" y="0"/>
                    <a:pt x="10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6866825" y="3479950"/>
              <a:ext cx="36625" cy="59950"/>
            </a:xfrm>
            <a:custGeom>
              <a:avLst/>
              <a:gdLst/>
              <a:ahLst/>
              <a:cxnLst/>
              <a:rect l="l" t="t" r="r" b="b"/>
              <a:pathLst>
                <a:path w="1465" h="2398" extrusionOk="0">
                  <a:moveTo>
                    <a:pt x="711" y="1"/>
                  </a:moveTo>
                  <a:cubicBezTo>
                    <a:pt x="340" y="1"/>
                    <a:pt x="1" y="394"/>
                    <a:pt x="210" y="855"/>
                  </a:cubicBezTo>
                  <a:cubicBezTo>
                    <a:pt x="311" y="1098"/>
                    <a:pt x="412" y="1340"/>
                    <a:pt x="473" y="1624"/>
                  </a:cubicBezTo>
                  <a:cubicBezTo>
                    <a:pt x="514" y="1846"/>
                    <a:pt x="534" y="2150"/>
                    <a:pt x="675" y="2332"/>
                  </a:cubicBezTo>
                  <a:cubicBezTo>
                    <a:pt x="725" y="2365"/>
                    <a:pt x="788" y="2398"/>
                    <a:pt x="842" y="2398"/>
                  </a:cubicBezTo>
                  <a:cubicBezTo>
                    <a:pt x="855" y="2398"/>
                    <a:pt x="867" y="2396"/>
                    <a:pt x="878" y="2392"/>
                  </a:cubicBezTo>
                  <a:cubicBezTo>
                    <a:pt x="1201" y="2271"/>
                    <a:pt x="1343" y="1846"/>
                    <a:pt x="1404" y="1522"/>
                  </a:cubicBezTo>
                  <a:cubicBezTo>
                    <a:pt x="1464" y="1118"/>
                    <a:pt x="1444" y="632"/>
                    <a:pt x="1181" y="268"/>
                  </a:cubicBezTo>
                  <a:cubicBezTo>
                    <a:pt x="1049" y="80"/>
                    <a:pt x="877"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a:off x="6852350" y="3434350"/>
              <a:ext cx="99150" cy="135725"/>
            </a:xfrm>
            <a:custGeom>
              <a:avLst/>
              <a:gdLst/>
              <a:ahLst/>
              <a:cxnLst/>
              <a:rect l="l" t="t" r="r" b="b"/>
              <a:pathLst>
                <a:path w="3966" h="5429" extrusionOk="0">
                  <a:moveTo>
                    <a:pt x="1718" y="0"/>
                  </a:moveTo>
                  <a:cubicBezTo>
                    <a:pt x="1392" y="0"/>
                    <a:pt x="1049" y="75"/>
                    <a:pt x="708" y="211"/>
                  </a:cubicBezTo>
                  <a:cubicBezTo>
                    <a:pt x="1" y="483"/>
                    <a:pt x="188" y="1551"/>
                    <a:pt x="831" y="1551"/>
                  </a:cubicBezTo>
                  <a:cubicBezTo>
                    <a:pt x="906" y="1551"/>
                    <a:pt x="986" y="1537"/>
                    <a:pt x="1072" y="1505"/>
                  </a:cubicBezTo>
                  <a:cubicBezTo>
                    <a:pt x="1315" y="1425"/>
                    <a:pt x="1578" y="1323"/>
                    <a:pt x="1841" y="1263"/>
                  </a:cubicBezTo>
                  <a:cubicBezTo>
                    <a:pt x="1884" y="1248"/>
                    <a:pt x="1925" y="1242"/>
                    <a:pt x="1963" y="1242"/>
                  </a:cubicBezTo>
                  <a:cubicBezTo>
                    <a:pt x="2348" y="1242"/>
                    <a:pt x="2455" y="1939"/>
                    <a:pt x="2529" y="2234"/>
                  </a:cubicBezTo>
                  <a:cubicBezTo>
                    <a:pt x="2772" y="3205"/>
                    <a:pt x="2448" y="4216"/>
                    <a:pt x="2812" y="5208"/>
                  </a:cubicBezTo>
                  <a:cubicBezTo>
                    <a:pt x="2865" y="5346"/>
                    <a:pt x="3008" y="5428"/>
                    <a:pt x="3140" y="5428"/>
                  </a:cubicBezTo>
                  <a:cubicBezTo>
                    <a:pt x="3259" y="5428"/>
                    <a:pt x="3370" y="5361"/>
                    <a:pt x="3399" y="5208"/>
                  </a:cubicBezTo>
                  <a:cubicBezTo>
                    <a:pt x="3662" y="3913"/>
                    <a:pt x="3965" y="2173"/>
                    <a:pt x="3298" y="959"/>
                  </a:cubicBezTo>
                  <a:cubicBezTo>
                    <a:pt x="2935" y="288"/>
                    <a:pt x="2360" y="0"/>
                    <a:pt x="1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6751200" y="3350600"/>
              <a:ext cx="157500" cy="98950"/>
            </a:xfrm>
            <a:custGeom>
              <a:avLst/>
              <a:gdLst/>
              <a:ahLst/>
              <a:cxnLst/>
              <a:rect l="l" t="t" r="r" b="b"/>
              <a:pathLst>
                <a:path w="6300" h="3958" extrusionOk="0">
                  <a:moveTo>
                    <a:pt x="951" y="0"/>
                  </a:moveTo>
                  <a:cubicBezTo>
                    <a:pt x="0" y="0"/>
                    <a:pt x="0" y="1477"/>
                    <a:pt x="951" y="1497"/>
                  </a:cubicBezTo>
                  <a:cubicBezTo>
                    <a:pt x="2954" y="1538"/>
                    <a:pt x="4046" y="3116"/>
                    <a:pt x="5745" y="3925"/>
                  </a:cubicBezTo>
                  <a:cubicBezTo>
                    <a:pt x="5797" y="3948"/>
                    <a:pt x="5848" y="3958"/>
                    <a:pt x="5895" y="3958"/>
                  </a:cubicBezTo>
                  <a:cubicBezTo>
                    <a:pt x="6141" y="3958"/>
                    <a:pt x="6300" y="3677"/>
                    <a:pt x="6130" y="3439"/>
                  </a:cubicBezTo>
                  <a:cubicBezTo>
                    <a:pt x="4936" y="1902"/>
                    <a:pt x="3055" y="21"/>
                    <a:pt x="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6809850" y="3314925"/>
              <a:ext cx="36950" cy="75150"/>
            </a:xfrm>
            <a:custGeom>
              <a:avLst/>
              <a:gdLst/>
              <a:ahLst/>
              <a:cxnLst/>
              <a:rect l="l" t="t" r="r" b="b"/>
              <a:pathLst>
                <a:path w="1478" h="3006" extrusionOk="0">
                  <a:moveTo>
                    <a:pt x="668" y="0"/>
                  </a:moveTo>
                  <a:cubicBezTo>
                    <a:pt x="406" y="0"/>
                    <a:pt x="155" y="144"/>
                    <a:pt x="82" y="476"/>
                  </a:cubicBezTo>
                  <a:cubicBezTo>
                    <a:pt x="1" y="881"/>
                    <a:pt x="1" y="1286"/>
                    <a:pt x="61" y="1690"/>
                  </a:cubicBezTo>
                  <a:cubicBezTo>
                    <a:pt x="122" y="2095"/>
                    <a:pt x="324" y="2479"/>
                    <a:pt x="507" y="2843"/>
                  </a:cubicBezTo>
                  <a:cubicBezTo>
                    <a:pt x="554" y="2959"/>
                    <a:pt x="636" y="3006"/>
                    <a:pt x="722" y="3006"/>
                  </a:cubicBezTo>
                  <a:cubicBezTo>
                    <a:pt x="892" y="3006"/>
                    <a:pt x="1080" y="2822"/>
                    <a:pt x="1053" y="2621"/>
                  </a:cubicBezTo>
                  <a:cubicBezTo>
                    <a:pt x="972" y="2014"/>
                    <a:pt x="1215" y="1407"/>
                    <a:pt x="1356" y="820"/>
                  </a:cubicBezTo>
                  <a:cubicBezTo>
                    <a:pt x="1477" y="323"/>
                    <a:pt x="1061" y="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6794675" y="3397625"/>
              <a:ext cx="52125" cy="35475"/>
            </a:xfrm>
            <a:custGeom>
              <a:avLst/>
              <a:gdLst/>
              <a:ahLst/>
              <a:cxnLst/>
              <a:rect l="l" t="t" r="r" b="b"/>
              <a:pathLst>
                <a:path w="2085" h="1419" extrusionOk="0">
                  <a:moveTo>
                    <a:pt x="1241" y="0"/>
                  </a:moveTo>
                  <a:cubicBezTo>
                    <a:pt x="945" y="0"/>
                    <a:pt x="635" y="88"/>
                    <a:pt x="405" y="203"/>
                  </a:cubicBezTo>
                  <a:cubicBezTo>
                    <a:pt x="102" y="365"/>
                    <a:pt x="1" y="810"/>
                    <a:pt x="183" y="1093"/>
                  </a:cubicBezTo>
                  <a:cubicBezTo>
                    <a:pt x="298" y="1312"/>
                    <a:pt x="511" y="1419"/>
                    <a:pt x="729" y="1419"/>
                  </a:cubicBezTo>
                  <a:cubicBezTo>
                    <a:pt x="895" y="1419"/>
                    <a:pt x="1063" y="1357"/>
                    <a:pt x="1194" y="1235"/>
                  </a:cubicBezTo>
                  <a:cubicBezTo>
                    <a:pt x="1316" y="1134"/>
                    <a:pt x="1457" y="992"/>
                    <a:pt x="1538" y="951"/>
                  </a:cubicBezTo>
                  <a:cubicBezTo>
                    <a:pt x="1660" y="850"/>
                    <a:pt x="1801" y="769"/>
                    <a:pt x="1903" y="709"/>
                  </a:cubicBezTo>
                  <a:cubicBezTo>
                    <a:pt x="2085" y="628"/>
                    <a:pt x="2085" y="405"/>
                    <a:pt x="1963" y="284"/>
                  </a:cubicBezTo>
                  <a:cubicBezTo>
                    <a:pt x="1787" y="78"/>
                    <a:pt x="1520"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7"/>
            <p:cNvSpPr/>
            <p:nvPr/>
          </p:nvSpPr>
          <p:spPr>
            <a:xfrm>
              <a:off x="6868025" y="3369825"/>
              <a:ext cx="33725" cy="72325"/>
            </a:xfrm>
            <a:custGeom>
              <a:avLst/>
              <a:gdLst/>
              <a:ahLst/>
              <a:cxnLst/>
              <a:rect l="l" t="t" r="r" b="b"/>
              <a:pathLst>
                <a:path w="1349" h="2893" extrusionOk="0">
                  <a:moveTo>
                    <a:pt x="648" y="0"/>
                  </a:moveTo>
                  <a:cubicBezTo>
                    <a:pt x="546" y="0"/>
                    <a:pt x="445" y="40"/>
                    <a:pt x="364" y="121"/>
                  </a:cubicBezTo>
                  <a:cubicBezTo>
                    <a:pt x="0" y="465"/>
                    <a:pt x="162" y="1092"/>
                    <a:pt x="223" y="1538"/>
                  </a:cubicBezTo>
                  <a:cubicBezTo>
                    <a:pt x="304" y="2043"/>
                    <a:pt x="486" y="2509"/>
                    <a:pt x="870" y="2832"/>
                  </a:cubicBezTo>
                  <a:cubicBezTo>
                    <a:pt x="924" y="2873"/>
                    <a:pt x="996" y="2893"/>
                    <a:pt x="1067" y="2893"/>
                  </a:cubicBezTo>
                  <a:cubicBezTo>
                    <a:pt x="1210" y="2893"/>
                    <a:pt x="1349" y="2812"/>
                    <a:pt x="1335" y="2650"/>
                  </a:cubicBezTo>
                  <a:cubicBezTo>
                    <a:pt x="1295" y="2225"/>
                    <a:pt x="1214" y="1821"/>
                    <a:pt x="1174" y="1416"/>
                  </a:cubicBezTo>
                  <a:cubicBezTo>
                    <a:pt x="1133" y="971"/>
                    <a:pt x="1275" y="425"/>
                    <a:pt x="931" y="121"/>
                  </a:cubicBezTo>
                  <a:cubicBezTo>
                    <a:pt x="850" y="40"/>
                    <a:pt x="749"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6855475" y="3285100"/>
              <a:ext cx="77250" cy="164725"/>
            </a:xfrm>
            <a:custGeom>
              <a:avLst/>
              <a:gdLst/>
              <a:ahLst/>
              <a:cxnLst/>
              <a:rect l="l" t="t" r="r" b="b"/>
              <a:pathLst>
                <a:path w="3090" h="6589" extrusionOk="0">
                  <a:moveTo>
                    <a:pt x="703" y="0"/>
                  </a:moveTo>
                  <a:cubicBezTo>
                    <a:pt x="355" y="0"/>
                    <a:pt x="1" y="231"/>
                    <a:pt x="57" y="638"/>
                  </a:cubicBezTo>
                  <a:cubicBezTo>
                    <a:pt x="179" y="1690"/>
                    <a:pt x="826" y="2276"/>
                    <a:pt x="1554" y="2984"/>
                  </a:cubicBezTo>
                  <a:cubicBezTo>
                    <a:pt x="2121" y="3571"/>
                    <a:pt x="2545" y="5533"/>
                    <a:pt x="1736" y="6059"/>
                  </a:cubicBezTo>
                  <a:cubicBezTo>
                    <a:pt x="1534" y="6181"/>
                    <a:pt x="1595" y="6444"/>
                    <a:pt x="1797" y="6525"/>
                  </a:cubicBezTo>
                  <a:cubicBezTo>
                    <a:pt x="1918" y="6569"/>
                    <a:pt x="2028" y="6589"/>
                    <a:pt x="2128" y="6589"/>
                  </a:cubicBezTo>
                  <a:cubicBezTo>
                    <a:pt x="2994" y="6589"/>
                    <a:pt x="3090" y="5076"/>
                    <a:pt x="3071" y="4441"/>
                  </a:cubicBezTo>
                  <a:cubicBezTo>
                    <a:pt x="3071" y="3854"/>
                    <a:pt x="2970" y="3308"/>
                    <a:pt x="2707" y="2762"/>
                  </a:cubicBezTo>
                  <a:cubicBezTo>
                    <a:pt x="2323" y="1912"/>
                    <a:pt x="1514" y="1406"/>
                    <a:pt x="1311" y="456"/>
                  </a:cubicBezTo>
                  <a:cubicBezTo>
                    <a:pt x="1249" y="144"/>
                    <a:pt x="978"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6894325" y="3277525"/>
              <a:ext cx="43500" cy="82525"/>
            </a:xfrm>
            <a:custGeom>
              <a:avLst/>
              <a:gdLst/>
              <a:ahLst/>
              <a:cxnLst/>
              <a:rect l="l" t="t" r="r" b="b"/>
              <a:pathLst>
                <a:path w="1740" h="3301" extrusionOk="0">
                  <a:moveTo>
                    <a:pt x="1153" y="0"/>
                  </a:moveTo>
                  <a:cubicBezTo>
                    <a:pt x="890" y="0"/>
                    <a:pt x="627" y="172"/>
                    <a:pt x="607" y="516"/>
                  </a:cubicBezTo>
                  <a:cubicBezTo>
                    <a:pt x="567" y="1426"/>
                    <a:pt x="0" y="2134"/>
                    <a:pt x="182" y="3065"/>
                  </a:cubicBezTo>
                  <a:cubicBezTo>
                    <a:pt x="211" y="3229"/>
                    <a:pt x="332" y="3301"/>
                    <a:pt x="461" y="3301"/>
                  </a:cubicBezTo>
                  <a:cubicBezTo>
                    <a:pt x="603" y="3301"/>
                    <a:pt x="756" y="3213"/>
                    <a:pt x="809" y="3065"/>
                  </a:cubicBezTo>
                  <a:cubicBezTo>
                    <a:pt x="1113" y="2215"/>
                    <a:pt x="1740" y="1487"/>
                    <a:pt x="1700" y="516"/>
                  </a:cubicBezTo>
                  <a:cubicBezTo>
                    <a:pt x="1679" y="172"/>
                    <a:pt x="1416"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7"/>
            <p:cNvSpPr/>
            <p:nvPr/>
          </p:nvSpPr>
          <p:spPr>
            <a:xfrm>
              <a:off x="6906950" y="3337350"/>
              <a:ext cx="61225" cy="59000"/>
            </a:xfrm>
            <a:custGeom>
              <a:avLst/>
              <a:gdLst/>
              <a:ahLst/>
              <a:cxnLst/>
              <a:rect l="l" t="t" r="r" b="b"/>
              <a:pathLst>
                <a:path w="2449" h="2360" extrusionOk="0">
                  <a:moveTo>
                    <a:pt x="1833" y="0"/>
                  </a:moveTo>
                  <a:cubicBezTo>
                    <a:pt x="1736" y="0"/>
                    <a:pt x="1636" y="23"/>
                    <a:pt x="1538" y="65"/>
                  </a:cubicBezTo>
                  <a:cubicBezTo>
                    <a:pt x="1114" y="247"/>
                    <a:pt x="608" y="510"/>
                    <a:pt x="345" y="915"/>
                  </a:cubicBezTo>
                  <a:cubicBezTo>
                    <a:pt x="102" y="1299"/>
                    <a:pt x="1" y="1845"/>
                    <a:pt x="304" y="2230"/>
                  </a:cubicBezTo>
                  <a:cubicBezTo>
                    <a:pt x="348" y="2307"/>
                    <a:pt x="446" y="2360"/>
                    <a:pt x="539" y="2360"/>
                  </a:cubicBezTo>
                  <a:cubicBezTo>
                    <a:pt x="617" y="2360"/>
                    <a:pt x="692" y="2322"/>
                    <a:pt x="729" y="2230"/>
                  </a:cubicBezTo>
                  <a:cubicBezTo>
                    <a:pt x="790" y="2088"/>
                    <a:pt x="810" y="1946"/>
                    <a:pt x="891" y="1825"/>
                  </a:cubicBezTo>
                  <a:cubicBezTo>
                    <a:pt x="992" y="1683"/>
                    <a:pt x="1093" y="1602"/>
                    <a:pt x="1215" y="1481"/>
                  </a:cubicBezTo>
                  <a:cubicBezTo>
                    <a:pt x="1458" y="1279"/>
                    <a:pt x="1822" y="1157"/>
                    <a:pt x="2105" y="1036"/>
                  </a:cubicBezTo>
                  <a:cubicBezTo>
                    <a:pt x="2388" y="915"/>
                    <a:pt x="2449" y="510"/>
                    <a:pt x="2307" y="267"/>
                  </a:cubicBezTo>
                  <a:cubicBezTo>
                    <a:pt x="2188" y="82"/>
                    <a:pt x="2017"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7"/>
            <p:cNvSpPr/>
            <p:nvPr/>
          </p:nvSpPr>
          <p:spPr>
            <a:xfrm>
              <a:off x="6915550" y="3410050"/>
              <a:ext cx="16900" cy="7450"/>
            </a:xfrm>
            <a:custGeom>
              <a:avLst/>
              <a:gdLst/>
              <a:ahLst/>
              <a:cxnLst/>
              <a:rect l="l" t="t" r="r" b="b"/>
              <a:pathLst>
                <a:path w="676" h="298" extrusionOk="0">
                  <a:moveTo>
                    <a:pt x="198" y="0"/>
                  </a:moveTo>
                  <a:cubicBezTo>
                    <a:pt x="174" y="0"/>
                    <a:pt x="149" y="3"/>
                    <a:pt x="122" y="9"/>
                  </a:cubicBezTo>
                  <a:cubicBezTo>
                    <a:pt x="1" y="30"/>
                    <a:pt x="1" y="252"/>
                    <a:pt x="122" y="272"/>
                  </a:cubicBezTo>
                  <a:cubicBezTo>
                    <a:pt x="183" y="272"/>
                    <a:pt x="223" y="252"/>
                    <a:pt x="264" y="252"/>
                  </a:cubicBezTo>
                  <a:cubicBezTo>
                    <a:pt x="325" y="252"/>
                    <a:pt x="405" y="272"/>
                    <a:pt x="466" y="293"/>
                  </a:cubicBezTo>
                  <a:cubicBezTo>
                    <a:pt x="480" y="296"/>
                    <a:pt x="492" y="298"/>
                    <a:pt x="504" y="298"/>
                  </a:cubicBezTo>
                  <a:cubicBezTo>
                    <a:pt x="636" y="298"/>
                    <a:pt x="675" y="106"/>
                    <a:pt x="527" y="50"/>
                  </a:cubicBezTo>
                  <a:lnTo>
                    <a:pt x="547" y="50"/>
                  </a:lnTo>
                  <a:cubicBezTo>
                    <a:pt x="466" y="30"/>
                    <a:pt x="405" y="30"/>
                    <a:pt x="345" y="9"/>
                  </a:cubicBezTo>
                  <a:cubicBezTo>
                    <a:pt x="291" y="9"/>
                    <a:pt x="246" y="0"/>
                    <a:pt x="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6910900" y="3271050"/>
              <a:ext cx="113200" cy="184100"/>
            </a:xfrm>
            <a:custGeom>
              <a:avLst/>
              <a:gdLst/>
              <a:ahLst/>
              <a:cxnLst/>
              <a:rect l="l" t="t" r="r" b="b"/>
              <a:pathLst>
                <a:path w="4528" h="7364" extrusionOk="0">
                  <a:moveTo>
                    <a:pt x="3677" y="0"/>
                  </a:moveTo>
                  <a:cubicBezTo>
                    <a:pt x="3491" y="0"/>
                    <a:pt x="3305" y="85"/>
                    <a:pt x="3181" y="289"/>
                  </a:cubicBezTo>
                  <a:cubicBezTo>
                    <a:pt x="2594" y="1281"/>
                    <a:pt x="2999" y="2555"/>
                    <a:pt x="2695" y="3648"/>
                  </a:cubicBezTo>
                  <a:cubicBezTo>
                    <a:pt x="2513" y="4295"/>
                    <a:pt x="2169" y="4942"/>
                    <a:pt x="1886" y="5549"/>
                  </a:cubicBezTo>
                  <a:cubicBezTo>
                    <a:pt x="1765" y="5832"/>
                    <a:pt x="1603" y="6116"/>
                    <a:pt x="1421" y="6338"/>
                  </a:cubicBezTo>
                  <a:cubicBezTo>
                    <a:pt x="1389" y="6376"/>
                    <a:pt x="1355" y="6392"/>
                    <a:pt x="1321" y="6392"/>
                  </a:cubicBezTo>
                  <a:cubicBezTo>
                    <a:pt x="1093" y="6392"/>
                    <a:pt x="834" y="5688"/>
                    <a:pt x="834" y="5671"/>
                  </a:cubicBezTo>
                  <a:cubicBezTo>
                    <a:pt x="795" y="5552"/>
                    <a:pt x="702" y="5496"/>
                    <a:pt x="608" y="5496"/>
                  </a:cubicBezTo>
                  <a:cubicBezTo>
                    <a:pt x="510" y="5496"/>
                    <a:pt x="410" y="5557"/>
                    <a:pt x="369" y="5671"/>
                  </a:cubicBezTo>
                  <a:cubicBezTo>
                    <a:pt x="0" y="6606"/>
                    <a:pt x="625" y="7363"/>
                    <a:pt x="1367" y="7363"/>
                  </a:cubicBezTo>
                  <a:cubicBezTo>
                    <a:pt x="1683" y="7363"/>
                    <a:pt x="2021" y="7225"/>
                    <a:pt x="2311" y="6905"/>
                  </a:cubicBezTo>
                  <a:cubicBezTo>
                    <a:pt x="2898" y="6257"/>
                    <a:pt x="3282" y="5286"/>
                    <a:pt x="3626" y="4497"/>
                  </a:cubicBezTo>
                  <a:cubicBezTo>
                    <a:pt x="3889" y="3931"/>
                    <a:pt x="4051" y="3364"/>
                    <a:pt x="4132" y="2737"/>
                  </a:cubicBezTo>
                  <a:cubicBezTo>
                    <a:pt x="4213" y="2171"/>
                    <a:pt x="3929" y="1443"/>
                    <a:pt x="4233" y="917"/>
                  </a:cubicBezTo>
                  <a:cubicBezTo>
                    <a:pt x="4528" y="439"/>
                    <a:pt x="4101" y="0"/>
                    <a:pt x="3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a:off x="6995475" y="3310800"/>
              <a:ext cx="66425" cy="47475"/>
            </a:xfrm>
            <a:custGeom>
              <a:avLst/>
              <a:gdLst/>
              <a:ahLst/>
              <a:cxnLst/>
              <a:rect l="l" t="t" r="r" b="b"/>
              <a:pathLst>
                <a:path w="2657" h="1899" extrusionOk="0">
                  <a:moveTo>
                    <a:pt x="1904" y="1"/>
                  </a:moveTo>
                  <a:cubicBezTo>
                    <a:pt x="1809" y="1"/>
                    <a:pt x="1712" y="29"/>
                    <a:pt x="1619" y="95"/>
                  </a:cubicBezTo>
                  <a:cubicBezTo>
                    <a:pt x="1194" y="419"/>
                    <a:pt x="911" y="844"/>
                    <a:pt x="405" y="1046"/>
                  </a:cubicBezTo>
                  <a:cubicBezTo>
                    <a:pt x="101" y="1167"/>
                    <a:pt x="0" y="1572"/>
                    <a:pt x="324" y="1754"/>
                  </a:cubicBezTo>
                  <a:cubicBezTo>
                    <a:pt x="489" y="1855"/>
                    <a:pt x="667" y="1899"/>
                    <a:pt x="849" y="1899"/>
                  </a:cubicBezTo>
                  <a:cubicBezTo>
                    <a:pt x="1470" y="1899"/>
                    <a:pt x="2131" y="1389"/>
                    <a:pt x="2428" y="904"/>
                  </a:cubicBezTo>
                  <a:cubicBezTo>
                    <a:pt x="2657" y="512"/>
                    <a:pt x="2304" y="1"/>
                    <a:pt x="1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7"/>
            <p:cNvSpPr/>
            <p:nvPr/>
          </p:nvSpPr>
          <p:spPr>
            <a:xfrm>
              <a:off x="6958875" y="3369125"/>
              <a:ext cx="92725" cy="71425"/>
            </a:xfrm>
            <a:custGeom>
              <a:avLst/>
              <a:gdLst/>
              <a:ahLst/>
              <a:cxnLst/>
              <a:rect l="l" t="t" r="r" b="b"/>
              <a:pathLst>
                <a:path w="3709" h="2857" extrusionOk="0">
                  <a:moveTo>
                    <a:pt x="2920" y="0"/>
                  </a:moveTo>
                  <a:cubicBezTo>
                    <a:pt x="2831" y="0"/>
                    <a:pt x="2742" y="21"/>
                    <a:pt x="2658" y="68"/>
                  </a:cubicBezTo>
                  <a:cubicBezTo>
                    <a:pt x="2132" y="352"/>
                    <a:pt x="1646" y="675"/>
                    <a:pt x="1161" y="1019"/>
                  </a:cubicBezTo>
                  <a:cubicBezTo>
                    <a:pt x="695" y="1343"/>
                    <a:pt x="129" y="1768"/>
                    <a:pt x="48" y="2375"/>
                  </a:cubicBezTo>
                  <a:cubicBezTo>
                    <a:pt x="1" y="2628"/>
                    <a:pt x="176" y="2857"/>
                    <a:pt x="400" y="2857"/>
                  </a:cubicBezTo>
                  <a:cubicBezTo>
                    <a:pt x="463" y="2857"/>
                    <a:pt x="528" y="2839"/>
                    <a:pt x="594" y="2800"/>
                  </a:cubicBezTo>
                  <a:lnTo>
                    <a:pt x="594" y="2820"/>
                  </a:lnTo>
                  <a:cubicBezTo>
                    <a:pt x="1100" y="2557"/>
                    <a:pt x="1545" y="2193"/>
                    <a:pt x="2051" y="1930"/>
                  </a:cubicBezTo>
                  <a:cubicBezTo>
                    <a:pt x="2577" y="1646"/>
                    <a:pt x="3083" y="1343"/>
                    <a:pt x="3427" y="837"/>
                  </a:cubicBezTo>
                  <a:cubicBezTo>
                    <a:pt x="3709" y="439"/>
                    <a:pt x="3324" y="0"/>
                    <a:pt x="2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p:nvPr/>
          </p:nvSpPr>
          <p:spPr>
            <a:xfrm>
              <a:off x="6916575" y="3420650"/>
              <a:ext cx="173950" cy="145275"/>
            </a:xfrm>
            <a:custGeom>
              <a:avLst/>
              <a:gdLst/>
              <a:ahLst/>
              <a:cxnLst/>
              <a:rect l="l" t="t" r="r" b="b"/>
              <a:pathLst>
                <a:path w="6958" h="5811" extrusionOk="0">
                  <a:moveTo>
                    <a:pt x="6212" y="1"/>
                  </a:moveTo>
                  <a:cubicBezTo>
                    <a:pt x="6155" y="1"/>
                    <a:pt x="6094" y="10"/>
                    <a:pt x="6029" y="30"/>
                  </a:cubicBezTo>
                  <a:cubicBezTo>
                    <a:pt x="5199" y="273"/>
                    <a:pt x="4532" y="516"/>
                    <a:pt x="3925" y="1163"/>
                  </a:cubicBezTo>
                  <a:cubicBezTo>
                    <a:pt x="3338" y="1791"/>
                    <a:pt x="3055" y="2660"/>
                    <a:pt x="2711" y="3429"/>
                  </a:cubicBezTo>
                  <a:cubicBezTo>
                    <a:pt x="2549" y="3793"/>
                    <a:pt x="2347" y="4117"/>
                    <a:pt x="2104" y="4420"/>
                  </a:cubicBezTo>
                  <a:cubicBezTo>
                    <a:pt x="1986" y="4550"/>
                    <a:pt x="1919" y="4616"/>
                    <a:pt x="1904" y="4616"/>
                  </a:cubicBezTo>
                  <a:cubicBezTo>
                    <a:pt x="1890" y="4616"/>
                    <a:pt x="1917" y="4565"/>
                    <a:pt x="1983" y="4461"/>
                  </a:cubicBezTo>
                  <a:cubicBezTo>
                    <a:pt x="1902" y="4198"/>
                    <a:pt x="1821" y="3935"/>
                    <a:pt x="1740" y="3652"/>
                  </a:cubicBezTo>
                  <a:cubicBezTo>
                    <a:pt x="1578" y="3207"/>
                    <a:pt x="1457" y="2721"/>
                    <a:pt x="1538" y="2256"/>
                  </a:cubicBezTo>
                  <a:cubicBezTo>
                    <a:pt x="1619" y="1710"/>
                    <a:pt x="2408" y="1912"/>
                    <a:pt x="2731" y="1831"/>
                  </a:cubicBezTo>
                  <a:cubicBezTo>
                    <a:pt x="2913" y="1791"/>
                    <a:pt x="3015" y="1588"/>
                    <a:pt x="2974" y="1426"/>
                  </a:cubicBezTo>
                  <a:cubicBezTo>
                    <a:pt x="2855" y="967"/>
                    <a:pt x="2518" y="794"/>
                    <a:pt x="2131" y="794"/>
                  </a:cubicBezTo>
                  <a:cubicBezTo>
                    <a:pt x="1598" y="794"/>
                    <a:pt x="970" y="1124"/>
                    <a:pt x="688" y="1487"/>
                  </a:cubicBezTo>
                  <a:cubicBezTo>
                    <a:pt x="0" y="2357"/>
                    <a:pt x="445" y="4339"/>
                    <a:pt x="971" y="5209"/>
                  </a:cubicBezTo>
                  <a:cubicBezTo>
                    <a:pt x="1231" y="5636"/>
                    <a:pt x="1556" y="5810"/>
                    <a:pt x="1892" y="5810"/>
                  </a:cubicBezTo>
                  <a:cubicBezTo>
                    <a:pt x="2366" y="5810"/>
                    <a:pt x="2861" y="5461"/>
                    <a:pt x="3217" y="4987"/>
                  </a:cubicBezTo>
                  <a:cubicBezTo>
                    <a:pt x="3682" y="4360"/>
                    <a:pt x="3965" y="3652"/>
                    <a:pt x="4289" y="2944"/>
                  </a:cubicBezTo>
                  <a:cubicBezTo>
                    <a:pt x="4734" y="1973"/>
                    <a:pt x="5301" y="1447"/>
                    <a:pt x="6332" y="1123"/>
                  </a:cubicBezTo>
                  <a:cubicBezTo>
                    <a:pt x="6957" y="921"/>
                    <a:pt x="6781" y="1"/>
                    <a:pt x="6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7002550" y="3422925"/>
              <a:ext cx="30375" cy="46800"/>
            </a:xfrm>
            <a:custGeom>
              <a:avLst/>
              <a:gdLst/>
              <a:ahLst/>
              <a:cxnLst/>
              <a:rect l="l" t="t" r="r" b="b"/>
              <a:pathLst>
                <a:path w="1215" h="1872" extrusionOk="0">
                  <a:moveTo>
                    <a:pt x="567" y="0"/>
                  </a:moveTo>
                  <a:cubicBezTo>
                    <a:pt x="304" y="0"/>
                    <a:pt x="0" y="243"/>
                    <a:pt x="41" y="526"/>
                  </a:cubicBezTo>
                  <a:cubicBezTo>
                    <a:pt x="81" y="951"/>
                    <a:pt x="203" y="1780"/>
                    <a:pt x="749" y="1861"/>
                  </a:cubicBezTo>
                  <a:cubicBezTo>
                    <a:pt x="779" y="1868"/>
                    <a:pt x="810" y="1871"/>
                    <a:pt x="841" y="1871"/>
                  </a:cubicBezTo>
                  <a:cubicBezTo>
                    <a:pt x="994" y="1871"/>
                    <a:pt x="1140" y="1787"/>
                    <a:pt x="1174" y="1619"/>
                  </a:cubicBezTo>
                  <a:cubicBezTo>
                    <a:pt x="1214" y="1437"/>
                    <a:pt x="1174" y="1254"/>
                    <a:pt x="1133" y="1072"/>
                  </a:cubicBezTo>
                  <a:cubicBezTo>
                    <a:pt x="1073" y="890"/>
                    <a:pt x="1073" y="708"/>
                    <a:pt x="1093" y="526"/>
                  </a:cubicBezTo>
                  <a:cubicBezTo>
                    <a:pt x="1093" y="243"/>
                    <a:pt x="850"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7"/>
            <p:cNvSpPr/>
            <p:nvPr/>
          </p:nvSpPr>
          <p:spPr>
            <a:xfrm>
              <a:off x="6961575" y="3477025"/>
              <a:ext cx="42525" cy="45875"/>
            </a:xfrm>
            <a:custGeom>
              <a:avLst/>
              <a:gdLst/>
              <a:ahLst/>
              <a:cxnLst/>
              <a:rect l="l" t="t" r="r" b="b"/>
              <a:pathLst>
                <a:path w="1701" h="1835" extrusionOk="0">
                  <a:moveTo>
                    <a:pt x="588" y="0"/>
                  </a:moveTo>
                  <a:cubicBezTo>
                    <a:pt x="539" y="0"/>
                    <a:pt x="491" y="7"/>
                    <a:pt x="446" y="21"/>
                  </a:cubicBezTo>
                  <a:cubicBezTo>
                    <a:pt x="142" y="102"/>
                    <a:pt x="1" y="385"/>
                    <a:pt x="62" y="689"/>
                  </a:cubicBezTo>
                  <a:cubicBezTo>
                    <a:pt x="155" y="1175"/>
                    <a:pt x="595" y="1835"/>
                    <a:pt x="1157" y="1835"/>
                  </a:cubicBezTo>
                  <a:cubicBezTo>
                    <a:pt x="1202" y="1835"/>
                    <a:pt x="1249" y="1831"/>
                    <a:pt x="1296" y="1821"/>
                  </a:cubicBezTo>
                  <a:cubicBezTo>
                    <a:pt x="1639" y="1741"/>
                    <a:pt x="1700" y="1316"/>
                    <a:pt x="1498" y="1073"/>
                  </a:cubicBezTo>
                  <a:cubicBezTo>
                    <a:pt x="1457" y="1033"/>
                    <a:pt x="1417" y="992"/>
                    <a:pt x="1376" y="972"/>
                  </a:cubicBezTo>
                  <a:cubicBezTo>
                    <a:pt x="1362" y="957"/>
                    <a:pt x="1316" y="900"/>
                    <a:pt x="1314" y="900"/>
                  </a:cubicBezTo>
                  <a:lnTo>
                    <a:pt x="1314" y="900"/>
                  </a:lnTo>
                  <a:cubicBezTo>
                    <a:pt x="1313" y="900"/>
                    <a:pt x="1319" y="909"/>
                    <a:pt x="1336" y="931"/>
                  </a:cubicBezTo>
                  <a:cubicBezTo>
                    <a:pt x="1316" y="911"/>
                    <a:pt x="1296" y="871"/>
                    <a:pt x="1275" y="830"/>
                  </a:cubicBezTo>
                  <a:cubicBezTo>
                    <a:pt x="1215" y="749"/>
                    <a:pt x="1174" y="648"/>
                    <a:pt x="1134" y="567"/>
                  </a:cubicBezTo>
                  <a:lnTo>
                    <a:pt x="1134" y="567"/>
                  </a:lnTo>
                  <a:cubicBezTo>
                    <a:pt x="1151" y="596"/>
                    <a:pt x="1159" y="607"/>
                    <a:pt x="1160" y="607"/>
                  </a:cubicBezTo>
                  <a:cubicBezTo>
                    <a:pt x="1165" y="607"/>
                    <a:pt x="1134" y="541"/>
                    <a:pt x="1134" y="527"/>
                  </a:cubicBezTo>
                  <a:cubicBezTo>
                    <a:pt x="1113" y="486"/>
                    <a:pt x="1113" y="446"/>
                    <a:pt x="1093" y="405"/>
                  </a:cubicBezTo>
                  <a:cubicBezTo>
                    <a:pt x="1060" y="154"/>
                    <a:pt x="819" y="0"/>
                    <a:pt x="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7"/>
            <p:cNvSpPr/>
            <p:nvPr/>
          </p:nvSpPr>
          <p:spPr>
            <a:xfrm>
              <a:off x="6948425" y="3523000"/>
              <a:ext cx="89875" cy="169450"/>
            </a:xfrm>
            <a:custGeom>
              <a:avLst/>
              <a:gdLst/>
              <a:ahLst/>
              <a:cxnLst/>
              <a:rect l="l" t="t" r="r" b="b"/>
              <a:pathLst>
                <a:path w="3595" h="6778" extrusionOk="0">
                  <a:moveTo>
                    <a:pt x="2576" y="1"/>
                  </a:moveTo>
                  <a:cubicBezTo>
                    <a:pt x="1786" y="1"/>
                    <a:pt x="988" y="480"/>
                    <a:pt x="547" y="1095"/>
                  </a:cubicBezTo>
                  <a:cubicBezTo>
                    <a:pt x="1" y="1884"/>
                    <a:pt x="62" y="3179"/>
                    <a:pt x="82" y="4089"/>
                  </a:cubicBezTo>
                  <a:cubicBezTo>
                    <a:pt x="82" y="5020"/>
                    <a:pt x="244" y="6132"/>
                    <a:pt x="1134" y="6618"/>
                  </a:cubicBezTo>
                  <a:cubicBezTo>
                    <a:pt x="1330" y="6729"/>
                    <a:pt x="1524" y="6778"/>
                    <a:pt x="1713" y="6778"/>
                  </a:cubicBezTo>
                  <a:cubicBezTo>
                    <a:pt x="2556" y="6778"/>
                    <a:pt x="3278" y="5804"/>
                    <a:pt x="3460" y="5060"/>
                  </a:cubicBezTo>
                  <a:cubicBezTo>
                    <a:pt x="3594" y="4500"/>
                    <a:pt x="3157" y="4146"/>
                    <a:pt x="2730" y="4146"/>
                  </a:cubicBezTo>
                  <a:cubicBezTo>
                    <a:pt x="2447" y="4146"/>
                    <a:pt x="2169" y="4301"/>
                    <a:pt x="2064" y="4656"/>
                  </a:cubicBezTo>
                  <a:cubicBezTo>
                    <a:pt x="1965" y="4997"/>
                    <a:pt x="1880" y="5126"/>
                    <a:pt x="1811" y="5126"/>
                  </a:cubicBezTo>
                  <a:cubicBezTo>
                    <a:pt x="1682" y="5126"/>
                    <a:pt x="1605" y="4686"/>
                    <a:pt x="1579" y="4332"/>
                  </a:cubicBezTo>
                  <a:cubicBezTo>
                    <a:pt x="1559" y="3907"/>
                    <a:pt x="1579" y="3503"/>
                    <a:pt x="1599" y="3078"/>
                  </a:cubicBezTo>
                  <a:cubicBezTo>
                    <a:pt x="1619" y="2572"/>
                    <a:pt x="1619" y="2006"/>
                    <a:pt x="1963" y="1560"/>
                  </a:cubicBezTo>
                  <a:cubicBezTo>
                    <a:pt x="2388" y="1034"/>
                    <a:pt x="3136" y="1318"/>
                    <a:pt x="3460" y="650"/>
                  </a:cubicBezTo>
                  <a:cubicBezTo>
                    <a:pt x="3561" y="428"/>
                    <a:pt x="3460" y="205"/>
                    <a:pt x="3238" y="124"/>
                  </a:cubicBezTo>
                  <a:cubicBezTo>
                    <a:pt x="3023" y="39"/>
                    <a:pt x="2800"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a:off x="6954500" y="3572850"/>
              <a:ext cx="138100" cy="184875"/>
            </a:xfrm>
            <a:custGeom>
              <a:avLst/>
              <a:gdLst/>
              <a:ahLst/>
              <a:cxnLst/>
              <a:rect l="l" t="t" r="r" b="b"/>
              <a:pathLst>
                <a:path w="5524" h="7395" extrusionOk="0">
                  <a:moveTo>
                    <a:pt x="3125" y="0"/>
                  </a:moveTo>
                  <a:cubicBezTo>
                    <a:pt x="2639" y="0"/>
                    <a:pt x="2215" y="623"/>
                    <a:pt x="2671" y="1063"/>
                  </a:cubicBezTo>
                  <a:cubicBezTo>
                    <a:pt x="3885" y="2196"/>
                    <a:pt x="3419" y="3653"/>
                    <a:pt x="2671" y="4927"/>
                  </a:cubicBezTo>
                  <a:cubicBezTo>
                    <a:pt x="2448" y="5292"/>
                    <a:pt x="2246" y="5676"/>
                    <a:pt x="1963" y="6020"/>
                  </a:cubicBezTo>
                  <a:cubicBezTo>
                    <a:pt x="1902" y="6092"/>
                    <a:pt x="1845" y="6123"/>
                    <a:pt x="1791" y="6123"/>
                  </a:cubicBezTo>
                  <a:cubicBezTo>
                    <a:pt x="1437" y="6123"/>
                    <a:pt x="1250" y="4738"/>
                    <a:pt x="1214" y="4422"/>
                  </a:cubicBezTo>
                  <a:cubicBezTo>
                    <a:pt x="1203" y="4271"/>
                    <a:pt x="1058" y="4166"/>
                    <a:pt x="925" y="4166"/>
                  </a:cubicBezTo>
                  <a:cubicBezTo>
                    <a:pt x="826" y="4166"/>
                    <a:pt x="734" y="4223"/>
                    <a:pt x="709" y="4361"/>
                  </a:cubicBezTo>
                  <a:cubicBezTo>
                    <a:pt x="527" y="5271"/>
                    <a:pt x="1" y="6445"/>
                    <a:pt x="972" y="7132"/>
                  </a:cubicBezTo>
                  <a:cubicBezTo>
                    <a:pt x="1226" y="7315"/>
                    <a:pt x="1483" y="7395"/>
                    <a:pt x="1731" y="7395"/>
                  </a:cubicBezTo>
                  <a:cubicBezTo>
                    <a:pt x="2252" y="7395"/>
                    <a:pt x="2733" y="7045"/>
                    <a:pt x="3076" y="6566"/>
                  </a:cubicBezTo>
                  <a:cubicBezTo>
                    <a:pt x="4471" y="4664"/>
                    <a:pt x="5523" y="2055"/>
                    <a:pt x="3541" y="173"/>
                  </a:cubicBezTo>
                  <a:cubicBezTo>
                    <a:pt x="3410" y="51"/>
                    <a:pt x="3265" y="0"/>
                    <a:pt x="3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7"/>
            <p:cNvSpPr/>
            <p:nvPr/>
          </p:nvSpPr>
          <p:spPr>
            <a:xfrm>
              <a:off x="7036725" y="3535050"/>
              <a:ext cx="59400" cy="98725"/>
            </a:xfrm>
            <a:custGeom>
              <a:avLst/>
              <a:gdLst/>
              <a:ahLst/>
              <a:cxnLst/>
              <a:rect l="l" t="t" r="r" b="b"/>
              <a:pathLst>
                <a:path w="2376" h="3949" extrusionOk="0">
                  <a:moveTo>
                    <a:pt x="748" y="0"/>
                  </a:moveTo>
                  <a:cubicBezTo>
                    <a:pt x="303" y="0"/>
                    <a:pt x="1" y="613"/>
                    <a:pt x="474" y="876"/>
                  </a:cubicBezTo>
                  <a:cubicBezTo>
                    <a:pt x="1000" y="1180"/>
                    <a:pt x="1203" y="1503"/>
                    <a:pt x="1203" y="2130"/>
                  </a:cubicBezTo>
                  <a:cubicBezTo>
                    <a:pt x="1203" y="2697"/>
                    <a:pt x="919" y="3223"/>
                    <a:pt x="737" y="3749"/>
                  </a:cubicBezTo>
                  <a:cubicBezTo>
                    <a:pt x="689" y="3862"/>
                    <a:pt x="795" y="3949"/>
                    <a:pt x="891" y="3949"/>
                  </a:cubicBezTo>
                  <a:cubicBezTo>
                    <a:pt x="916" y="3949"/>
                    <a:pt x="939" y="3943"/>
                    <a:pt x="960" y="3931"/>
                  </a:cubicBezTo>
                  <a:cubicBezTo>
                    <a:pt x="2234" y="3223"/>
                    <a:pt x="2376" y="694"/>
                    <a:pt x="960" y="47"/>
                  </a:cubicBezTo>
                  <a:cubicBezTo>
                    <a:pt x="887" y="14"/>
                    <a:pt x="816"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7"/>
            <p:cNvSpPr/>
            <p:nvPr/>
          </p:nvSpPr>
          <p:spPr>
            <a:xfrm>
              <a:off x="7051100" y="3475075"/>
              <a:ext cx="40475" cy="103550"/>
            </a:xfrm>
            <a:custGeom>
              <a:avLst/>
              <a:gdLst/>
              <a:ahLst/>
              <a:cxnLst/>
              <a:rect l="l" t="t" r="r" b="b"/>
              <a:pathLst>
                <a:path w="1619" h="4142" extrusionOk="0">
                  <a:moveTo>
                    <a:pt x="934" y="0"/>
                  </a:moveTo>
                  <a:cubicBezTo>
                    <a:pt x="841" y="0"/>
                    <a:pt x="749" y="25"/>
                    <a:pt x="668" y="79"/>
                  </a:cubicBezTo>
                  <a:cubicBezTo>
                    <a:pt x="1" y="443"/>
                    <a:pt x="142" y="1576"/>
                    <a:pt x="162" y="2223"/>
                  </a:cubicBezTo>
                  <a:cubicBezTo>
                    <a:pt x="183" y="2769"/>
                    <a:pt x="344" y="3902"/>
                    <a:pt x="931" y="4125"/>
                  </a:cubicBezTo>
                  <a:cubicBezTo>
                    <a:pt x="954" y="4136"/>
                    <a:pt x="978" y="4141"/>
                    <a:pt x="1002" y="4141"/>
                  </a:cubicBezTo>
                  <a:cubicBezTo>
                    <a:pt x="1065" y="4141"/>
                    <a:pt x="1130" y="4108"/>
                    <a:pt x="1174" y="4064"/>
                  </a:cubicBezTo>
                  <a:cubicBezTo>
                    <a:pt x="1518" y="3700"/>
                    <a:pt x="1396" y="2891"/>
                    <a:pt x="1437" y="2425"/>
                  </a:cubicBezTo>
                  <a:cubicBezTo>
                    <a:pt x="1457" y="2041"/>
                    <a:pt x="1437" y="1677"/>
                    <a:pt x="1457" y="1293"/>
                  </a:cubicBezTo>
                  <a:cubicBezTo>
                    <a:pt x="1498" y="908"/>
                    <a:pt x="1619" y="605"/>
                    <a:pt x="1417" y="261"/>
                  </a:cubicBezTo>
                  <a:cubicBezTo>
                    <a:pt x="1309" y="99"/>
                    <a:pt x="1120"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7052400" y="3357300"/>
              <a:ext cx="111500" cy="200000"/>
            </a:xfrm>
            <a:custGeom>
              <a:avLst/>
              <a:gdLst/>
              <a:ahLst/>
              <a:cxnLst/>
              <a:rect l="l" t="t" r="r" b="b"/>
              <a:pathLst>
                <a:path w="4460" h="8000" extrusionOk="0">
                  <a:moveTo>
                    <a:pt x="849" y="1"/>
                  </a:moveTo>
                  <a:cubicBezTo>
                    <a:pt x="222" y="1"/>
                    <a:pt x="0" y="1103"/>
                    <a:pt x="738" y="1391"/>
                  </a:cubicBezTo>
                  <a:cubicBezTo>
                    <a:pt x="3509" y="2484"/>
                    <a:pt x="2012" y="5862"/>
                    <a:pt x="960" y="7723"/>
                  </a:cubicBezTo>
                  <a:cubicBezTo>
                    <a:pt x="871" y="7872"/>
                    <a:pt x="990" y="7999"/>
                    <a:pt x="1123" y="7999"/>
                  </a:cubicBezTo>
                  <a:cubicBezTo>
                    <a:pt x="1171" y="7999"/>
                    <a:pt x="1221" y="7983"/>
                    <a:pt x="1263" y="7946"/>
                  </a:cubicBezTo>
                  <a:cubicBezTo>
                    <a:pt x="3590" y="5983"/>
                    <a:pt x="4460" y="1472"/>
                    <a:pt x="1102" y="56"/>
                  </a:cubicBezTo>
                  <a:cubicBezTo>
                    <a:pt x="1012" y="18"/>
                    <a:pt x="927" y="1"/>
                    <a:pt x="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7"/>
            <p:cNvSpPr/>
            <p:nvPr/>
          </p:nvSpPr>
          <p:spPr>
            <a:xfrm>
              <a:off x="7105725" y="3279925"/>
              <a:ext cx="48575" cy="168475"/>
            </a:xfrm>
            <a:custGeom>
              <a:avLst/>
              <a:gdLst/>
              <a:ahLst/>
              <a:cxnLst/>
              <a:rect l="l" t="t" r="r" b="b"/>
              <a:pathLst>
                <a:path w="1943" h="6739" extrusionOk="0">
                  <a:moveTo>
                    <a:pt x="972" y="1"/>
                  </a:moveTo>
                  <a:cubicBezTo>
                    <a:pt x="723" y="1"/>
                    <a:pt x="469" y="133"/>
                    <a:pt x="365" y="440"/>
                  </a:cubicBezTo>
                  <a:cubicBezTo>
                    <a:pt x="0" y="1492"/>
                    <a:pt x="324" y="2382"/>
                    <a:pt x="688" y="3394"/>
                  </a:cubicBezTo>
                  <a:cubicBezTo>
                    <a:pt x="1093" y="4506"/>
                    <a:pt x="385" y="5498"/>
                    <a:pt x="607" y="6570"/>
                  </a:cubicBezTo>
                  <a:cubicBezTo>
                    <a:pt x="630" y="6682"/>
                    <a:pt x="727" y="6738"/>
                    <a:pt x="827" y="6738"/>
                  </a:cubicBezTo>
                  <a:cubicBezTo>
                    <a:pt x="906" y="6738"/>
                    <a:pt x="987" y="6702"/>
                    <a:pt x="1032" y="6631"/>
                  </a:cubicBezTo>
                  <a:lnTo>
                    <a:pt x="1012" y="6631"/>
                  </a:lnTo>
                  <a:cubicBezTo>
                    <a:pt x="1437" y="5862"/>
                    <a:pt x="1700" y="5214"/>
                    <a:pt x="1801" y="4345"/>
                  </a:cubicBezTo>
                  <a:cubicBezTo>
                    <a:pt x="1942" y="3111"/>
                    <a:pt x="1154" y="2018"/>
                    <a:pt x="1558" y="764"/>
                  </a:cubicBezTo>
                  <a:cubicBezTo>
                    <a:pt x="1716" y="302"/>
                    <a:pt x="1348"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7"/>
            <p:cNvSpPr/>
            <p:nvPr/>
          </p:nvSpPr>
          <p:spPr>
            <a:xfrm>
              <a:off x="7114600" y="3303025"/>
              <a:ext cx="85725" cy="67100"/>
            </a:xfrm>
            <a:custGeom>
              <a:avLst/>
              <a:gdLst/>
              <a:ahLst/>
              <a:cxnLst/>
              <a:rect l="l" t="t" r="r" b="b"/>
              <a:pathLst>
                <a:path w="3429" h="2684" extrusionOk="0">
                  <a:moveTo>
                    <a:pt x="2680" y="0"/>
                  </a:moveTo>
                  <a:cubicBezTo>
                    <a:pt x="2640" y="0"/>
                    <a:pt x="2599" y="7"/>
                    <a:pt x="2559" y="22"/>
                  </a:cubicBezTo>
                  <a:cubicBezTo>
                    <a:pt x="2194" y="184"/>
                    <a:pt x="2174" y="386"/>
                    <a:pt x="2033" y="710"/>
                  </a:cubicBezTo>
                  <a:cubicBezTo>
                    <a:pt x="1911" y="993"/>
                    <a:pt x="1749" y="1256"/>
                    <a:pt x="1527" y="1478"/>
                  </a:cubicBezTo>
                  <a:cubicBezTo>
                    <a:pt x="1441" y="1572"/>
                    <a:pt x="1360" y="1611"/>
                    <a:pt x="1283" y="1611"/>
                  </a:cubicBezTo>
                  <a:cubicBezTo>
                    <a:pt x="996" y="1611"/>
                    <a:pt x="777" y="1066"/>
                    <a:pt x="697" y="811"/>
                  </a:cubicBezTo>
                  <a:cubicBezTo>
                    <a:pt x="656" y="687"/>
                    <a:pt x="541" y="621"/>
                    <a:pt x="430" y="621"/>
                  </a:cubicBezTo>
                  <a:cubicBezTo>
                    <a:pt x="324" y="621"/>
                    <a:pt x="221" y="682"/>
                    <a:pt x="192" y="811"/>
                  </a:cubicBezTo>
                  <a:cubicBezTo>
                    <a:pt x="1" y="1612"/>
                    <a:pt x="440" y="2684"/>
                    <a:pt x="1356" y="2684"/>
                  </a:cubicBezTo>
                  <a:cubicBezTo>
                    <a:pt x="1412" y="2684"/>
                    <a:pt x="1468" y="2680"/>
                    <a:pt x="1527" y="2672"/>
                  </a:cubicBezTo>
                  <a:cubicBezTo>
                    <a:pt x="2033" y="2591"/>
                    <a:pt x="2417" y="2207"/>
                    <a:pt x="2700" y="1802"/>
                  </a:cubicBezTo>
                  <a:cubicBezTo>
                    <a:pt x="2963" y="1438"/>
                    <a:pt x="3428" y="689"/>
                    <a:pt x="3125" y="265"/>
                  </a:cubicBezTo>
                  <a:cubicBezTo>
                    <a:pt x="3026" y="133"/>
                    <a:pt x="2859"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7110275" y="3337200"/>
              <a:ext cx="109275" cy="156425"/>
            </a:xfrm>
            <a:custGeom>
              <a:avLst/>
              <a:gdLst/>
              <a:ahLst/>
              <a:cxnLst/>
              <a:rect l="l" t="t" r="r" b="b"/>
              <a:pathLst>
                <a:path w="4371" h="6257" extrusionOk="0">
                  <a:moveTo>
                    <a:pt x="3674" y="0"/>
                  </a:moveTo>
                  <a:cubicBezTo>
                    <a:pt x="3451" y="0"/>
                    <a:pt x="3237" y="130"/>
                    <a:pt x="3156" y="435"/>
                  </a:cubicBezTo>
                  <a:cubicBezTo>
                    <a:pt x="2833" y="1649"/>
                    <a:pt x="2448" y="2337"/>
                    <a:pt x="1518" y="3207"/>
                  </a:cubicBezTo>
                  <a:cubicBezTo>
                    <a:pt x="749" y="3955"/>
                    <a:pt x="243" y="4866"/>
                    <a:pt x="41" y="5917"/>
                  </a:cubicBezTo>
                  <a:cubicBezTo>
                    <a:pt x="1" y="6104"/>
                    <a:pt x="164" y="6256"/>
                    <a:pt x="325" y="6256"/>
                  </a:cubicBezTo>
                  <a:cubicBezTo>
                    <a:pt x="409" y="6256"/>
                    <a:pt x="492" y="6216"/>
                    <a:pt x="547" y="6120"/>
                  </a:cubicBezTo>
                  <a:cubicBezTo>
                    <a:pt x="1174" y="5007"/>
                    <a:pt x="2125" y="4238"/>
                    <a:pt x="3075" y="3389"/>
                  </a:cubicBezTo>
                  <a:cubicBezTo>
                    <a:pt x="3783" y="2741"/>
                    <a:pt x="4168" y="1689"/>
                    <a:pt x="4309" y="739"/>
                  </a:cubicBezTo>
                  <a:cubicBezTo>
                    <a:pt x="4370" y="299"/>
                    <a:pt x="4012" y="0"/>
                    <a:pt x="3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7"/>
            <p:cNvSpPr/>
            <p:nvPr/>
          </p:nvSpPr>
          <p:spPr>
            <a:xfrm>
              <a:off x="7161350" y="3387975"/>
              <a:ext cx="82575" cy="36225"/>
            </a:xfrm>
            <a:custGeom>
              <a:avLst/>
              <a:gdLst/>
              <a:ahLst/>
              <a:cxnLst/>
              <a:rect l="l" t="t" r="r" b="b"/>
              <a:pathLst>
                <a:path w="3303" h="1449" extrusionOk="0">
                  <a:moveTo>
                    <a:pt x="1921" y="0"/>
                  </a:moveTo>
                  <a:cubicBezTo>
                    <a:pt x="1581" y="0"/>
                    <a:pt x="1239" y="71"/>
                    <a:pt x="931" y="225"/>
                  </a:cubicBezTo>
                  <a:cubicBezTo>
                    <a:pt x="587" y="387"/>
                    <a:pt x="1" y="852"/>
                    <a:pt x="142" y="1297"/>
                  </a:cubicBezTo>
                  <a:cubicBezTo>
                    <a:pt x="183" y="1358"/>
                    <a:pt x="223" y="1439"/>
                    <a:pt x="304" y="1439"/>
                  </a:cubicBezTo>
                  <a:cubicBezTo>
                    <a:pt x="339" y="1445"/>
                    <a:pt x="374" y="1448"/>
                    <a:pt x="408" y="1448"/>
                  </a:cubicBezTo>
                  <a:cubicBezTo>
                    <a:pt x="685" y="1448"/>
                    <a:pt x="924" y="1246"/>
                    <a:pt x="1194" y="1155"/>
                  </a:cubicBezTo>
                  <a:cubicBezTo>
                    <a:pt x="1322" y="1115"/>
                    <a:pt x="1451" y="1099"/>
                    <a:pt x="1578" y="1099"/>
                  </a:cubicBezTo>
                  <a:cubicBezTo>
                    <a:pt x="1833" y="1099"/>
                    <a:pt x="2084" y="1162"/>
                    <a:pt x="2327" y="1216"/>
                  </a:cubicBezTo>
                  <a:cubicBezTo>
                    <a:pt x="2384" y="1230"/>
                    <a:pt x="2438" y="1237"/>
                    <a:pt x="2489" y="1237"/>
                  </a:cubicBezTo>
                  <a:cubicBezTo>
                    <a:pt x="3096" y="1237"/>
                    <a:pt x="3302" y="309"/>
                    <a:pt x="2631" y="103"/>
                  </a:cubicBezTo>
                  <a:cubicBezTo>
                    <a:pt x="2404" y="36"/>
                    <a:pt x="2163" y="0"/>
                    <a:pt x="1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7"/>
            <p:cNvSpPr/>
            <p:nvPr/>
          </p:nvSpPr>
          <p:spPr>
            <a:xfrm>
              <a:off x="7101675" y="3446550"/>
              <a:ext cx="77900" cy="88650"/>
            </a:xfrm>
            <a:custGeom>
              <a:avLst/>
              <a:gdLst/>
              <a:ahLst/>
              <a:cxnLst/>
              <a:rect l="l" t="t" r="r" b="b"/>
              <a:pathLst>
                <a:path w="3116" h="3546" extrusionOk="0">
                  <a:moveTo>
                    <a:pt x="1090" y="1"/>
                  </a:moveTo>
                  <a:cubicBezTo>
                    <a:pt x="972" y="1"/>
                    <a:pt x="850" y="77"/>
                    <a:pt x="790" y="229"/>
                  </a:cubicBezTo>
                  <a:lnTo>
                    <a:pt x="810" y="229"/>
                  </a:lnTo>
                  <a:cubicBezTo>
                    <a:pt x="446" y="1179"/>
                    <a:pt x="1" y="2029"/>
                    <a:pt x="344" y="3061"/>
                  </a:cubicBezTo>
                  <a:cubicBezTo>
                    <a:pt x="446" y="3350"/>
                    <a:pt x="712" y="3546"/>
                    <a:pt x="996" y="3546"/>
                  </a:cubicBezTo>
                  <a:cubicBezTo>
                    <a:pt x="1109" y="3546"/>
                    <a:pt x="1226" y="3514"/>
                    <a:pt x="1336" y="3445"/>
                  </a:cubicBezTo>
                  <a:cubicBezTo>
                    <a:pt x="1801" y="3142"/>
                    <a:pt x="2307" y="2838"/>
                    <a:pt x="2752" y="2494"/>
                  </a:cubicBezTo>
                  <a:cubicBezTo>
                    <a:pt x="2974" y="2332"/>
                    <a:pt x="3116" y="2090"/>
                    <a:pt x="3035" y="1806"/>
                  </a:cubicBezTo>
                  <a:cubicBezTo>
                    <a:pt x="2968" y="1555"/>
                    <a:pt x="2706" y="1331"/>
                    <a:pt x="2446" y="1331"/>
                  </a:cubicBezTo>
                  <a:cubicBezTo>
                    <a:pt x="2392" y="1331"/>
                    <a:pt x="2338" y="1341"/>
                    <a:pt x="2287" y="1361"/>
                  </a:cubicBezTo>
                  <a:cubicBezTo>
                    <a:pt x="1882" y="1535"/>
                    <a:pt x="1568" y="1764"/>
                    <a:pt x="1242" y="2013"/>
                  </a:cubicBezTo>
                  <a:lnTo>
                    <a:pt x="1242" y="2013"/>
                  </a:lnTo>
                  <a:cubicBezTo>
                    <a:pt x="1283" y="1423"/>
                    <a:pt x="1613" y="844"/>
                    <a:pt x="1376" y="229"/>
                  </a:cubicBezTo>
                  <a:cubicBezTo>
                    <a:pt x="1326" y="77"/>
                    <a:pt x="1209"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7097125" y="3470275"/>
              <a:ext cx="249425" cy="99475"/>
            </a:xfrm>
            <a:custGeom>
              <a:avLst/>
              <a:gdLst/>
              <a:ahLst/>
              <a:cxnLst/>
              <a:rect l="l" t="t" r="r" b="b"/>
              <a:pathLst>
                <a:path w="9977" h="3979" extrusionOk="0">
                  <a:moveTo>
                    <a:pt x="8848" y="0"/>
                  </a:moveTo>
                  <a:cubicBezTo>
                    <a:pt x="8812" y="0"/>
                    <a:pt x="8776" y="3"/>
                    <a:pt x="8740" y="8"/>
                  </a:cubicBezTo>
                  <a:cubicBezTo>
                    <a:pt x="7142" y="230"/>
                    <a:pt x="5584" y="1161"/>
                    <a:pt x="4127" y="1869"/>
                  </a:cubicBezTo>
                  <a:cubicBezTo>
                    <a:pt x="3500" y="2172"/>
                    <a:pt x="2853" y="2395"/>
                    <a:pt x="2185" y="2597"/>
                  </a:cubicBezTo>
                  <a:cubicBezTo>
                    <a:pt x="1902" y="2698"/>
                    <a:pt x="1619" y="2759"/>
                    <a:pt x="1315" y="2779"/>
                  </a:cubicBezTo>
                  <a:cubicBezTo>
                    <a:pt x="1194" y="2779"/>
                    <a:pt x="1133" y="2071"/>
                    <a:pt x="1113" y="1950"/>
                  </a:cubicBezTo>
                  <a:cubicBezTo>
                    <a:pt x="1075" y="1836"/>
                    <a:pt x="966" y="1762"/>
                    <a:pt x="860" y="1762"/>
                  </a:cubicBezTo>
                  <a:cubicBezTo>
                    <a:pt x="796" y="1762"/>
                    <a:pt x="734" y="1788"/>
                    <a:pt x="688" y="1849"/>
                  </a:cubicBezTo>
                  <a:cubicBezTo>
                    <a:pt x="223" y="2334"/>
                    <a:pt x="0" y="3002"/>
                    <a:pt x="425" y="3589"/>
                  </a:cubicBezTo>
                  <a:cubicBezTo>
                    <a:pt x="651" y="3889"/>
                    <a:pt x="990" y="3979"/>
                    <a:pt x="1343" y="3979"/>
                  </a:cubicBezTo>
                  <a:cubicBezTo>
                    <a:pt x="1656" y="3979"/>
                    <a:pt x="1980" y="3908"/>
                    <a:pt x="2246" y="3852"/>
                  </a:cubicBezTo>
                  <a:cubicBezTo>
                    <a:pt x="3258" y="3649"/>
                    <a:pt x="4229" y="3184"/>
                    <a:pt x="5159" y="2739"/>
                  </a:cubicBezTo>
                  <a:cubicBezTo>
                    <a:pt x="5928" y="2395"/>
                    <a:pt x="6656" y="2071"/>
                    <a:pt x="7465" y="1889"/>
                  </a:cubicBezTo>
                  <a:cubicBezTo>
                    <a:pt x="8113" y="1727"/>
                    <a:pt x="8699" y="1586"/>
                    <a:pt x="9266" y="1262"/>
                  </a:cubicBezTo>
                  <a:cubicBezTo>
                    <a:pt x="9977" y="878"/>
                    <a:pt x="9520" y="0"/>
                    <a:pt x="8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7225575" y="3441350"/>
              <a:ext cx="38825" cy="75425"/>
            </a:xfrm>
            <a:custGeom>
              <a:avLst/>
              <a:gdLst/>
              <a:ahLst/>
              <a:cxnLst/>
              <a:rect l="l" t="t" r="r" b="b"/>
              <a:pathLst>
                <a:path w="1553" h="3017" extrusionOk="0">
                  <a:moveTo>
                    <a:pt x="768" y="1"/>
                  </a:moveTo>
                  <a:cubicBezTo>
                    <a:pt x="592" y="1"/>
                    <a:pt x="418" y="87"/>
                    <a:pt x="304" y="295"/>
                  </a:cubicBezTo>
                  <a:cubicBezTo>
                    <a:pt x="62" y="720"/>
                    <a:pt x="1" y="1205"/>
                    <a:pt x="41" y="1691"/>
                  </a:cubicBezTo>
                  <a:cubicBezTo>
                    <a:pt x="62" y="2095"/>
                    <a:pt x="102" y="2682"/>
                    <a:pt x="426" y="2925"/>
                  </a:cubicBezTo>
                  <a:cubicBezTo>
                    <a:pt x="491" y="2980"/>
                    <a:pt x="575" y="3016"/>
                    <a:pt x="657" y="3016"/>
                  </a:cubicBezTo>
                  <a:cubicBezTo>
                    <a:pt x="726" y="3016"/>
                    <a:pt x="795" y="2990"/>
                    <a:pt x="851" y="2925"/>
                  </a:cubicBezTo>
                  <a:lnTo>
                    <a:pt x="851" y="2945"/>
                  </a:lnTo>
                  <a:cubicBezTo>
                    <a:pt x="1093" y="2662"/>
                    <a:pt x="1053" y="2338"/>
                    <a:pt x="1073" y="1994"/>
                  </a:cubicBezTo>
                  <a:cubicBezTo>
                    <a:pt x="1093" y="1590"/>
                    <a:pt x="1134" y="1246"/>
                    <a:pt x="1316" y="882"/>
                  </a:cubicBezTo>
                  <a:cubicBezTo>
                    <a:pt x="1553" y="422"/>
                    <a:pt x="1157"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7178550" y="3463225"/>
              <a:ext cx="39600" cy="71100"/>
            </a:xfrm>
            <a:custGeom>
              <a:avLst/>
              <a:gdLst/>
              <a:ahLst/>
              <a:cxnLst/>
              <a:rect l="l" t="t" r="r" b="b"/>
              <a:pathLst>
                <a:path w="1584" h="2844" extrusionOk="0">
                  <a:moveTo>
                    <a:pt x="845" y="1"/>
                  </a:moveTo>
                  <a:cubicBezTo>
                    <a:pt x="607" y="1"/>
                    <a:pt x="371" y="124"/>
                    <a:pt x="284" y="411"/>
                  </a:cubicBezTo>
                  <a:cubicBezTo>
                    <a:pt x="81" y="1079"/>
                    <a:pt x="1" y="2353"/>
                    <a:pt x="668" y="2798"/>
                  </a:cubicBezTo>
                  <a:cubicBezTo>
                    <a:pt x="712" y="2830"/>
                    <a:pt x="764" y="2844"/>
                    <a:pt x="816" y="2844"/>
                  </a:cubicBezTo>
                  <a:cubicBezTo>
                    <a:pt x="934" y="2844"/>
                    <a:pt x="1057" y="2775"/>
                    <a:pt x="1113" y="2677"/>
                  </a:cubicBezTo>
                  <a:cubicBezTo>
                    <a:pt x="1235" y="2394"/>
                    <a:pt x="1194" y="2111"/>
                    <a:pt x="1214" y="1807"/>
                  </a:cubicBezTo>
                  <a:cubicBezTo>
                    <a:pt x="1235" y="1443"/>
                    <a:pt x="1315" y="1079"/>
                    <a:pt x="1437" y="735"/>
                  </a:cubicBezTo>
                  <a:cubicBezTo>
                    <a:pt x="1584" y="293"/>
                    <a:pt x="121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a:off x="7163375" y="3540350"/>
              <a:ext cx="74875" cy="36100"/>
            </a:xfrm>
            <a:custGeom>
              <a:avLst/>
              <a:gdLst/>
              <a:ahLst/>
              <a:cxnLst/>
              <a:rect l="l" t="t" r="r" b="b"/>
              <a:pathLst>
                <a:path w="2995" h="1444" extrusionOk="0">
                  <a:moveTo>
                    <a:pt x="1198" y="0"/>
                  </a:moveTo>
                  <a:cubicBezTo>
                    <a:pt x="891" y="0"/>
                    <a:pt x="593" y="82"/>
                    <a:pt x="304" y="219"/>
                  </a:cubicBezTo>
                  <a:cubicBezTo>
                    <a:pt x="1" y="340"/>
                    <a:pt x="142" y="725"/>
                    <a:pt x="385" y="826"/>
                  </a:cubicBezTo>
                  <a:lnTo>
                    <a:pt x="365" y="826"/>
                  </a:lnTo>
                  <a:cubicBezTo>
                    <a:pt x="729" y="947"/>
                    <a:pt x="1073" y="1028"/>
                    <a:pt x="1437" y="1150"/>
                  </a:cubicBezTo>
                  <a:cubicBezTo>
                    <a:pt x="1752" y="1249"/>
                    <a:pt x="2026" y="1444"/>
                    <a:pt x="2349" y="1444"/>
                  </a:cubicBezTo>
                  <a:cubicBezTo>
                    <a:pt x="2420" y="1444"/>
                    <a:pt x="2493" y="1435"/>
                    <a:pt x="2570" y="1413"/>
                  </a:cubicBezTo>
                  <a:cubicBezTo>
                    <a:pt x="2873" y="1312"/>
                    <a:pt x="2995" y="988"/>
                    <a:pt x="2853" y="705"/>
                  </a:cubicBezTo>
                  <a:cubicBezTo>
                    <a:pt x="2631" y="300"/>
                    <a:pt x="2044" y="179"/>
                    <a:pt x="1639" y="57"/>
                  </a:cubicBezTo>
                  <a:cubicBezTo>
                    <a:pt x="1490" y="18"/>
                    <a:pt x="1343" y="0"/>
                    <a:pt x="1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a:off x="7234700" y="3505500"/>
              <a:ext cx="69200" cy="46575"/>
            </a:xfrm>
            <a:custGeom>
              <a:avLst/>
              <a:gdLst/>
              <a:ahLst/>
              <a:cxnLst/>
              <a:rect l="l" t="t" r="r" b="b"/>
              <a:pathLst>
                <a:path w="2768" h="1863" extrusionOk="0">
                  <a:moveTo>
                    <a:pt x="977" y="0"/>
                  </a:moveTo>
                  <a:cubicBezTo>
                    <a:pt x="651" y="0"/>
                    <a:pt x="343" y="97"/>
                    <a:pt x="121" y="318"/>
                  </a:cubicBezTo>
                  <a:cubicBezTo>
                    <a:pt x="0" y="440"/>
                    <a:pt x="0" y="642"/>
                    <a:pt x="121" y="763"/>
                  </a:cubicBezTo>
                  <a:cubicBezTo>
                    <a:pt x="134" y="767"/>
                    <a:pt x="146" y="770"/>
                    <a:pt x="158" y="774"/>
                  </a:cubicBezTo>
                  <a:lnTo>
                    <a:pt x="158" y="774"/>
                  </a:lnTo>
                  <a:cubicBezTo>
                    <a:pt x="312" y="1010"/>
                    <a:pt x="731" y="1117"/>
                    <a:pt x="951" y="1168"/>
                  </a:cubicBezTo>
                  <a:cubicBezTo>
                    <a:pt x="1275" y="1269"/>
                    <a:pt x="1436" y="1451"/>
                    <a:pt x="1659" y="1694"/>
                  </a:cubicBezTo>
                  <a:cubicBezTo>
                    <a:pt x="1777" y="1812"/>
                    <a:pt x="1918" y="1863"/>
                    <a:pt x="2057" y="1863"/>
                  </a:cubicBezTo>
                  <a:cubicBezTo>
                    <a:pt x="2419" y="1863"/>
                    <a:pt x="2767" y="1517"/>
                    <a:pt x="2650" y="1107"/>
                  </a:cubicBezTo>
                  <a:cubicBezTo>
                    <a:pt x="2497" y="468"/>
                    <a:pt x="1694" y="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a:off x="7018725" y="3542425"/>
              <a:ext cx="145700" cy="206350"/>
            </a:xfrm>
            <a:custGeom>
              <a:avLst/>
              <a:gdLst/>
              <a:ahLst/>
              <a:cxnLst/>
              <a:rect l="l" t="t" r="r" b="b"/>
              <a:pathLst>
                <a:path w="5828" h="8254" extrusionOk="0">
                  <a:moveTo>
                    <a:pt x="4907" y="0"/>
                  </a:moveTo>
                  <a:cubicBezTo>
                    <a:pt x="3534" y="0"/>
                    <a:pt x="2394" y="1491"/>
                    <a:pt x="1781" y="2564"/>
                  </a:cubicBezTo>
                  <a:cubicBezTo>
                    <a:pt x="1619" y="2847"/>
                    <a:pt x="1559" y="3171"/>
                    <a:pt x="1498" y="3474"/>
                  </a:cubicBezTo>
                  <a:cubicBezTo>
                    <a:pt x="1356" y="4142"/>
                    <a:pt x="1174" y="4647"/>
                    <a:pt x="871" y="5254"/>
                  </a:cubicBezTo>
                  <a:cubicBezTo>
                    <a:pt x="486" y="6043"/>
                    <a:pt x="1" y="6893"/>
                    <a:pt x="62" y="7783"/>
                  </a:cubicBezTo>
                  <a:cubicBezTo>
                    <a:pt x="87" y="8062"/>
                    <a:pt x="334" y="8253"/>
                    <a:pt x="575" y="8253"/>
                  </a:cubicBezTo>
                  <a:cubicBezTo>
                    <a:pt x="719" y="8253"/>
                    <a:pt x="861" y="8185"/>
                    <a:pt x="952" y="8026"/>
                  </a:cubicBezTo>
                  <a:cubicBezTo>
                    <a:pt x="1255" y="7480"/>
                    <a:pt x="1316" y="6954"/>
                    <a:pt x="1417" y="6347"/>
                  </a:cubicBezTo>
                  <a:cubicBezTo>
                    <a:pt x="1599" y="5335"/>
                    <a:pt x="1963" y="4486"/>
                    <a:pt x="2631" y="3717"/>
                  </a:cubicBezTo>
                  <a:cubicBezTo>
                    <a:pt x="3096" y="3171"/>
                    <a:pt x="3379" y="2523"/>
                    <a:pt x="3865" y="1997"/>
                  </a:cubicBezTo>
                  <a:cubicBezTo>
                    <a:pt x="4330" y="1491"/>
                    <a:pt x="4937" y="1229"/>
                    <a:pt x="5463" y="804"/>
                  </a:cubicBezTo>
                  <a:cubicBezTo>
                    <a:pt x="5827" y="520"/>
                    <a:pt x="5483" y="55"/>
                    <a:pt x="5139" y="15"/>
                  </a:cubicBezTo>
                  <a:cubicBezTo>
                    <a:pt x="5061" y="5"/>
                    <a:pt x="4984" y="0"/>
                    <a:pt x="4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a:off x="7007250" y="3583025"/>
              <a:ext cx="207250" cy="170675"/>
            </a:xfrm>
            <a:custGeom>
              <a:avLst/>
              <a:gdLst/>
              <a:ahLst/>
              <a:cxnLst/>
              <a:rect l="l" t="t" r="r" b="b"/>
              <a:pathLst>
                <a:path w="8290" h="6827" extrusionOk="0">
                  <a:moveTo>
                    <a:pt x="7376" y="0"/>
                  </a:moveTo>
                  <a:cubicBezTo>
                    <a:pt x="7268" y="0"/>
                    <a:pt x="7152" y="33"/>
                    <a:pt x="7035" y="110"/>
                  </a:cubicBezTo>
                  <a:cubicBezTo>
                    <a:pt x="5679" y="1000"/>
                    <a:pt x="5012" y="2275"/>
                    <a:pt x="4405" y="3731"/>
                  </a:cubicBezTo>
                  <a:cubicBezTo>
                    <a:pt x="4041" y="4662"/>
                    <a:pt x="3737" y="5249"/>
                    <a:pt x="2766" y="5613"/>
                  </a:cubicBezTo>
                  <a:cubicBezTo>
                    <a:pt x="2261" y="5790"/>
                    <a:pt x="1720" y="5857"/>
                    <a:pt x="1179" y="5857"/>
                  </a:cubicBezTo>
                  <a:cubicBezTo>
                    <a:pt x="917" y="5857"/>
                    <a:pt x="656" y="5841"/>
                    <a:pt x="399" y="5815"/>
                  </a:cubicBezTo>
                  <a:cubicBezTo>
                    <a:pt x="393" y="5815"/>
                    <a:pt x="386" y="5814"/>
                    <a:pt x="380" y="5814"/>
                  </a:cubicBezTo>
                  <a:cubicBezTo>
                    <a:pt x="92" y="5814"/>
                    <a:pt x="0" y="6263"/>
                    <a:pt x="258" y="6382"/>
                  </a:cubicBezTo>
                  <a:lnTo>
                    <a:pt x="258" y="6402"/>
                  </a:lnTo>
                  <a:cubicBezTo>
                    <a:pt x="806" y="6676"/>
                    <a:pt x="1471" y="6827"/>
                    <a:pt x="2138" y="6827"/>
                  </a:cubicBezTo>
                  <a:cubicBezTo>
                    <a:pt x="2945" y="6827"/>
                    <a:pt x="3755" y="6606"/>
                    <a:pt x="4364" y="6119"/>
                  </a:cubicBezTo>
                  <a:cubicBezTo>
                    <a:pt x="5962" y="4804"/>
                    <a:pt x="5780" y="2376"/>
                    <a:pt x="7682" y="1203"/>
                  </a:cubicBezTo>
                  <a:cubicBezTo>
                    <a:pt x="8290" y="848"/>
                    <a:pt x="7925" y="0"/>
                    <a:pt x="7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a:off x="7119375" y="3590600"/>
              <a:ext cx="39075" cy="55500"/>
            </a:xfrm>
            <a:custGeom>
              <a:avLst/>
              <a:gdLst/>
              <a:ahLst/>
              <a:cxnLst/>
              <a:rect l="l" t="t" r="r" b="b"/>
              <a:pathLst>
                <a:path w="1563" h="2220" extrusionOk="0">
                  <a:moveTo>
                    <a:pt x="846" y="1"/>
                  </a:moveTo>
                  <a:cubicBezTo>
                    <a:pt x="656" y="1"/>
                    <a:pt x="464" y="83"/>
                    <a:pt x="345" y="273"/>
                  </a:cubicBezTo>
                  <a:cubicBezTo>
                    <a:pt x="1" y="758"/>
                    <a:pt x="162" y="1749"/>
                    <a:pt x="608" y="2134"/>
                  </a:cubicBezTo>
                  <a:cubicBezTo>
                    <a:pt x="679" y="2189"/>
                    <a:pt x="777" y="2220"/>
                    <a:pt x="874" y="2220"/>
                  </a:cubicBezTo>
                  <a:cubicBezTo>
                    <a:pt x="1024" y="2220"/>
                    <a:pt x="1169" y="2145"/>
                    <a:pt x="1194" y="1972"/>
                  </a:cubicBezTo>
                  <a:cubicBezTo>
                    <a:pt x="1275" y="1507"/>
                    <a:pt x="1275" y="1163"/>
                    <a:pt x="1417" y="718"/>
                  </a:cubicBezTo>
                  <a:cubicBezTo>
                    <a:pt x="1562" y="294"/>
                    <a:pt x="1206"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7"/>
            <p:cNvSpPr/>
            <p:nvPr/>
          </p:nvSpPr>
          <p:spPr>
            <a:xfrm>
              <a:off x="7098125" y="3639600"/>
              <a:ext cx="40100" cy="61700"/>
            </a:xfrm>
            <a:custGeom>
              <a:avLst/>
              <a:gdLst/>
              <a:ahLst/>
              <a:cxnLst/>
              <a:rect l="l" t="t" r="r" b="b"/>
              <a:pathLst>
                <a:path w="1604" h="2468" extrusionOk="0">
                  <a:moveTo>
                    <a:pt x="589" y="0"/>
                  </a:moveTo>
                  <a:cubicBezTo>
                    <a:pt x="395" y="0"/>
                    <a:pt x="202" y="120"/>
                    <a:pt x="122" y="336"/>
                  </a:cubicBezTo>
                  <a:cubicBezTo>
                    <a:pt x="1" y="700"/>
                    <a:pt x="143" y="1205"/>
                    <a:pt x="264" y="1570"/>
                  </a:cubicBezTo>
                  <a:cubicBezTo>
                    <a:pt x="385" y="1934"/>
                    <a:pt x="588" y="2379"/>
                    <a:pt x="1012" y="2460"/>
                  </a:cubicBezTo>
                  <a:cubicBezTo>
                    <a:pt x="1039" y="2465"/>
                    <a:pt x="1065" y="2468"/>
                    <a:pt x="1091" y="2468"/>
                  </a:cubicBezTo>
                  <a:cubicBezTo>
                    <a:pt x="1365" y="2468"/>
                    <a:pt x="1603" y="2190"/>
                    <a:pt x="1437" y="1913"/>
                  </a:cubicBezTo>
                  <a:cubicBezTo>
                    <a:pt x="1296" y="1711"/>
                    <a:pt x="1235" y="1468"/>
                    <a:pt x="1195" y="1226"/>
                  </a:cubicBezTo>
                  <a:cubicBezTo>
                    <a:pt x="1154" y="902"/>
                    <a:pt x="1174" y="497"/>
                    <a:pt x="992" y="234"/>
                  </a:cubicBezTo>
                  <a:cubicBezTo>
                    <a:pt x="894" y="74"/>
                    <a:pt x="742"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7128475" y="3649950"/>
              <a:ext cx="59200" cy="39775"/>
            </a:xfrm>
            <a:custGeom>
              <a:avLst/>
              <a:gdLst/>
              <a:ahLst/>
              <a:cxnLst/>
              <a:rect l="l" t="t" r="r" b="b"/>
              <a:pathLst>
                <a:path w="2368" h="1591" extrusionOk="0">
                  <a:moveTo>
                    <a:pt x="1812" y="1"/>
                  </a:moveTo>
                  <a:cubicBezTo>
                    <a:pt x="1802" y="1"/>
                    <a:pt x="1791" y="1"/>
                    <a:pt x="1781" y="2"/>
                  </a:cubicBezTo>
                  <a:cubicBezTo>
                    <a:pt x="1417" y="43"/>
                    <a:pt x="1215" y="306"/>
                    <a:pt x="931" y="488"/>
                  </a:cubicBezTo>
                  <a:cubicBezTo>
                    <a:pt x="689" y="609"/>
                    <a:pt x="426" y="589"/>
                    <a:pt x="203" y="711"/>
                  </a:cubicBezTo>
                  <a:cubicBezTo>
                    <a:pt x="61" y="812"/>
                    <a:pt x="1" y="953"/>
                    <a:pt x="41" y="1115"/>
                  </a:cubicBezTo>
                  <a:cubicBezTo>
                    <a:pt x="108" y="1477"/>
                    <a:pt x="459" y="1590"/>
                    <a:pt x="800" y="1590"/>
                  </a:cubicBezTo>
                  <a:cubicBezTo>
                    <a:pt x="974" y="1590"/>
                    <a:pt x="1145" y="1561"/>
                    <a:pt x="1275" y="1520"/>
                  </a:cubicBezTo>
                  <a:cubicBezTo>
                    <a:pt x="1781" y="1378"/>
                    <a:pt x="2368" y="913"/>
                    <a:pt x="2246" y="346"/>
                  </a:cubicBezTo>
                  <a:cubicBezTo>
                    <a:pt x="2208" y="174"/>
                    <a:pt x="2006" y="1"/>
                    <a:pt x="1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a:off x="7080425" y="3576525"/>
              <a:ext cx="215725" cy="161525"/>
            </a:xfrm>
            <a:custGeom>
              <a:avLst/>
              <a:gdLst/>
              <a:ahLst/>
              <a:cxnLst/>
              <a:rect l="l" t="t" r="r" b="b"/>
              <a:pathLst>
                <a:path w="8629" h="6461" extrusionOk="0">
                  <a:moveTo>
                    <a:pt x="8272" y="1"/>
                  </a:moveTo>
                  <a:cubicBezTo>
                    <a:pt x="8253" y="1"/>
                    <a:pt x="8234" y="3"/>
                    <a:pt x="8214" y="6"/>
                  </a:cubicBezTo>
                  <a:cubicBezTo>
                    <a:pt x="6778" y="208"/>
                    <a:pt x="5969" y="1705"/>
                    <a:pt x="5503" y="2939"/>
                  </a:cubicBezTo>
                  <a:cubicBezTo>
                    <a:pt x="4714" y="5023"/>
                    <a:pt x="2530" y="5529"/>
                    <a:pt x="486" y="5650"/>
                  </a:cubicBezTo>
                  <a:cubicBezTo>
                    <a:pt x="1" y="5691"/>
                    <a:pt x="1" y="6419"/>
                    <a:pt x="486" y="6439"/>
                  </a:cubicBezTo>
                  <a:cubicBezTo>
                    <a:pt x="786" y="6452"/>
                    <a:pt x="1077" y="6460"/>
                    <a:pt x="1362" y="6460"/>
                  </a:cubicBezTo>
                  <a:cubicBezTo>
                    <a:pt x="2868" y="6460"/>
                    <a:pt x="4187" y="6229"/>
                    <a:pt x="5463" y="5225"/>
                  </a:cubicBezTo>
                  <a:cubicBezTo>
                    <a:pt x="6110" y="4740"/>
                    <a:pt x="6414" y="3991"/>
                    <a:pt x="6697" y="3263"/>
                  </a:cubicBezTo>
                  <a:cubicBezTo>
                    <a:pt x="7102" y="2150"/>
                    <a:pt x="7951" y="1402"/>
                    <a:pt x="8518" y="390"/>
                  </a:cubicBezTo>
                  <a:cubicBezTo>
                    <a:pt x="8629" y="187"/>
                    <a:pt x="8470" y="1"/>
                    <a:pt x="8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7"/>
            <p:cNvSpPr/>
            <p:nvPr/>
          </p:nvSpPr>
          <p:spPr>
            <a:xfrm>
              <a:off x="7236700" y="3558375"/>
              <a:ext cx="34250" cy="64825"/>
            </a:xfrm>
            <a:custGeom>
              <a:avLst/>
              <a:gdLst/>
              <a:ahLst/>
              <a:cxnLst/>
              <a:rect l="l" t="t" r="r" b="b"/>
              <a:pathLst>
                <a:path w="1370" h="2593" extrusionOk="0">
                  <a:moveTo>
                    <a:pt x="835" y="0"/>
                  </a:moveTo>
                  <a:cubicBezTo>
                    <a:pt x="814" y="0"/>
                    <a:pt x="793" y="2"/>
                    <a:pt x="770" y="4"/>
                  </a:cubicBezTo>
                  <a:cubicBezTo>
                    <a:pt x="163" y="65"/>
                    <a:pt x="102" y="712"/>
                    <a:pt x="41" y="1197"/>
                  </a:cubicBezTo>
                  <a:cubicBezTo>
                    <a:pt x="1" y="1622"/>
                    <a:pt x="62" y="2128"/>
                    <a:pt x="345" y="2452"/>
                  </a:cubicBezTo>
                  <a:cubicBezTo>
                    <a:pt x="436" y="2550"/>
                    <a:pt x="557" y="2593"/>
                    <a:pt x="677" y="2593"/>
                  </a:cubicBezTo>
                  <a:cubicBezTo>
                    <a:pt x="930" y="2593"/>
                    <a:pt x="1182" y="2402"/>
                    <a:pt x="1154" y="2128"/>
                  </a:cubicBezTo>
                  <a:cubicBezTo>
                    <a:pt x="1134" y="1764"/>
                    <a:pt x="1154" y="1420"/>
                    <a:pt x="1215" y="1076"/>
                  </a:cubicBezTo>
                  <a:cubicBezTo>
                    <a:pt x="1273" y="726"/>
                    <a:pt x="1369" y="0"/>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7"/>
            <p:cNvSpPr/>
            <p:nvPr/>
          </p:nvSpPr>
          <p:spPr>
            <a:xfrm>
              <a:off x="7203325" y="3617975"/>
              <a:ext cx="38800" cy="55900"/>
            </a:xfrm>
            <a:custGeom>
              <a:avLst/>
              <a:gdLst/>
              <a:ahLst/>
              <a:cxnLst/>
              <a:rect l="l" t="t" r="r" b="b"/>
              <a:pathLst>
                <a:path w="1552" h="2236" extrusionOk="0">
                  <a:moveTo>
                    <a:pt x="626" y="1"/>
                  </a:moveTo>
                  <a:cubicBezTo>
                    <a:pt x="553" y="1"/>
                    <a:pt x="478" y="21"/>
                    <a:pt x="405" y="68"/>
                  </a:cubicBezTo>
                  <a:cubicBezTo>
                    <a:pt x="1" y="290"/>
                    <a:pt x="21" y="857"/>
                    <a:pt x="102" y="1261"/>
                  </a:cubicBezTo>
                  <a:cubicBezTo>
                    <a:pt x="203" y="1727"/>
                    <a:pt x="486" y="2050"/>
                    <a:pt x="931" y="2212"/>
                  </a:cubicBezTo>
                  <a:cubicBezTo>
                    <a:pt x="977" y="2228"/>
                    <a:pt x="1020" y="2235"/>
                    <a:pt x="1061" y="2235"/>
                  </a:cubicBezTo>
                  <a:cubicBezTo>
                    <a:pt x="1384" y="2235"/>
                    <a:pt x="1552" y="1778"/>
                    <a:pt x="1336" y="1544"/>
                  </a:cubicBezTo>
                  <a:cubicBezTo>
                    <a:pt x="1215" y="1423"/>
                    <a:pt x="1154" y="1201"/>
                    <a:pt x="1134" y="1059"/>
                  </a:cubicBezTo>
                  <a:cubicBezTo>
                    <a:pt x="1093" y="776"/>
                    <a:pt x="1174" y="452"/>
                    <a:pt x="1012" y="209"/>
                  </a:cubicBezTo>
                  <a:cubicBezTo>
                    <a:pt x="917" y="87"/>
                    <a:pt x="776" y="1"/>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7"/>
            <p:cNvSpPr/>
            <p:nvPr/>
          </p:nvSpPr>
          <p:spPr>
            <a:xfrm>
              <a:off x="7223550" y="3632325"/>
              <a:ext cx="60100" cy="40275"/>
            </a:xfrm>
            <a:custGeom>
              <a:avLst/>
              <a:gdLst/>
              <a:ahLst/>
              <a:cxnLst/>
              <a:rect l="l" t="t" r="r" b="b"/>
              <a:pathLst>
                <a:path w="2404" h="1611" extrusionOk="0">
                  <a:moveTo>
                    <a:pt x="1953" y="1"/>
                  </a:moveTo>
                  <a:cubicBezTo>
                    <a:pt x="1912" y="1"/>
                    <a:pt x="1868" y="7"/>
                    <a:pt x="1822" y="20"/>
                  </a:cubicBezTo>
                  <a:cubicBezTo>
                    <a:pt x="1518" y="101"/>
                    <a:pt x="1336" y="323"/>
                    <a:pt x="1093" y="505"/>
                  </a:cubicBezTo>
                  <a:cubicBezTo>
                    <a:pt x="871" y="687"/>
                    <a:pt x="648" y="667"/>
                    <a:pt x="385" y="748"/>
                  </a:cubicBezTo>
                  <a:cubicBezTo>
                    <a:pt x="143" y="849"/>
                    <a:pt x="1" y="1173"/>
                    <a:pt x="224" y="1375"/>
                  </a:cubicBezTo>
                  <a:cubicBezTo>
                    <a:pt x="404" y="1539"/>
                    <a:pt x="649" y="1611"/>
                    <a:pt x="909" y="1611"/>
                  </a:cubicBezTo>
                  <a:cubicBezTo>
                    <a:pt x="1550" y="1611"/>
                    <a:pt x="2282" y="1170"/>
                    <a:pt x="2368" y="566"/>
                  </a:cubicBezTo>
                  <a:cubicBezTo>
                    <a:pt x="2403" y="283"/>
                    <a:pt x="2238" y="1"/>
                    <a:pt x="1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7"/>
            <p:cNvSpPr/>
            <p:nvPr/>
          </p:nvSpPr>
          <p:spPr>
            <a:xfrm>
              <a:off x="7163975" y="3579100"/>
              <a:ext cx="184525" cy="149675"/>
            </a:xfrm>
            <a:custGeom>
              <a:avLst/>
              <a:gdLst/>
              <a:ahLst/>
              <a:cxnLst/>
              <a:rect l="l" t="t" r="r" b="b"/>
              <a:pathLst>
                <a:path w="7381" h="5987" extrusionOk="0">
                  <a:moveTo>
                    <a:pt x="6748" y="1"/>
                  </a:moveTo>
                  <a:cubicBezTo>
                    <a:pt x="6658" y="1"/>
                    <a:pt x="6564" y="32"/>
                    <a:pt x="6470" y="105"/>
                  </a:cubicBezTo>
                  <a:cubicBezTo>
                    <a:pt x="5095" y="1137"/>
                    <a:pt x="5762" y="3160"/>
                    <a:pt x="4387" y="4131"/>
                  </a:cubicBezTo>
                  <a:cubicBezTo>
                    <a:pt x="3800" y="4536"/>
                    <a:pt x="2930" y="4556"/>
                    <a:pt x="2263" y="4657"/>
                  </a:cubicBezTo>
                  <a:cubicBezTo>
                    <a:pt x="1474" y="4758"/>
                    <a:pt x="867" y="5001"/>
                    <a:pt x="219" y="5466"/>
                  </a:cubicBezTo>
                  <a:cubicBezTo>
                    <a:pt x="1" y="5612"/>
                    <a:pt x="94" y="5987"/>
                    <a:pt x="350" y="5987"/>
                  </a:cubicBezTo>
                  <a:cubicBezTo>
                    <a:pt x="379" y="5987"/>
                    <a:pt x="409" y="5982"/>
                    <a:pt x="442" y="5972"/>
                  </a:cubicBezTo>
                  <a:cubicBezTo>
                    <a:pt x="1939" y="5446"/>
                    <a:pt x="3537" y="5972"/>
                    <a:pt x="5014" y="5203"/>
                  </a:cubicBezTo>
                  <a:cubicBezTo>
                    <a:pt x="6572" y="4374"/>
                    <a:pt x="6531" y="2250"/>
                    <a:pt x="7219" y="854"/>
                  </a:cubicBezTo>
                  <a:cubicBezTo>
                    <a:pt x="7381" y="498"/>
                    <a:pt x="7103" y="1"/>
                    <a:pt x="6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7"/>
            <p:cNvSpPr/>
            <p:nvPr/>
          </p:nvSpPr>
          <p:spPr>
            <a:xfrm>
              <a:off x="7293050" y="3646650"/>
              <a:ext cx="80200" cy="38475"/>
            </a:xfrm>
            <a:custGeom>
              <a:avLst/>
              <a:gdLst/>
              <a:ahLst/>
              <a:cxnLst/>
              <a:rect l="l" t="t" r="r" b="b"/>
              <a:pathLst>
                <a:path w="3208" h="1539" extrusionOk="0">
                  <a:moveTo>
                    <a:pt x="1369" y="0"/>
                  </a:moveTo>
                  <a:cubicBezTo>
                    <a:pt x="1067" y="0"/>
                    <a:pt x="766" y="54"/>
                    <a:pt x="498" y="155"/>
                  </a:cubicBezTo>
                  <a:cubicBezTo>
                    <a:pt x="1" y="346"/>
                    <a:pt x="155" y="991"/>
                    <a:pt x="636" y="991"/>
                  </a:cubicBezTo>
                  <a:cubicBezTo>
                    <a:pt x="663" y="991"/>
                    <a:pt x="692" y="988"/>
                    <a:pt x="721" y="984"/>
                  </a:cubicBezTo>
                  <a:cubicBezTo>
                    <a:pt x="797" y="973"/>
                    <a:pt x="873" y="967"/>
                    <a:pt x="949" y="967"/>
                  </a:cubicBezTo>
                  <a:cubicBezTo>
                    <a:pt x="1412" y="967"/>
                    <a:pt x="1852" y="1171"/>
                    <a:pt x="2218" y="1449"/>
                  </a:cubicBezTo>
                  <a:cubicBezTo>
                    <a:pt x="2300" y="1512"/>
                    <a:pt x="2389" y="1539"/>
                    <a:pt x="2478" y="1539"/>
                  </a:cubicBezTo>
                  <a:cubicBezTo>
                    <a:pt x="2849" y="1539"/>
                    <a:pt x="3207" y="1064"/>
                    <a:pt x="2946" y="721"/>
                  </a:cubicBezTo>
                  <a:cubicBezTo>
                    <a:pt x="2594" y="220"/>
                    <a:pt x="1980"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7"/>
            <p:cNvSpPr/>
            <p:nvPr/>
          </p:nvSpPr>
          <p:spPr>
            <a:xfrm>
              <a:off x="7271100" y="3682200"/>
              <a:ext cx="79425" cy="73325"/>
            </a:xfrm>
            <a:custGeom>
              <a:avLst/>
              <a:gdLst/>
              <a:ahLst/>
              <a:cxnLst/>
              <a:rect l="l" t="t" r="r" b="b"/>
              <a:pathLst>
                <a:path w="3177" h="2933" extrusionOk="0">
                  <a:moveTo>
                    <a:pt x="1156" y="1649"/>
                  </a:moveTo>
                  <a:cubicBezTo>
                    <a:pt x="1175" y="1670"/>
                    <a:pt x="1183" y="1682"/>
                    <a:pt x="1182" y="1682"/>
                  </a:cubicBezTo>
                  <a:cubicBezTo>
                    <a:pt x="1181" y="1682"/>
                    <a:pt x="1172" y="1672"/>
                    <a:pt x="1156" y="1649"/>
                  </a:cubicBezTo>
                  <a:close/>
                  <a:moveTo>
                    <a:pt x="818" y="1"/>
                  </a:moveTo>
                  <a:cubicBezTo>
                    <a:pt x="781" y="1"/>
                    <a:pt x="745" y="3"/>
                    <a:pt x="709" y="7"/>
                  </a:cubicBezTo>
                  <a:cubicBezTo>
                    <a:pt x="324" y="27"/>
                    <a:pt x="1" y="432"/>
                    <a:pt x="243" y="816"/>
                  </a:cubicBezTo>
                  <a:cubicBezTo>
                    <a:pt x="466" y="1181"/>
                    <a:pt x="850" y="1322"/>
                    <a:pt x="1134" y="1626"/>
                  </a:cubicBezTo>
                  <a:cubicBezTo>
                    <a:pt x="1142" y="1634"/>
                    <a:pt x="1149" y="1641"/>
                    <a:pt x="1155" y="1648"/>
                  </a:cubicBezTo>
                  <a:lnTo>
                    <a:pt x="1155" y="1648"/>
                  </a:lnTo>
                  <a:cubicBezTo>
                    <a:pt x="1175" y="1688"/>
                    <a:pt x="1215" y="1727"/>
                    <a:pt x="1235" y="1767"/>
                  </a:cubicBezTo>
                  <a:cubicBezTo>
                    <a:pt x="1295" y="1868"/>
                    <a:pt x="1356" y="1970"/>
                    <a:pt x="1397" y="2071"/>
                  </a:cubicBezTo>
                  <a:cubicBezTo>
                    <a:pt x="1538" y="2334"/>
                    <a:pt x="1619" y="2637"/>
                    <a:pt x="1922" y="2839"/>
                  </a:cubicBezTo>
                  <a:cubicBezTo>
                    <a:pt x="2030" y="2904"/>
                    <a:pt x="2143" y="2933"/>
                    <a:pt x="2254" y="2933"/>
                  </a:cubicBezTo>
                  <a:cubicBezTo>
                    <a:pt x="2561" y="2933"/>
                    <a:pt x="2850" y="2712"/>
                    <a:pt x="2954" y="2415"/>
                  </a:cubicBezTo>
                  <a:cubicBezTo>
                    <a:pt x="3177" y="1828"/>
                    <a:pt x="2651" y="1019"/>
                    <a:pt x="2206" y="655"/>
                  </a:cubicBezTo>
                  <a:cubicBezTo>
                    <a:pt x="1867" y="354"/>
                    <a:pt x="130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7"/>
            <p:cNvSpPr/>
            <p:nvPr/>
          </p:nvSpPr>
          <p:spPr>
            <a:xfrm>
              <a:off x="7137075" y="3712175"/>
              <a:ext cx="103700" cy="72375"/>
            </a:xfrm>
            <a:custGeom>
              <a:avLst/>
              <a:gdLst/>
              <a:ahLst/>
              <a:cxnLst/>
              <a:rect l="l" t="t" r="r" b="b"/>
              <a:pathLst>
                <a:path w="4148" h="2895" extrusionOk="0">
                  <a:moveTo>
                    <a:pt x="1240" y="0"/>
                  </a:moveTo>
                  <a:cubicBezTo>
                    <a:pt x="823" y="0"/>
                    <a:pt x="427" y="92"/>
                    <a:pt x="183" y="346"/>
                  </a:cubicBezTo>
                  <a:cubicBezTo>
                    <a:pt x="1" y="528"/>
                    <a:pt x="1" y="791"/>
                    <a:pt x="183" y="953"/>
                  </a:cubicBezTo>
                  <a:cubicBezTo>
                    <a:pt x="587" y="1398"/>
                    <a:pt x="1336" y="1256"/>
                    <a:pt x="1882" y="1398"/>
                  </a:cubicBezTo>
                  <a:cubicBezTo>
                    <a:pt x="2610" y="1580"/>
                    <a:pt x="2732" y="2268"/>
                    <a:pt x="3197" y="2733"/>
                  </a:cubicBezTo>
                  <a:cubicBezTo>
                    <a:pt x="3308" y="2844"/>
                    <a:pt x="3447" y="2894"/>
                    <a:pt x="3584" y="2894"/>
                  </a:cubicBezTo>
                  <a:cubicBezTo>
                    <a:pt x="3870" y="2894"/>
                    <a:pt x="4148" y="2677"/>
                    <a:pt x="4148" y="2348"/>
                  </a:cubicBezTo>
                  <a:cubicBezTo>
                    <a:pt x="4148" y="1458"/>
                    <a:pt x="3379" y="588"/>
                    <a:pt x="2570" y="265"/>
                  </a:cubicBezTo>
                  <a:cubicBezTo>
                    <a:pt x="2233" y="124"/>
                    <a:pt x="1723" y="0"/>
                    <a:pt x="1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7"/>
            <p:cNvSpPr/>
            <p:nvPr/>
          </p:nvSpPr>
          <p:spPr>
            <a:xfrm>
              <a:off x="7173125" y="3705100"/>
              <a:ext cx="115400" cy="63600"/>
            </a:xfrm>
            <a:custGeom>
              <a:avLst/>
              <a:gdLst/>
              <a:ahLst/>
              <a:cxnLst/>
              <a:rect l="l" t="t" r="r" b="b"/>
              <a:pathLst>
                <a:path w="4616" h="2544" extrusionOk="0">
                  <a:moveTo>
                    <a:pt x="601" y="1"/>
                  </a:moveTo>
                  <a:cubicBezTo>
                    <a:pt x="229" y="1"/>
                    <a:pt x="1" y="512"/>
                    <a:pt x="298" y="770"/>
                  </a:cubicBezTo>
                  <a:cubicBezTo>
                    <a:pt x="784" y="1195"/>
                    <a:pt x="1452" y="1316"/>
                    <a:pt x="2038" y="1499"/>
                  </a:cubicBezTo>
                  <a:cubicBezTo>
                    <a:pt x="2321" y="1579"/>
                    <a:pt x="2605" y="1701"/>
                    <a:pt x="2868" y="1842"/>
                  </a:cubicBezTo>
                  <a:cubicBezTo>
                    <a:pt x="3212" y="2025"/>
                    <a:pt x="3434" y="2348"/>
                    <a:pt x="3798" y="2490"/>
                  </a:cubicBezTo>
                  <a:cubicBezTo>
                    <a:pt x="3884" y="2526"/>
                    <a:pt x="3968" y="2543"/>
                    <a:pt x="4048" y="2543"/>
                  </a:cubicBezTo>
                  <a:cubicBezTo>
                    <a:pt x="4367" y="2543"/>
                    <a:pt x="4615" y="2275"/>
                    <a:pt x="4567" y="1903"/>
                  </a:cubicBezTo>
                  <a:cubicBezTo>
                    <a:pt x="4344" y="467"/>
                    <a:pt x="1795" y="2"/>
                    <a:pt x="622" y="2"/>
                  </a:cubicBezTo>
                  <a:cubicBezTo>
                    <a:pt x="615" y="1"/>
                    <a:pt x="608"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7"/>
            <p:cNvSpPr/>
            <p:nvPr/>
          </p:nvSpPr>
          <p:spPr>
            <a:xfrm>
              <a:off x="7019200" y="3737325"/>
              <a:ext cx="183150" cy="66075"/>
            </a:xfrm>
            <a:custGeom>
              <a:avLst/>
              <a:gdLst/>
              <a:ahLst/>
              <a:cxnLst/>
              <a:rect l="l" t="t" r="r" b="b"/>
              <a:pathLst>
                <a:path w="7326" h="2643" extrusionOk="0">
                  <a:moveTo>
                    <a:pt x="307" y="1"/>
                  </a:moveTo>
                  <a:cubicBezTo>
                    <a:pt x="134" y="1"/>
                    <a:pt x="0" y="169"/>
                    <a:pt x="83" y="351"/>
                  </a:cubicBezTo>
                  <a:lnTo>
                    <a:pt x="103" y="351"/>
                  </a:lnTo>
                  <a:cubicBezTo>
                    <a:pt x="649" y="1504"/>
                    <a:pt x="1823" y="2172"/>
                    <a:pt x="2996" y="2516"/>
                  </a:cubicBezTo>
                  <a:cubicBezTo>
                    <a:pt x="3294" y="2605"/>
                    <a:pt x="3573" y="2643"/>
                    <a:pt x="3841" y="2643"/>
                  </a:cubicBezTo>
                  <a:cubicBezTo>
                    <a:pt x="4844" y="2643"/>
                    <a:pt x="5680" y="2115"/>
                    <a:pt x="6718" y="1828"/>
                  </a:cubicBezTo>
                  <a:cubicBezTo>
                    <a:pt x="7325" y="1666"/>
                    <a:pt x="7184" y="756"/>
                    <a:pt x="6577" y="756"/>
                  </a:cubicBezTo>
                  <a:cubicBezTo>
                    <a:pt x="5565" y="756"/>
                    <a:pt x="4877" y="1565"/>
                    <a:pt x="3886" y="1585"/>
                  </a:cubicBezTo>
                  <a:cubicBezTo>
                    <a:pt x="3863" y="1586"/>
                    <a:pt x="3840" y="1586"/>
                    <a:pt x="3817" y="1586"/>
                  </a:cubicBezTo>
                  <a:cubicBezTo>
                    <a:pt x="2554" y="1586"/>
                    <a:pt x="1520" y="504"/>
                    <a:pt x="427" y="27"/>
                  </a:cubicBezTo>
                  <a:cubicBezTo>
                    <a:pt x="386" y="9"/>
                    <a:pt x="346"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7"/>
            <p:cNvSpPr/>
            <p:nvPr/>
          </p:nvSpPr>
          <p:spPr>
            <a:xfrm>
              <a:off x="7122025" y="3785025"/>
              <a:ext cx="110150" cy="35375"/>
            </a:xfrm>
            <a:custGeom>
              <a:avLst/>
              <a:gdLst/>
              <a:ahLst/>
              <a:cxnLst/>
              <a:rect l="l" t="t" r="r" b="b"/>
              <a:pathLst>
                <a:path w="4406" h="1415" extrusionOk="0">
                  <a:moveTo>
                    <a:pt x="358" y="0"/>
                  </a:moveTo>
                  <a:cubicBezTo>
                    <a:pt x="110" y="0"/>
                    <a:pt x="1" y="330"/>
                    <a:pt x="178" y="507"/>
                  </a:cubicBezTo>
                  <a:cubicBezTo>
                    <a:pt x="801" y="1206"/>
                    <a:pt x="1825" y="1414"/>
                    <a:pt x="2793" y="1414"/>
                  </a:cubicBezTo>
                  <a:cubicBezTo>
                    <a:pt x="3113" y="1414"/>
                    <a:pt x="3427" y="1391"/>
                    <a:pt x="3718" y="1356"/>
                  </a:cubicBezTo>
                  <a:cubicBezTo>
                    <a:pt x="4406" y="1275"/>
                    <a:pt x="4406" y="345"/>
                    <a:pt x="3718" y="264"/>
                  </a:cubicBezTo>
                  <a:cubicBezTo>
                    <a:pt x="3498" y="240"/>
                    <a:pt x="3279" y="235"/>
                    <a:pt x="3060" y="235"/>
                  </a:cubicBezTo>
                  <a:cubicBezTo>
                    <a:pt x="2883" y="235"/>
                    <a:pt x="2706" y="239"/>
                    <a:pt x="2531" y="239"/>
                  </a:cubicBezTo>
                  <a:cubicBezTo>
                    <a:pt x="2365" y="239"/>
                    <a:pt x="2201" y="235"/>
                    <a:pt x="2039" y="223"/>
                  </a:cubicBezTo>
                  <a:cubicBezTo>
                    <a:pt x="1473" y="183"/>
                    <a:pt x="947" y="21"/>
                    <a:pt x="380" y="1"/>
                  </a:cubicBezTo>
                  <a:cubicBezTo>
                    <a:pt x="373" y="0"/>
                    <a:pt x="365"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7"/>
            <p:cNvSpPr/>
            <p:nvPr/>
          </p:nvSpPr>
          <p:spPr>
            <a:xfrm>
              <a:off x="7159850" y="3804275"/>
              <a:ext cx="134550" cy="34750"/>
            </a:xfrm>
            <a:custGeom>
              <a:avLst/>
              <a:gdLst/>
              <a:ahLst/>
              <a:cxnLst/>
              <a:rect l="l" t="t" r="r" b="b"/>
              <a:pathLst>
                <a:path w="5382" h="1390" extrusionOk="0">
                  <a:moveTo>
                    <a:pt x="4216" y="1"/>
                  </a:moveTo>
                  <a:cubicBezTo>
                    <a:pt x="3797" y="1"/>
                    <a:pt x="3380" y="123"/>
                    <a:pt x="2933" y="222"/>
                  </a:cubicBezTo>
                  <a:cubicBezTo>
                    <a:pt x="2741" y="262"/>
                    <a:pt x="2551" y="277"/>
                    <a:pt x="2362" y="277"/>
                  </a:cubicBezTo>
                  <a:cubicBezTo>
                    <a:pt x="1681" y="277"/>
                    <a:pt x="1021" y="72"/>
                    <a:pt x="324" y="40"/>
                  </a:cubicBezTo>
                  <a:cubicBezTo>
                    <a:pt x="121" y="40"/>
                    <a:pt x="0" y="323"/>
                    <a:pt x="162" y="465"/>
                  </a:cubicBezTo>
                  <a:cubicBezTo>
                    <a:pt x="955" y="1133"/>
                    <a:pt x="1824" y="1389"/>
                    <a:pt x="2730" y="1389"/>
                  </a:cubicBezTo>
                  <a:cubicBezTo>
                    <a:pt x="3442" y="1389"/>
                    <a:pt x="4177" y="1231"/>
                    <a:pt x="4916" y="991"/>
                  </a:cubicBezTo>
                  <a:cubicBezTo>
                    <a:pt x="5240" y="890"/>
                    <a:pt x="5381" y="364"/>
                    <a:pt x="5017" y="182"/>
                  </a:cubicBezTo>
                  <a:cubicBezTo>
                    <a:pt x="4744" y="49"/>
                    <a:pt x="4479" y="1"/>
                    <a:pt x="4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7"/>
            <p:cNvSpPr/>
            <p:nvPr/>
          </p:nvSpPr>
          <p:spPr>
            <a:xfrm>
              <a:off x="7207375" y="3825700"/>
              <a:ext cx="63075" cy="54300"/>
            </a:xfrm>
            <a:custGeom>
              <a:avLst/>
              <a:gdLst/>
              <a:ahLst/>
              <a:cxnLst/>
              <a:rect l="l" t="t" r="r" b="b"/>
              <a:pathLst>
                <a:path w="2523" h="2172" extrusionOk="0">
                  <a:moveTo>
                    <a:pt x="531" y="1"/>
                  </a:moveTo>
                  <a:cubicBezTo>
                    <a:pt x="484" y="1"/>
                    <a:pt x="435" y="16"/>
                    <a:pt x="385" y="53"/>
                  </a:cubicBezTo>
                  <a:cubicBezTo>
                    <a:pt x="1" y="296"/>
                    <a:pt x="324" y="943"/>
                    <a:pt x="466" y="1247"/>
                  </a:cubicBezTo>
                  <a:cubicBezTo>
                    <a:pt x="688" y="1671"/>
                    <a:pt x="1154" y="1995"/>
                    <a:pt x="1599" y="2137"/>
                  </a:cubicBezTo>
                  <a:cubicBezTo>
                    <a:pt x="1667" y="2161"/>
                    <a:pt x="1731" y="2172"/>
                    <a:pt x="1791" y="2172"/>
                  </a:cubicBezTo>
                  <a:cubicBezTo>
                    <a:pt x="2337" y="2172"/>
                    <a:pt x="2522" y="1263"/>
                    <a:pt x="1902" y="1044"/>
                  </a:cubicBezTo>
                  <a:cubicBezTo>
                    <a:pt x="1599" y="943"/>
                    <a:pt x="1356" y="761"/>
                    <a:pt x="1134" y="559"/>
                  </a:cubicBezTo>
                  <a:cubicBezTo>
                    <a:pt x="981" y="407"/>
                    <a:pt x="773"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7"/>
            <p:cNvSpPr/>
            <p:nvPr/>
          </p:nvSpPr>
          <p:spPr>
            <a:xfrm>
              <a:off x="7113825" y="3788475"/>
              <a:ext cx="53625" cy="72650"/>
            </a:xfrm>
            <a:custGeom>
              <a:avLst/>
              <a:gdLst/>
              <a:ahLst/>
              <a:cxnLst/>
              <a:rect l="l" t="t" r="r" b="b"/>
              <a:pathLst>
                <a:path w="2145" h="2906" extrusionOk="0">
                  <a:moveTo>
                    <a:pt x="726" y="1"/>
                  </a:moveTo>
                  <a:cubicBezTo>
                    <a:pt x="607" y="1"/>
                    <a:pt x="479" y="57"/>
                    <a:pt x="405" y="146"/>
                  </a:cubicBezTo>
                  <a:cubicBezTo>
                    <a:pt x="0" y="571"/>
                    <a:pt x="182" y="1178"/>
                    <a:pt x="405" y="1663"/>
                  </a:cubicBezTo>
                  <a:cubicBezTo>
                    <a:pt x="607" y="2108"/>
                    <a:pt x="870" y="2736"/>
                    <a:pt x="1376" y="2877"/>
                  </a:cubicBezTo>
                  <a:cubicBezTo>
                    <a:pt x="1426" y="2896"/>
                    <a:pt x="1478" y="2905"/>
                    <a:pt x="1530" y="2905"/>
                  </a:cubicBezTo>
                  <a:cubicBezTo>
                    <a:pt x="1752" y="2905"/>
                    <a:pt x="1974" y="2742"/>
                    <a:pt x="2023" y="2513"/>
                  </a:cubicBezTo>
                  <a:cubicBezTo>
                    <a:pt x="2144" y="2007"/>
                    <a:pt x="1760" y="1542"/>
                    <a:pt x="1497" y="1117"/>
                  </a:cubicBezTo>
                  <a:cubicBezTo>
                    <a:pt x="1396" y="955"/>
                    <a:pt x="1295" y="753"/>
                    <a:pt x="1234" y="571"/>
                  </a:cubicBezTo>
                  <a:cubicBezTo>
                    <a:pt x="1153" y="328"/>
                    <a:pt x="1113" y="126"/>
                    <a:pt x="850" y="25"/>
                  </a:cubicBezTo>
                  <a:cubicBezTo>
                    <a:pt x="812" y="8"/>
                    <a:pt x="769"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7"/>
            <p:cNvSpPr/>
            <p:nvPr/>
          </p:nvSpPr>
          <p:spPr>
            <a:xfrm>
              <a:off x="6919100" y="3432525"/>
              <a:ext cx="131525" cy="477450"/>
            </a:xfrm>
            <a:custGeom>
              <a:avLst/>
              <a:gdLst/>
              <a:ahLst/>
              <a:cxnLst/>
              <a:rect l="l" t="t" r="r" b="b"/>
              <a:pathLst>
                <a:path w="5261" h="19098" extrusionOk="0">
                  <a:moveTo>
                    <a:pt x="243" y="1"/>
                  </a:moveTo>
                  <a:lnTo>
                    <a:pt x="0" y="688"/>
                  </a:lnTo>
                  <a:lnTo>
                    <a:pt x="446" y="2185"/>
                  </a:lnTo>
                  <a:lnTo>
                    <a:pt x="243" y="4573"/>
                  </a:lnTo>
                  <a:cubicBezTo>
                    <a:pt x="243" y="4573"/>
                    <a:pt x="1032" y="5786"/>
                    <a:pt x="1032" y="6474"/>
                  </a:cubicBezTo>
                  <a:lnTo>
                    <a:pt x="1032" y="8760"/>
                  </a:lnTo>
                  <a:lnTo>
                    <a:pt x="1518" y="10945"/>
                  </a:lnTo>
                  <a:lnTo>
                    <a:pt x="506" y="12685"/>
                  </a:lnTo>
                  <a:lnTo>
                    <a:pt x="1032" y="13777"/>
                  </a:lnTo>
                  <a:lnTo>
                    <a:pt x="1396" y="19098"/>
                  </a:lnTo>
                  <a:lnTo>
                    <a:pt x="3258" y="18592"/>
                  </a:lnTo>
                  <a:lnTo>
                    <a:pt x="2995" y="15153"/>
                  </a:lnTo>
                  <a:cubicBezTo>
                    <a:pt x="2995" y="15153"/>
                    <a:pt x="3359" y="13514"/>
                    <a:pt x="4309" y="13373"/>
                  </a:cubicBezTo>
                  <a:cubicBezTo>
                    <a:pt x="5260" y="13251"/>
                    <a:pt x="4168" y="11491"/>
                    <a:pt x="4168" y="11491"/>
                  </a:cubicBezTo>
                  <a:lnTo>
                    <a:pt x="2691" y="12260"/>
                  </a:lnTo>
                  <a:lnTo>
                    <a:pt x="1821" y="8679"/>
                  </a:lnTo>
                  <a:lnTo>
                    <a:pt x="1983" y="5362"/>
                  </a:lnTo>
                  <a:lnTo>
                    <a:pt x="1032" y="3278"/>
                  </a:lnTo>
                  <a:lnTo>
                    <a:pt x="1032" y="68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7"/>
          <p:cNvGrpSpPr/>
          <p:nvPr/>
        </p:nvGrpSpPr>
        <p:grpSpPr>
          <a:xfrm>
            <a:off x="4930509" y="4242327"/>
            <a:ext cx="790051" cy="803439"/>
            <a:chOff x="6646125" y="1746325"/>
            <a:chExt cx="607825" cy="618125"/>
          </a:xfrm>
        </p:grpSpPr>
        <p:sp>
          <p:nvSpPr>
            <p:cNvPr id="1648" name="Google Shape;1648;p47"/>
            <p:cNvSpPr/>
            <p:nvPr/>
          </p:nvSpPr>
          <p:spPr>
            <a:xfrm>
              <a:off x="6646125" y="2077000"/>
              <a:ext cx="262975" cy="287450"/>
            </a:xfrm>
            <a:custGeom>
              <a:avLst/>
              <a:gdLst/>
              <a:ahLst/>
              <a:cxnLst/>
              <a:rect l="l" t="t" r="r" b="b"/>
              <a:pathLst>
                <a:path w="10519" h="11498" extrusionOk="0">
                  <a:moveTo>
                    <a:pt x="1452" y="0"/>
                  </a:moveTo>
                  <a:cubicBezTo>
                    <a:pt x="575" y="0"/>
                    <a:pt x="1" y="888"/>
                    <a:pt x="278" y="2352"/>
                  </a:cubicBezTo>
                  <a:cubicBezTo>
                    <a:pt x="825" y="5103"/>
                    <a:pt x="4142" y="9452"/>
                    <a:pt x="6772" y="10282"/>
                  </a:cubicBezTo>
                  <a:cubicBezTo>
                    <a:pt x="9422" y="11132"/>
                    <a:pt x="10029" y="11496"/>
                    <a:pt x="10029" y="11496"/>
                  </a:cubicBezTo>
                  <a:cubicBezTo>
                    <a:pt x="10029" y="11496"/>
                    <a:pt x="10046" y="11497"/>
                    <a:pt x="10070" y="11497"/>
                  </a:cubicBezTo>
                  <a:cubicBezTo>
                    <a:pt x="10192" y="11497"/>
                    <a:pt x="10518" y="11455"/>
                    <a:pt x="10029" y="10950"/>
                  </a:cubicBezTo>
                  <a:cubicBezTo>
                    <a:pt x="8472" y="9331"/>
                    <a:pt x="8108" y="8057"/>
                    <a:pt x="6368" y="6013"/>
                  </a:cubicBezTo>
                  <a:cubicBezTo>
                    <a:pt x="4608" y="3970"/>
                    <a:pt x="4142" y="2352"/>
                    <a:pt x="4142" y="2352"/>
                  </a:cubicBezTo>
                  <a:cubicBezTo>
                    <a:pt x="3264" y="710"/>
                    <a:pt x="2237"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7"/>
            <p:cNvSpPr/>
            <p:nvPr/>
          </p:nvSpPr>
          <p:spPr>
            <a:xfrm>
              <a:off x="6697075" y="1835225"/>
              <a:ext cx="224075" cy="515525"/>
            </a:xfrm>
            <a:custGeom>
              <a:avLst/>
              <a:gdLst/>
              <a:ahLst/>
              <a:cxnLst/>
              <a:rect l="l" t="t" r="r" b="b"/>
              <a:pathLst>
                <a:path w="8963" h="20621" extrusionOk="0">
                  <a:moveTo>
                    <a:pt x="2971" y="0"/>
                  </a:moveTo>
                  <a:cubicBezTo>
                    <a:pt x="2725" y="0"/>
                    <a:pt x="2457" y="36"/>
                    <a:pt x="2165" y="107"/>
                  </a:cubicBezTo>
                  <a:cubicBezTo>
                    <a:pt x="0" y="653"/>
                    <a:pt x="587" y="7633"/>
                    <a:pt x="1437" y="9676"/>
                  </a:cubicBezTo>
                  <a:cubicBezTo>
                    <a:pt x="2286" y="11699"/>
                    <a:pt x="3966" y="13034"/>
                    <a:pt x="4795" y="14774"/>
                  </a:cubicBezTo>
                  <a:cubicBezTo>
                    <a:pt x="5645" y="16534"/>
                    <a:pt x="6009" y="17141"/>
                    <a:pt x="6960" y="18335"/>
                  </a:cubicBezTo>
                  <a:cubicBezTo>
                    <a:pt x="7847" y="19425"/>
                    <a:pt x="8784" y="20430"/>
                    <a:pt x="8940" y="20597"/>
                  </a:cubicBezTo>
                  <a:lnTo>
                    <a:pt x="8940" y="20597"/>
                  </a:lnTo>
                  <a:cubicBezTo>
                    <a:pt x="8535" y="16410"/>
                    <a:pt x="7747" y="15740"/>
                    <a:pt x="6676" y="13156"/>
                  </a:cubicBezTo>
                  <a:cubicBezTo>
                    <a:pt x="5584" y="10566"/>
                    <a:pt x="4977" y="9008"/>
                    <a:pt x="5098" y="4983"/>
                  </a:cubicBezTo>
                  <a:cubicBezTo>
                    <a:pt x="5203" y="1499"/>
                    <a:pt x="4551" y="0"/>
                    <a:pt x="2971" y="0"/>
                  </a:cubicBezTo>
                  <a:close/>
                  <a:moveTo>
                    <a:pt x="8940" y="20597"/>
                  </a:moveTo>
                  <a:lnTo>
                    <a:pt x="8940" y="20597"/>
                  </a:lnTo>
                  <a:cubicBezTo>
                    <a:pt x="8941" y="20605"/>
                    <a:pt x="8941" y="20613"/>
                    <a:pt x="8942" y="20621"/>
                  </a:cubicBezTo>
                  <a:lnTo>
                    <a:pt x="8962" y="20621"/>
                  </a:lnTo>
                  <a:cubicBezTo>
                    <a:pt x="8962" y="20621"/>
                    <a:pt x="8955" y="20612"/>
                    <a:pt x="8940" y="205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7"/>
            <p:cNvSpPr/>
            <p:nvPr/>
          </p:nvSpPr>
          <p:spPr>
            <a:xfrm>
              <a:off x="6857900" y="1746325"/>
              <a:ext cx="165400" cy="612000"/>
            </a:xfrm>
            <a:custGeom>
              <a:avLst/>
              <a:gdLst/>
              <a:ahLst/>
              <a:cxnLst/>
              <a:rect l="l" t="t" r="r" b="b"/>
              <a:pathLst>
                <a:path w="6616" h="24480" extrusionOk="0">
                  <a:moveTo>
                    <a:pt x="4092" y="1"/>
                  </a:moveTo>
                  <a:cubicBezTo>
                    <a:pt x="2705" y="1"/>
                    <a:pt x="1113" y="1651"/>
                    <a:pt x="709" y="4169"/>
                  </a:cubicBezTo>
                  <a:cubicBezTo>
                    <a:pt x="1" y="8701"/>
                    <a:pt x="709" y="14486"/>
                    <a:pt x="1821" y="17683"/>
                  </a:cubicBezTo>
                  <a:cubicBezTo>
                    <a:pt x="2914" y="20859"/>
                    <a:pt x="3116" y="24480"/>
                    <a:pt x="3116" y="24480"/>
                  </a:cubicBezTo>
                  <a:cubicBezTo>
                    <a:pt x="4209" y="23084"/>
                    <a:pt x="4917" y="17015"/>
                    <a:pt x="5523" y="14426"/>
                  </a:cubicBezTo>
                  <a:cubicBezTo>
                    <a:pt x="6130" y="11856"/>
                    <a:pt x="6616" y="9206"/>
                    <a:pt x="6312" y="3562"/>
                  </a:cubicBezTo>
                  <a:cubicBezTo>
                    <a:pt x="6178" y="1055"/>
                    <a:pt x="5200" y="1"/>
                    <a:pt x="4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7"/>
            <p:cNvSpPr/>
            <p:nvPr/>
          </p:nvSpPr>
          <p:spPr>
            <a:xfrm>
              <a:off x="6955525" y="1866600"/>
              <a:ext cx="203850" cy="491725"/>
            </a:xfrm>
            <a:custGeom>
              <a:avLst/>
              <a:gdLst/>
              <a:ahLst/>
              <a:cxnLst/>
              <a:rect l="l" t="t" r="r" b="b"/>
              <a:pathLst>
                <a:path w="8154" h="19669" extrusionOk="0">
                  <a:moveTo>
                    <a:pt x="5508" y="1"/>
                  </a:moveTo>
                  <a:cubicBezTo>
                    <a:pt x="5453" y="1"/>
                    <a:pt x="5398" y="2"/>
                    <a:pt x="5341" y="5"/>
                  </a:cubicBezTo>
                  <a:cubicBezTo>
                    <a:pt x="2994" y="127"/>
                    <a:pt x="2954" y="3181"/>
                    <a:pt x="2832" y="6135"/>
                  </a:cubicBezTo>
                  <a:cubicBezTo>
                    <a:pt x="2711" y="9089"/>
                    <a:pt x="2650" y="12386"/>
                    <a:pt x="1801" y="14551"/>
                  </a:cubicBezTo>
                  <a:cubicBezTo>
                    <a:pt x="951" y="16715"/>
                    <a:pt x="0" y="19669"/>
                    <a:pt x="0" y="19669"/>
                  </a:cubicBezTo>
                  <a:cubicBezTo>
                    <a:pt x="0" y="19669"/>
                    <a:pt x="3662" y="16169"/>
                    <a:pt x="5058" y="14166"/>
                  </a:cubicBezTo>
                  <a:cubicBezTo>
                    <a:pt x="6433" y="12143"/>
                    <a:pt x="6615" y="8907"/>
                    <a:pt x="7384" y="5589"/>
                  </a:cubicBezTo>
                  <a:cubicBezTo>
                    <a:pt x="8154" y="2371"/>
                    <a:pt x="7710" y="1"/>
                    <a:pt x="5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7"/>
            <p:cNvSpPr/>
            <p:nvPr/>
          </p:nvSpPr>
          <p:spPr>
            <a:xfrm>
              <a:off x="6979275" y="2062050"/>
              <a:ext cx="274675" cy="296275"/>
            </a:xfrm>
            <a:custGeom>
              <a:avLst/>
              <a:gdLst/>
              <a:ahLst/>
              <a:cxnLst/>
              <a:rect l="l" t="t" r="r" b="b"/>
              <a:pathLst>
                <a:path w="10987" h="11851" extrusionOk="0">
                  <a:moveTo>
                    <a:pt x="9482" y="0"/>
                  </a:moveTo>
                  <a:cubicBezTo>
                    <a:pt x="8703" y="0"/>
                    <a:pt x="7770" y="737"/>
                    <a:pt x="7284" y="2019"/>
                  </a:cubicBezTo>
                  <a:cubicBezTo>
                    <a:pt x="6252" y="4690"/>
                    <a:pt x="5240" y="6976"/>
                    <a:pt x="2914" y="8655"/>
                  </a:cubicBezTo>
                  <a:cubicBezTo>
                    <a:pt x="588" y="10334"/>
                    <a:pt x="1" y="11851"/>
                    <a:pt x="1" y="11851"/>
                  </a:cubicBezTo>
                  <a:cubicBezTo>
                    <a:pt x="1518" y="10576"/>
                    <a:pt x="2894" y="10880"/>
                    <a:pt x="4998" y="10111"/>
                  </a:cubicBezTo>
                  <a:cubicBezTo>
                    <a:pt x="7102" y="9322"/>
                    <a:pt x="10156" y="6611"/>
                    <a:pt x="10703" y="2828"/>
                  </a:cubicBezTo>
                  <a:cubicBezTo>
                    <a:pt x="10986" y="862"/>
                    <a:pt x="10325" y="0"/>
                    <a:pt x="9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7"/>
          <p:cNvGrpSpPr/>
          <p:nvPr/>
        </p:nvGrpSpPr>
        <p:grpSpPr>
          <a:xfrm>
            <a:off x="6536201" y="3561783"/>
            <a:ext cx="410672" cy="1458543"/>
            <a:chOff x="4872500" y="2507925"/>
            <a:chExt cx="240075" cy="852650"/>
          </a:xfrm>
        </p:grpSpPr>
        <p:sp>
          <p:nvSpPr>
            <p:cNvPr id="1654" name="Google Shape;1654;p47"/>
            <p:cNvSpPr/>
            <p:nvPr/>
          </p:nvSpPr>
          <p:spPr>
            <a:xfrm>
              <a:off x="4937400" y="2510900"/>
              <a:ext cx="122100" cy="849675"/>
            </a:xfrm>
            <a:custGeom>
              <a:avLst/>
              <a:gdLst/>
              <a:ahLst/>
              <a:cxnLst/>
              <a:rect l="l" t="t" r="r" b="b"/>
              <a:pathLst>
                <a:path w="4884" h="33987" extrusionOk="0">
                  <a:moveTo>
                    <a:pt x="352" y="0"/>
                  </a:moveTo>
                  <a:cubicBezTo>
                    <a:pt x="181" y="0"/>
                    <a:pt x="1" y="143"/>
                    <a:pt x="68" y="330"/>
                  </a:cubicBezTo>
                  <a:cubicBezTo>
                    <a:pt x="1362" y="3486"/>
                    <a:pt x="2172" y="6500"/>
                    <a:pt x="2232" y="9919"/>
                  </a:cubicBezTo>
                  <a:cubicBezTo>
                    <a:pt x="2313" y="12933"/>
                    <a:pt x="1787" y="15927"/>
                    <a:pt x="1585" y="18922"/>
                  </a:cubicBezTo>
                  <a:cubicBezTo>
                    <a:pt x="1241" y="23898"/>
                    <a:pt x="1221" y="29886"/>
                    <a:pt x="4599" y="33952"/>
                  </a:cubicBezTo>
                  <a:cubicBezTo>
                    <a:pt x="4623" y="33976"/>
                    <a:pt x="4653" y="33987"/>
                    <a:pt x="4683" y="33987"/>
                  </a:cubicBezTo>
                  <a:cubicBezTo>
                    <a:pt x="4780" y="33987"/>
                    <a:pt x="4884" y="33879"/>
                    <a:pt x="4822" y="33770"/>
                  </a:cubicBezTo>
                  <a:cubicBezTo>
                    <a:pt x="1524" y="29178"/>
                    <a:pt x="1828" y="22968"/>
                    <a:pt x="2293" y="17607"/>
                  </a:cubicBezTo>
                  <a:cubicBezTo>
                    <a:pt x="2799" y="11598"/>
                    <a:pt x="3507" y="5711"/>
                    <a:pt x="573" y="128"/>
                  </a:cubicBezTo>
                  <a:cubicBezTo>
                    <a:pt x="525" y="38"/>
                    <a:pt x="440"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7"/>
            <p:cNvSpPr/>
            <p:nvPr/>
          </p:nvSpPr>
          <p:spPr>
            <a:xfrm>
              <a:off x="4872500" y="2562800"/>
              <a:ext cx="116175" cy="84625"/>
            </a:xfrm>
            <a:custGeom>
              <a:avLst/>
              <a:gdLst/>
              <a:ahLst/>
              <a:cxnLst/>
              <a:rect l="l" t="t" r="r" b="b"/>
              <a:pathLst>
                <a:path w="4647" h="3385" extrusionOk="0">
                  <a:moveTo>
                    <a:pt x="312" y="1"/>
                  </a:moveTo>
                  <a:cubicBezTo>
                    <a:pt x="162" y="1"/>
                    <a:pt x="0" y="136"/>
                    <a:pt x="54" y="297"/>
                  </a:cubicBezTo>
                  <a:cubicBezTo>
                    <a:pt x="631" y="1950"/>
                    <a:pt x="2431" y="3384"/>
                    <a:pt x="4206" y="3384"/>
                  </a:cubicBezTo>
                  <a:cubicBezTo>
                    <a:pt x="4299" y="3384"/>
                    <a:pt x="4392" y="3380"/>
                    <a:pt x="4484" y="3372"/>
                  </a:cubicBezTo>
                  <a:cubicBezTo>
                    <a:pt x="4646" y="3352"/>
                    <a:pt x="4646" y="3130"/>
                    <a:pt x="4484" y="3130"/>
                  </a:cubicBezTo>
                  <a:cubicBezTo>
                    <a:pt x="2745" y="2988"/>
                    <a:pt x="1207" y="1673"/>
                    <a:pt x="499" y="115"/>
                  </a:cubicBezTo>
                  <a:cubicBezTo>
                    <a:pt x="459" y="34"/>
                    <a:pt x="387"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7"/>
            <p:cNvSpPr/>
            <p:nvPr/>
          </p:nvSpPr>
          <p:spPr>
            <a:xfrm>
              <a:off x="4902850" y="2530800"/>
              <a:ext cx="78800" cy="108725"/>
            </a:xfrm>
            <a:custGeom>
              <a:avLst/>
              <a:gdLst/>
              <a:ahLst/>
              <a:cxnLst/>
              <a:rect l="l" t="t" r="r" b="b"/>
              <a:pathLst>
                <a:path w="3152" h="4349" extrusionOk="0">
                  <a:moveTo>
                    <a:pt x="161" y="1"/>
                  </a:moveTo>
                  <a:cubicBezTo>
                    <a:pt x="80" y="1"/>
                    <a:pt x="1" y="62"/>
                    <a:pt x="13" y="161"/>
                  </a:cubicBezTo>
                  <a:cubicBezTo>
                    <a:pt x="114" y="1820"/>
                    <a:pt x="1551" y="3479"/>
                    <a:pt x="2906" y="4329"/>
                  </a:cubicBezTo>
                  <a:cubicBezTo>
                    <a:pt x="2927" y="4343"/>
                    <a:pt x="2949" y="4349"/>
                    <a:pt x="2970" y="4349"/>
                  </a:cubicBezTo>
                  <a:cubicBezTo>
                    <a:pt x="3070" y="4349"/>
                    <a:pt x="3152" y="4213"/>
                    <a:pt x="3068" y="4147"/>
                  </a:cubicBezTo>
                  <a:cubicBezTo>
                    <a:pt x="2400" y="3580"/>
                    <a:pt x="1834" y="2933"/>
                    <a:pt x="1349" y="2225"/>
                  </a:cubicBezTo>
                  <a:cubicBezTo>
                    <a:pt x="903" y="1557"/>
                    <a:pt x="640" y="809"/>
                    <a:pt x="297" y="80"/>
                  </a:cubicBezTo>
                  <a:cubicBezTo>
                    <a:pt x="265" y="25"/>
                    <a:pt x="213"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7"/>
            <p:cNvSpPr/>
            <p:nvPr/>
          </p:nvSpPr>
          <p:spPr>
            <a:xfrm>
              <a:off x="4983050" y="2507925"/>
              <a:ext cx="41025" cy="132300"/>
            </a:xfrm>
            <a:custGeom>
              <a:avLst/>
              <a:gdLst/>
              <a:ahLst/>
              <a:cxnLst/>
              <a:rect l="l" t="t" r="r" b="b"/>
              <a:pathLst>
                <a:path w="1641" h="5292" extrusionOk="0">
                  <a:moveTo>
                    <a:pt x="558" y="0"/>
                  </a:moveTo>
                  <a:cubicBezTo>
                    <a:pt x="416" y="0"/>
                    <a:pt x="277" y="114"/>
                    <a:pt x="325" y="308"/>
                  </a:cubicBezTo>
                  <a:cubicBezTo>
                    <a:pt x="669" y="1744"/>
                    <a:pt x="1094" y="3767"/>
                    <a:pt x="83" y="5041"/>
                  </a:cubicBezTo>
                  <a:cubicBezTo>
                    <a:pt x="1" y="5140"/>
                    <a:pt x="65" y="5291"/>
                    <a:pt x="178" y="5291"/>
                  </a:cubicBezTo>
                  <a:cubicBezTo>
                    <a:pt x="205" y="5291"/>
                    <a:pt x="234" y="5283"/>
                    <a:pt x="265" y="5264"/>
                  </a:cubicBezTo>
                  <a:cubicBezTo>
                    <a:pt x="1640" y="4273"/>
                    <a:pt x="1357" y="1562"/>
                    <a:pt x="791" y="166"/>
                  </a:cubicBezTo>
                  <a:cubicBezTo>
                    <a:pt x="750" y="52"/>
                    <a:pt x="654" y="0"/>
                    <a:pt x="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a:off x="4987950" y="2513050"/>
              <a:ext cx="65950" cy="134700"/>
            </a:xfrm>
            <a:custGeom>
              <a:avLst/>
              <a:gdLst/>
              <a:ahLst/>
              <a:cxnLst/>
              <a:rect l="l" t="t" r="r" b="b"/>
              <a:pathLst>
                <a:path w="2638" h="5388" extrusionOk="0">
                  <a:moveTo>
                    <a:pt x="2157" y="0"/>
                  </a:moveTo>
                  <a:cubicBezTo>
                    <a:pt x="2003" y="0"/>
                    <a:pt x="1832" y="129"/>
                    <a:pt x="1869" y="325"/>
                  </a:cubicBezTo>
                  <a:cubicBezTo>
                    <a:pt x="2112" y="1984"/>
                    <a:pt x="1910" y="4371"/>
                    <a:pt x="150" y="5120"/>
                  </a:cubicBezTo>
                  <a:cubicBezTo>
                    <a:pt x="0" y="5176"/>
                    <a:pt x="92" y="5387"/>
                    <a:pt x="219" y="5387"/>
                  </a:cubicBezTo>
                  <a:cubicBezTo>
                    <a:pt x="229" y="5387"/>
                    <a:pt x="240" y="5386"/>
                    <a:pt x="251" y="5383"/>
                  </a:cubicBezTo>
                  <a:cubicBezTo>
                    <a:pt x="2395" y="4776"/>
                    <a:pt x="2638" y="2045"/>
                    <a:pt x="2375" y="183"/>
                  </a:cubicBezTo>
                  <a:cubicBezTo>
                    <a:pt x="2351" y="55"/>
                    <a:pt x="2257" y="0"/>
                    <a:pt x="2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a:off x="4891050" y="2710925"/>
              <a:ext cx="109250" cy="108325"/>
            </a:xfrm>
            <a:custGeom>
              <a:avLst/>
              <a:gdLst/>
              <a:ahLst/>
              <a:cxnLst/>
              <a:rect l="l" t="t" r="r" b="b"/>
              <a:pathLst>
                <a:path w="4370" h="4333" extrusionOk="0">
                  <a:moveTo>
                    <a:pt x="311" y="1"/>
                  </a:moveTo>
                  <a:cubicBezTo>
                    <a:pt x="161" y="1"/>
                    <a:pt x="0" y="147"/>
                    <a:pt x="40" y="320"/>
                  </a:cubicBezTo>
                  <a:cubicBezTo>
                    <a:pt x="432" y="1928"/>
                    <a:pt x="2173" y="4333"/>
                    <a:pt x="4030" y="4333"/>
                  </a:cubicBezTo>
                  <a:cubicBezTo>
                    <a:pt x="4089" y="4333"/>
                    <a:pt x="4148" y="4331"/>
                    <a:pt x="4208" y="4326"/>
                  </a:cubicBezTo>
                  <a:cubicBezTo>
                    <a:pt x="4329" y="4326"/>
                    <a:pt x="4370" y="4143"/>
                    <a:pt x="4228" y="4103"/>
                  </a:cubicBezTo>
                  <a:cubicBezTo>
                    <a:pt x="2286" y="3496"/>
                    <a:pt x="1315" y="1898"/>
                    <a:pt x="506" y="138"/>
                  </a:cubicBezTo>
                  <a:cubicBezTo>
                    <a:pt x="464" y="41"/>
                    <a:pt x="389"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7"/>
            <p:cNvSpPr/>
            <p:nvPr/>
          </p:nvSpPr>
          <p:spPr>
            <a:xfrm>
              <a:off x="4934525" y="2711850"/>
              <a:ext cx="66825" cy="105350"/>
            </a:xfrm>
            <a:custGeom>
              <a:avLst/>
              <a:gdLst/>
              <a:ahLst/>
              <a:cxnLst/>
              <a:rect l="l" t="t" r="r" b="b"/>
              <a:pathLst>
                <a:path w="2673" h="4214" extrusionOk="0">
                  <a:moveTo>
                    <a:pt x="223" y="0"/>
                  </a:moveTo>
                  <a:cubicBezTo>
                    <a:pt x="111" y="0"/>
                    <a:pt x="1" y="78"/>
                    <a:pt x="1" y="222"/>
                  </a:cubicBezTo>
                  <a:cubicBezTo>
                    <a:pt x="21" y="1780"/>
                    <a:pt x="1295" y="3237"/>
                    <a:pt x="2428" y="4187"/>
                  </a:cubicBezTo>
                  <a:cubicBezTo>
                    <a:pt x="2447" y="4206"/>
                    <a:pt x="2471" y="4214"/>
                    <a:pt x="2495" y="4214"/>
                  </a:cubicBezTo>
                  <a:cubicBezTo>
                    <a:pt x="2579" y="4214"/>
                    <a:pt x="2673" y="4124"/>
                    <a:pt x="2610" y="4046"/>
                  </a:cubicBezTo>
                  <a:cubicBezTo>
                    <a:pt x="2165" y="3459"/>
                    <a:pt x="1720" y="2913"/>
                    <a:pt x="1316" y="2306"/>
                  </a:cubicBezTo>
                  <a:cubicBezTo>
                    <a:pt x="850" y="1638"/>
                    <a:pt x="668" y="930"/>
                    <a:pt x="446" y="162"/>
                  </a:cubicBezTo>
                  <a:cubicBezTo>
                    <a:pt x="409" y="52"/>
                    <a:pt x="315"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7"/>
            <p:cNvSpPr/>
            <p:nvPr/>
          </p:nvSpPr>
          <p:spPr>
            <a:xfrm>
              <a:off x="4962850" y="2679675"/>
              <a:ext cx="43825" cy="133375"/>
            </a:xfrm>
            <a:custGeom>
              <a:avLst/>
              <a:gdLst/>
              <a:ahLst/>
              <a:cxnLst/>
              <a:rect l="l" t="t" r="r" b="b"/>
              <a:pathLst>
                <a:path w="1753" h="5335" extrusionOk="0">
                  <a:moveTo>
                    <a:pt x="267" y="1"/>
                  </a:moveTo>
                  <a:cubicBezTo>
                    <a:pt x="162" y="1"/>
                    <a:pt x="61" y="72"/>
                    <a:pt x="61" y="215"/>
                  </a:cubicBezTo>
                  <a:cubicBezTo>
                    <a:pt x="0" y="1125"/>
                    <a:pt x="223" y="2136"/>
                    <a:pt x="385" y="3047"/>
                  </a:cubicBezTo>
                  <a:cubicBezTo>
                    <a:pt x="547" y="3856"/>
                    <a:pt x="830" y="4807"/>
                    <a:pt x="1538" y="5313"/>
                  </a:cubicBezTo>
                  <a:cubicBezTo>
                    <a:pt x="1561" y="5328"/>
                    <a:pt x="1583" y="5334"/>
                    <a:pt x="1604" y="5334"/>
                  </a:cubicBezTo>
                  <a:cubicBezTo>
                    <a:pt x="1693" y="5334"/>
                    <a:pt x="1753" y="5212"/>
                    <a:pt x="1720" y="5130"/>
                  </a:cubicBezTo>
                  <a:cubicBezTo>
                    <a:pt x="1356" y="4281"/>
                    <a:pt x="1012" y="3532"/>
                    <a:pt x="850" y="2622"/>
                  </a:cubicBezTo>
                  <a:cubicBezTo>
                    <a:pt x="729" y="1813"/>
                    <a:pt x="769" y="923"/>
                    <a:pt x="486" y="154"/>
                  </a:cubicBezTo>
                  <a:cubicBezTo>
                    <a:pt x="449" y="52"/>
                    <a:pt x="357"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7"/>
            <p:cNvSpPr/>
            <p:nvPr/>
          </p:nvSpPr>
          <p:spPr>
            <a:xfrm>
              <a:off x="4994350" y="2675675"/>
              <a:ext cx="49450" cy="136375"/>
            </a:xfrm>
            <a:custGeom>
              <a:avLst/>
              <a:gdLst/>
              <a:ahLst/>
              <a:cxnLst/>
              <a:rect l="l" t="t" r="r" b="b"/>
              <a:pathLst>
                <a:path w="1978" h="5455" extrusionOk="0">
                  <a:moveTo>
                    <a:pt x="1441" y="0"/>
                  </a:moveTo>
                  <a:cubicBezTo>
                    <a:pt x="1335" y="0"/>
                    <a:pt x="1229" y="71"/>
                    <a:pt x="1209" y="213"/>
                  </a:cubicBezTo>
                  <a:cubicBezTo>
                    <a:pt x="1047" y="1953"/>
                    <a:pt x="1532" y="3996"/>
                    <a:pt x="76" y="5290"/>
                  </a:cubicBezTo>
                  <a:cubicBezTo>
                    <a:pt x="1" y="5347"/>
                    <a:pt x="64" y="5455"/>
                    <a:pt x="154" y="5455"/>
                  </a:cubicBezTo>
                  <a:cubicBezTo>
                    <a:pt x="162" y="5455"/>
                    <a:pt x="169" y="5454"/>
                    <a:pt x="177" y="5452"/>
                  </a:cubicBezTo>
                  <a:cubicBezTo>
                    <a:pt x="1977" y="5088"/>
                    <a:pt x="1815" y="1528"/>
                    <a:pt x="1674" y="213"/>
                  </a:cubicBezTo>
                  <a:cubicBezTo>
                    <a:pt x="1654" y="71"/>
                    <a:pt x="1547"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7"/>
            <p:cNvSpPr/>
            <p:nvPr/>
          </p:nvSpPr>
          <p:spPr>
            <a:xfrm>
              <a:off x="4993350" y="2690600"/>
              <a:ext cx="79775" cy="125975"/>
            </a:xfrm>
            <a:custGeom>
              <a:avLst/>
              <a:gdLst/>
              <a:ahLst/>
              <a:cxnLst/>
              <a:rect l="l" t="t" r="r" b="b"/>
              <a:pathLst>
                <a:path w="3191" h="5039" extrusionOk="0">
                  <a:moveTo>
                    <a:pt x="2887" y="0"/>
                  </a:moveTo>
                  <a:cubicBezTo>
                    <a:pt x="2766" y="0"/>
                    <a:pt x="2644" y="81"/>
                    <a:pt x="2644" y="243"/>
                  </a:cubicBezTo>
                  <a:cubicBezTo>
                    <a:pt x="2604" y="1760"/>
                    <a:pt x="1936" y="4451"/>
                    <a:pt x="156" y="4774"/>
                  </a:cubicBezTo>
                  <a:cubicBezTo>
                    <a:pt x="1" y="4813"/>
                    <a:pt x="32" y="5039"/>
                    <a:pt x="178" y="5039"/>
                  </a:cubicBezTo>
                  <a:cubicBezTo>
                    <a:pt x="184" y="5039"/>
                    <a:pt x="190" y="5038"/>
                    <a:pt x="197" y="5037"/>
                  </a:cubicBezTo>
                  <a:cubicBezTo>
                    <a:pt x="2240" y="4977"/>
                    <a:pt x="3191" y="1902"/>
                    <a:pt x="3130" y="243"/>
                  </a:cubicBezTo>
                  <a:cubicBezTo>
                    <a:pt x="3130" y="81"/>
                    <a:pt x="3009" y="0"/>
                    <a:pt x="2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7"/>
            <p:cNvSpPr/>
            <p:nvPr/>
          </p:nvSpPr>
          <p:spPr>
            <a:xfrm>
              <a:off x="4994200" y="2696625"/>
              <a:ext cx="118375" cy="126500"/>
            </a:xfrm>
            <a:custGeom>
              <a:avLst/>
              <a:gdLst/>
              <a:ahLst/>
              <a:cxnLst/>
              <a:rect l="l" t="t" r="r" b="b"/>
              <a:pathLst>
                <a:path w="4735" h="5060" extrusionOk="0">
                  <a:moveTo>
                    <a:pt x="4102" y="1"/>
                  </a:moveTo>
                  <a:cubicBezTo>
                    <a:pt x="3985" y="1"/>
                    <a:pt x="3856" y="86"/>
                    <a:pt x="3844" y="224"/>
                  </a:cubicBezTo>
                  <a:cubicBezTo>
                    <a:pt x="3804" y="1357"/>
                    <a:pt x="3662" y="2328"/>
                    <a:pt x="2934" y="3259"/>
                  </a:cubicBezTo>
                  <a:cubicBezTo>
                    <a:pt x="2246" y="4149"/>
                    <a:pt x="1194" y="4574"/>
                    <a:pt x="122" y="4837"/>
                  </a:cubicBezTo>
                  <a:cubicBezTo>
                    <a:pt x="1" y="4857"/>
                    <a:pt x="21" y="5059"/>
                    <a:pt x="163" y="5059"/>
                  </a:cubicBezTo>
                  <a:cubicBezTo>
                    <a:pt x="2651" y="5039"/>
                    <a:pt x="4735" y="2672"/>
                    <a:pt x="4290" y="164"/>
                  </a:cubicBezTo>
                  <a:cubicBezTo>
                    <a:pt x="4272" y="50"/>
                    <a:pt x="4191" y="1"/>
                    <a:pt x="4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7"/>
            <p:cNvSpPr/>
            <p:nvPr/>
          </p:nvSpPr>
          <p:spPr>
            <a:xfrm>
              <a:off x="4902150" y="2882975"/>
              <a:ext cx="78300" cy="109650"/>
            </a:xfrm>
            <a:custGeom>
              <a:avLst/>
              <a:gdLst/>
              <a:ahLst/>
              <a:cxnLst/>
              <a:rect l="l" t="t" r="r" b="b"/>
              <a:pathLst>
                <a:path w="3132" h="4386" extrusionOk="0">
                  <a:moveTo>
                    <a:pt x="410" y="1"/>
                  </a:moveTo>
                  <a:cubicBezTo>
                    <a:pt x="309" y="1"/>
                    <a:pt x="195" y="77"/>
                    <a:pt x="183" y="195"/>
                  </a:cubicBezTo>
                  <a:cubicBezTo>
                    <a:pt x="1" y="1854"/>
                    <a:pt x="1235" y="4059"/>
                    <a:pt x="2995" y="4382"/>
                  </a:cubicBezTo>
                  <a:cubicBezTo>
                    <a:pt x="3002" y="4384"/>
                    <a:pt x="3009" y="4385"/>
                    <a:pt x="3016" y="4385"/>
                  </a:cubicBezTo>
                  <a:cubicBezTo>
                    <a:pt x="3086" y="4385"/>
                    <a:pt x="3131" y="4296"/>
                    <a:pt x="3076" y="4241"/>
                  </a:cubicBezTo>
                  <a:cubicBezTo>
                    <a:pt x="2469" y="3674"/>
                    <a:pt x="1801" y="3290"/>
                    <a:pt x="1296" y="2582"/>
                  </a:cubicBezTo>
                  <a:cubicBezTo>
                    <a:pt x="790" y="1854"/>
                    <a:pt x="689" y="1004"/>
                    <a:pt x="567" y="134"/>
                  </a:cubicBezTo>
                  <a:cubicBezTo>
                    <a:pt x="550" y="41"/>
                    <a:pt x="484"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7"/>
            <p:cNvSpPr/>
            <p:nvPr/>
          </p:nvSpPr>
          <p:spPr>
            <a:xfrm>
              <a:off x="4926950" y="2861475"/>
              <a:ext cx="53900" cy="129275"/>
            </a:xfrm>
            <a:custGeom>
              <a:avLst/>
              <a:gdLst/>
              <a:ahLst/>
              <a:cxnLst/>
              <a:rect l="l" t="t" r="r" b="b"/>
              <a:pathLst>
                <a:path w="2156" h="5171" extrusionOk="0">
                  <a:moveTo>
                    <a:pt x="441" y="0"/>
                  </a:moveTo>
                  <a:cubicBezTo>
                    <a:pt x="355" y="0"/>
                    <a:pt x="273" y="46"/>
                    <a:pt x="263" y="144"/>
                  </a:cubicBezTo>
                  <a:cubicBezTo>
                    <a:pt x="0" y="1621"/>
                    <a:pt x="627" y="4292"/>
                    <a:pt x="1962" y="5162"/>
                  </a:cubicBezTo>
                  <a:cubicBezTo>
                    <a:pt x="1975" y="5168"/>
                    <a:pt x="1989" y="5171"/>
                    <a:pt x="2003" y="5171"/>
                  </a:cubicBezTo>
                  <a:cubicBezTo>
                    <a:pt x="2077" y="5171"/>
                    <a:pt x="2155" y="5088"/>
                    <a:pt x="2104" y="5020"/>
                  </a:cubicBezTo>
                  <a:cubicBezTo>
                    <a:pt x="1578" y="4271"/>
                    <a:pt x="1214" y="3543"/>
                    <a:pt x="991" y="2653"/>
                  </a:cubicBezTo>
                  <a:cubicBezTo>
                    <a:pt x="769" y="1824"/>
                    <a:pt x="809" y="974"/>
                    <a:pt x="648" y="144"/>
                  </a:cubicBezTo>
                  <a:cubicBezTo>
                    <a:pt x="627" y="51"/>
                    <a:pt x="531" y="0"/>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7"/>
            <p:cNvSpPr/>
            <p:nvPr/>
          </p:nvSpPr>
          <p:spPr>
            <a:xfrm>
              <a:off x="4957800" y="2867050"/>
              <a:ext cx="24625" cy="119375"/>
            </a:xfrm>
            <a:custGeom>
              <a:avLst/>
              <a:gdLst/>
              <a:ahLst/>
              <a:cxnLst/>
              <a:rect l="l" t="t" r="r" b="b"/>
              <a:pathLst>
                <a:path w="985" h="4775" extrusionOk="0">
                  <a:moveTo>
                    <a:pt x="655" y="0"/>
                  </a:moveTo>
                  <a:cubicBezTo>
                    <a:pt x="594" y="0"/>
                    <a:pt x="533" y="33"/>
                    <a:pt x="506" y="104"/>
                  </a:cubicBezTo>
                  <a:cubicBezTo>
                    <a:pt x="0" y="1439"/>
                    <a:pt x="202" y="3462"/>
                    <a:pt x="809" y="4736"/>
                  </a:cubicBezTo>
                  <a:cubicBezTo>
                    <a:pt x="823" y="4763"/>
                    <a:pt x="848" y="4774"/>
                    <a:pt x="874" y="4774"/>
                  </a:cubicBezTo>
                  <a:cubicBezTo>
                    <a:pt x="926" y="4774"/>
                    <a:pt x="985" y="4729"/>
                    <a:pt x="971" y="4676"/>
                  </a:cubicBezTo>
                  <a:cubicBezTo>
                    <a:pt x="789" y="3887"/>
                    <a:pt x="688" y="3138"/>
                    <a:pt x="668" y="2329"/>
                  </a:cubicBezTo>
                  <a:cubicBezTo>
                    <a:pt x="668" y="1601"/>
                    <a:pt x="850" y="872"/>
                    <a:pt x="809" y="144"/>
                  </a:cubicBezTo>
                  <a:cubicBezTo>
                    <a:pt x="809" y="53"/>
                    <a:pt x="733" y="0"/>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7"/>
            <p:cNvSpPr/>
            <p:nvPr/>
          </p:nvSpPr>
          <p:spPr>
            <a:xfrm>
              <a:off x="4983700" y="2856525"/>
              <a:ext cx="51500" cy="136350"/>
            </a:xfrm>
            <a:custGeom>
              <a:avLst/>
              <a:gdLst/>
              <a:ahLst/>
              <a:cxnLst/>
              <a:rect l="l" t="t" r="r" b="b"/>
              <a:pathLst>
                <a:path w="2060" h="5454" extrusionOk="0">
                  <a:moveTo>
                    <a:pt x="1499" y="1"/>
                  </a:moveTo>
                  <a:cubicBezTo>
                    <a:pt x="1405" y="1"/>
                    <a:pt x="1302" y="75"/>
                    <a:pt x="1291" y="201"/>
                  </a:cubicBezTo>
                  <a:cubicBezTo>
                    <a:pt x="1169" y="1091"/>
                    <a:pt x="1230" y="1981"/>
                    <a:pt x="1048" y="2891"/>
                  </a:cubicBezTo>
                  <a:cubicBezTo>
                    <a:pt x="846" y="3782"/>
                    <a:pt x="360" y="4510"/>
                    <a:pt x="16" y="5339"/>
                  </a:cubicBezTo>
                  <a:cubicBezTo>
                    <a:pt x="0" y="5402"/>
                    <a:pt x="59" y="5453"/>
                    <a:pt x="114" y="5453"/>
                  </a:cubicBezTo>
                  <a:cubicBezTo>
                    <a:pt x="129" y="5453"/>
                    <a:pt x="144" y="5449"/>
                    <a:pt x="158" y="5440"/>
                  </a:cubicBezTo>
                  <a:cubicBezTo>
                    <a:pt x="1533" y="4510"/>
                    <a:pt x="2059" y="1657"/>
                    <a:pt x="1655" y="140"/>
                  </a:cubicBezTo>
                  <a:cubicBezTo>
                    <a:pt x="1637" y="44"/>
                    <a:pt x="1570" y="1"/>
                    <a:pt x="1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7"/>
            <p:cNvSpPr/>
            <p:nvPr/>
          </p:nvSpPr>
          <p:spPr>
            <a:xfrm>
              <a:off x="4979425" y="2863800"/>
              <a:ext cx="84100" cy="128750"/>
            </a:xfrm>
            <a:custGeom>
              <a:avLst/>
              <a:gdLst/>
              <a:ahLst/>
              <a:cxnLst/>
              <a:rect l="l" t="t" r="r" b="b"/>
              <a:pathLst>
                <a:path w="3364" h="5150" extrusionOk="0">
                  <a:moveTo>
                    <a:pt x="2868" y="1"/>
                  </a:moveTo>
                  <a:cubicBezTo>
                    <a:pt x="2782" y="1"/>
                    <a:pt x="2696" y="51"/>
                    <a:pt x="2675" y="153"/>
                  </a:cubicBezTo>
                  <a:cubicBezTo>
                    <a:pt x="2514" y="1002"/>
                    <a:pt x="2493" y="1852"/>
                    <a:pt x="2170" y="2681"/>
                  </a:cubicBezTo>
                  <a:cubicBezTo>
                    <a:pt x="1806" y="3693"/>
                    <a:pt x="1037" y="4401"/>
                    <a:pt x="106" y="4907"/>
                  </a:cubicBezTo>
                  <a:cubicBezTo>
                    <a:pt x="0" y="4977"/>
                    <a:pt x="48" y="5140"/>
                    <a:pt x="157" y="5140"/>
                  </a:cubicBezTo>
                  <a:cubicBezTo>
                    <a:pt x="172" y="5140"/>
                    <a:pt x="189" y="5137"/>
                    <a:pt x="207" y="5129"/>
                  </a:cubicBezTo>
                  <a:lnTo>
                    <a:pt x="207" y="5149"/>
                  </a:lnTo>
                  <a:cubicBezTo>
                    <a:pt x="2210" y="4543"/>
                    <a:pt x="3363" y="2155"/>
                    <a:pt x="3060" y="153"/>
                  </a:cubicBezTo>
                  <a:cubicBezTo>
                    <a:pt x="3040" y="51"/>
                    <a:pt x="2954" y="1"/>
                    <a:pt x="2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4979025" y="2889225"/>
              <a:ext cx="107225" cy="105550"/>
            </a:xfrm>
            <a:custGeom>
              <a:avLst/>
              <a:gdLst/>
              <a:ahLst/>
              <a:cxnLst/>
              <a:rect l="l" t="t" r="r" b="b"/>
              <a:pathLst>
                <a:path w="4289" h="4222" extrusionOk="0">
                  <a:moveTo>
                    <a:pt x="4094" y="0"/>
                  </a:moveTo>
                  <a:cubicBezTo>
                    <a:pt x="4056" y="0"/>
                    <a:pt x="4018" y="14"/>
                    <a:pt x="3986" y="46"/>
                  </a:cubicBezTo>
                  <a:cubicBezTo>
                    <a:pt x="3501" y="653"/>
                    <a:pt x="3420" y="1543"/>
                    <a:pt x="3035" y="2211"/>
                  </a:cubicBezTo>
                  <a:cubicBezTo>
                    <a:pt x="2530" y="3121"/>
                    <a:pt x="1215" y="3849"/>
                    <a:pt x="183" y="3910"/>
                  </a:cubicBezTo>
                  <a:cubicBezTo>
                    <a:pt x="1" y="3930"/>
                    <a:pt x="1" y="4193"/>
                    <a:pt x="183" y="4193"/>
                  </a:cubicBezTo>
                  <a:lnTo>
                    <a:pt x="183" y="4213"/>
                  </a:lnTo>
                  <a:cubicBezTo>
                    <a:pt x="256" y="4219"/>
                    <a:pt x="328" y="4222"/>
                    <a:pt x="400" y="4222"/>
                  </a:cubicBezTo>
                  <a:cubicBezTo>
                    <a:pt x="2405" y="4222"/>
                    <a:pt x="4288" y="2100"/>
                    <a:pt x="4249" y="147"/>
                  </a:cubicBezTo>
                  <a:cubicBezTo>
                    <a:pt x="4249" y="64"/>
                    <a:pt x="4174" y="0"/>
                    <a:pt x="4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4886475" y="3019125"/>
              <a:ext cx="90550" cy="142950"/>
            </a:xfrm>
            <a:custGeom>
              <a:avLst/>
              <a:gdLst/>
              <a:ahLst/>
              <a:cxnLst/>
              <a:rect l="l" t="t" r="r" b="b"/>
              <a:pathLst>
                <a:path w="3622" h="5718" extrusionOk="0">
                  <a:moveTo>
                    <a:pt x="248" y="1"/>
                  </a:moveTo>
                  <a:cubicBezTo>
                    <a:pt x="126" y="1"/>
                    <a:pt x="1" y="85"/>
                    <a:pt x="1" y="231"/>
                  </a:cubicBezTo>
                  <a:cubicBezTo>
                    <a:pt x="21" y="1647"/>
                    <a:pt x="486" y="3063"/>
                    <a:pt x="1336" y="4196"/>
                  </a:cubicBezTo>
                  <a:cubicBezTo>
                    <a:pt x="1708" y="4693"/>
                    <a:pt x="2501" y="5718"/>
                    <a:pt x="3236" y="5718"/>
                  </a:cubicBezTo>
                  <a:cubicBezTo>
                    <a:pt x="3339" y="5718"/>
                    <a:pt x="3441" y="5698"/>
                    <a:pt x="3541" y="5653"/>
                  </a:cubicBezTo>
                  <a:cubicBezTo>
                    <a:pt x="3622" y="5633"/>
                    <a:pt x="3622" y="5491"/>
                    <a:pt x="3541" y="5450"/>
                  </a:cubicBezTo>
                  <a:lnTo>
                    <a:pt x="3561" y="5450"/>
                  </a:lnTo>
                  <a:cubicBezTo>
                    <a:pt x="1356" y="4500"/>
                    <a:pt x="911" y="2254"/>
                    <a:pt x="466" y="170"/>
                  </a:cubicBezTo>
                  <a:cubicBezTo>
                    <a:pt x="439" y="54"/>
                    <a:pt x="345" y="1"/>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a:off x="4925925" y="3002900"/>
              <a:ext cx="61575" cy="158350"/>
            </a:xfrm>
            <a:custGeom>
              <a:avLst/>
              <a:gdLst/>
              <a:ahLst/>
              <a:cxnLst/>
              <a:rect l="l" t="t" r="r" b="b"/>
              <a:pathLst>
                <a:path w="2463" h="6334" extrusionOk="0">
                  <a:moveTo>
                    <a:pt x="385" y="0"/>
                  </a:moveTo>
                  <a:cubicBezTo>
                    <a:pt x="279" y="0"/>
                    <a:pt x="173" y="71"/>
                    <a:pt x="163" y="213"/>
                  </a:cubicBezTo>
                  <a:cubicBezTo>
                    <a:pt x="1" y="2296"/>
                    <a:pt x="547" y="4865"/>
                    <a:pt x="2165" y="6302"/>
                  </a:cubicBezTo>
                  <a:cubicBezTo>
                    <a:pt x="2196" y="6324"/>
                    <a:pt x="2229" y="6333"/>
                    <a:pt x="2260" y="6333"/>
                  </a:cubicBezTo>
                  <a:cubicBezTo>
                    <a:pt x="2372" y="6333"/>
                    <a:pt x="2463" y="6210"/>
                    <a:pt x="2368" y="6099"/>
                  </a:cubicBezTo>
                  <a:lnTo>
                    <a:pt x="2368" y="6099"/>
                  </a:lnTo>
                  <a:lnTo>
                    <a:pt x="2368" y="6120"/>
                  </a:lnTo>
                  <a:cubicBezTo>
                    <a:pt x="810" y="4522"/>
                    <a:pt x="810" y="2296"/>
                    <a:pt x="608" y="213"/>
                  </a:cubicBezTo>
                  <a:cubicBezTo>
                    <a:pt x="597" y="71"/>
                    <a:pt x="491"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p:nvPr/>
          </p:nvSpPr>
          <p:spPr>
            <a:xfrm>
              <a:off x="4972700" y="3019325"/>
              <a:ext cx="50875" cy="137200"/>
            </a:xfrm>
            <a:custGeom>
              <a:avLst/>
              <a:gdLst/>
              <a:ahLst/>
              <a:cxnLst/>
              <a:rect l="l" t="t" r="r" b="b"/>
              <a:pathLst>
                <a:path w="2035" h="5488" extrusionOk="0">
                  <a:moveTo>
                    <a:pt x="1559" y="1"/>
                  </a:moveTo>
                  <a:cubicBezTo>
                    <a:pt x="1488" y="1"/>
                    <a:pt x="1417" y="41"/>
                    <a:pt x="1387" y="122"/>
                  </a:cubicBezTo>
                  <a:cubicBezTo>
                    <a:pt x="1164" y="769"/>
                    <a:pt x="1346" y="1639"/>
                    <a:pt x="1326" y="2327"/>
                  </a:cubicBezTo>
                  <a:cubicBezTo>
                    <a:pt x="1286" y="3359"/>
                    <a:pt x="1124" y="4674"/>
                    <a:pt x="112" y="5220"/>
                  </a:cubicBezTo>
                  <a:cubicBezTo>
                    <a:pt x="1" y="5294"/>
                    <a:pt x="60" y="5488"/>
                    <a:pt x="180" y="5488"/>
                  </a:cubicBezTo>
                  <a:cubicBezTo>
                    <a:pt x="191" y="5488"/>
                    <a:pt x="202" y="5486"/>
                    <a:pt x="213" y="5483"/>
                  </a:cubicBezTo>
                  <a:lnTo>
                    <a:pt x="234" y="5483"/>
                  </a:lnTo>
                  <a:cubicBezTo>
                    <a:pt x="1144" y="5139"/>
                    <a:pt x="1488" y="4249"/>
                    <a:pt x="1670" y="3359"/>
                  </a:cubicBezTo>
                  <a:cubicBezTo>
                    <a:pt x="1832" y="2448"/>
                    <a:pt x="2034" y="1012"/>
                    <a:pt x="1731" y="122"/>
                  </a:cubicBezTo>
                  <a:cubicBezTo>
                    <a:pt x="1700" y="41"/>
                    <a:pt x="1630"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7"/>
            <p:cNvSpPr/>
            <p:nvPr/>
          </p:nvSpPr>
          <p:spPr>
            <a:xfrm>
              <a:off x="4975300" y="3031050"/>
              <a:ext cx="90250" cy="126475"/>
            </a:xfrm>
            <a:custGeom>
              <a:avLst/>
              <a:gdLst/>
              <a:ahLst/>
              <a:cxnLst/>
              <a:rect l="l" t="t" r="r" b="b"/>
              <a:pathLst>
                <a:path w="3610" h="5059" extrusionOk="0">
                  <a:moveTo>
                    <a:pt x="3277" y="0"/>
                  </a:moveTo>
                  <a:cubicBezTo>
                    <a:pt x="3214" y="0"/>
                    <a:pt x="3151" y="37"/>
                    <a:pt x="3124" y="118"/>
                  </a:cubicBezTo>
                  <a:cubicBezTo>
                    <a:pt x="2820" y="887"/>
                    <a:pt x="2780" y="1737"/>
                    <a:pt x="2497" y="2526"/>
                  </a:cubicBezTo>
                  <a:cubicBezTo>
                    <a:pt x="2092" y="3638"/>
                    <a:pt x="1263" y="4387"/>
                    <a:pt x="150" y="4791"/>
                  </a:cubicBezTo>
                  <a:cubicBezTo>
                    <a:pt x="0" y="4847"/>
                    <a:pt x="41" y="5059"/>
                    <a:pt x="191" y="5059"/>
                  </a:cubicBezTo>
                  <a:cubicBezTo>
                    <a:pt x="204" y="5059"/>
                    <a:pt x="217" y="5057"/>
                    <a:pt x="231" y="5054"/>
                  </a:cubicBezTo>
                  <a:cubicBezTo>
                    <a:pt x="2335" y="4549"/>
                    <a:pt x="3609" y="2283"/>
                    <a:pt x="3447" y="159"/>
                  </a:cubicBezTo>
                  <a:cubicBezTo>
                    <a:pt x="3436" y="58"/>
                    <a:pt x="3356" y="0"/>
                    <a:pt x="3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7"/>
            <p:cNvSpPr/>
            <p:nvPr/>
          </p:nvSpPr>
          <p:spPr>
            <a:xfrm>
              <a:off x="4977000" y="3071200"/>
              <a:ext cx="123275" cy="90650"/>
            </a:xfrm>
            <a:custGeom>
              <a:avLst/>
              <a:gdLst/>
              <a:ahLst/>
              <a:cxnLst/>
              <a:rect l="l" t="t" r="r" b="b"/>
              <a:pathLst>
                <a:path w="4931" h="3626" extrusionOk="0">
                  <a:moveTo>
                    <a:pt x="4733" y="0"/>
                  </a:moveTo>
                  <a:cubicBezTo>
                    <a:pt x="4681" y="0"/>
                    <a:pt x="4628" y="27"/>
                    <a:pt x="4593" y="90"/>
                  </a:cubicBezTo>
                  <a:cubicBezTo>
                    <a:pt x="3582" y="1688"/>
                    <a:pt x="2186" y="3165"/>
                    <a:pt x="163" y="3327"/>
                  </a:cubicBezTo>
                  <a:cubicBezTo>
                    <a:pt x="1" y="3347"/>
                    <a:pt x="1" y="3590"/>
                    <a:pt x="163" y="3610"/>
                  </a:cubicBezTo>
                  <a:cubicBezTo>
                    <a:pt x="256" y="3621"/>
                    <a:pt x="352" y="3626"/>
                    <a:pt x="449" y="3626"/>
                  </a:cubicBezTo>
                  <a:cubicBezTo>
                    <a:pt x="2216" y="3626"/>
                    <a:pt x="4629" y="1937"/>
                    <a:pt x="4917" y="212"/>
                  </a:cubicBezTo>
                  <a:cubicBezTo>
                    <a:pt x="4930" y="93"/>
                    <a:pt x="4832" y="0"/>
                    <a:pt x="4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7"/>
            <p:cNvSpPr/>
            <p:nvPr/>
          </p:nvSpPr>
          <p:spPr>
            <a:xfrm>
              <a:off x="4910275" y="3231575"/>
              <a:ext cx="117325" cy="92875"/>
            </a:xfrm>
            <a:custGeom>
              <a:avLst/>
              <a:gdLst/>
              <a:ahLst/>
              <a:cxnLst/>
              <a:rect l="l" t="t" r="r" b="b"/>
              <a:pathLst>
                <a:path w="4693" h="3715" extrusionOk="0">
                  <a:moveTo>
                    <a:pt x="295" y="0"/>
                  </a:moveTo>
                  <a:cubicBezTo>
                    <a:pt x="152" y="0"/>
                    <a:pt x="0" y="138"/>
                    <a:pt x="40" y="311"/>
                  </a:cubicBezTo>
                  <a:cubicBezTo>
                    <a:pt x="503" y="1978"/>
                    <a:pt x="2223" y="3714"/>
                    <a:pt x="4032" y="3714"/>
                  </a:cubicBezTo>
                  <a:cubicBezTo>
                    <a:pt x="4198" y="3714"/>
                    <a:pt x="4365" y="3699"/>
                    <a:pt x="4531" y="3669"/>
                  </a:cubicBezTo>
                  <a:cubicBezTo>
                    <a:pt x="4693" y="3649"/>
                    <a:pt x="4652" y="3406"/>
                    <a:pt x="4511" y="3406"/>
                  </a:cubicBezTo>
                  <a:lnTo>
                    <a:pt x="4511" y="3426"/>
                  </a:lnTo>
                  <a:cubicBezTo>
                    <a:pt x="2528" y="3426"/>
                    <a:pt x="1234" y="1727"/>
                    <a:pt x="485" y="129"/>
                  </a:cubicBezTo>
                  <a:cubicBezTo>
                    <a:pt x="443" y="38"/>
                    <a:pt x="371"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7"/>
            <p:cNvSpPr/>
            <p:nvPr/>
          </p:nvSpPr>
          <p:spPr>
            <a:xfrm>
              <a:off x="4938400" y="3212400"/>
              <a:ext cx="86425" cy="104975"/>
            </a:xfrm>
            <a:custGeom>
              <a:avLst/>
              <a:gdLst/>
              <a:ahLst/>
              <a:cxnLst/>
              <a:rect l="l" t="t" r="r" b="b"/>
              <a:pathLst>
                <a:path w="3457" h="4199" extrusionOk="0">
                  <a:moveTo>
                    <a:pt x="241" y="0"/>
                  </a:moveTo>
                  <a:cubicBezTo>
                    <a:pt x="125" y="0"/>
                    <a:pt x="1" y="121"/>
                    <a:pt x="28" y="268"/>
                  </a:cubicBezTo>
                  <a:cubicBezTo>
                    <a:pt x="291" y="1867"/>
                    <a:pt x="1747" y="3647"/>
                    <a:pt x="3264" y="4193"/>
                  </a:cubicBezTo>
                  <a:cubicBezTo>
                    <a:pt x="3276" y="4197"/>
                    <a:pt x="3288" y="4199"/>
                    <a:pt x="3299" y="4199"/>
                  </a:cubicBezTo>
                  <a:cubicBezTo>
                    <a:pt x="3400" y="4199"/>
                    <a:pt x="3457" y="4046"/>
                    <a:pt x="3366" y="3991"/>
                  </a:cubicBezTo>
                  <a:cubicBezTo>
                    <a:pt x="1848" y="3020"/>
                    <a:pt x="1080" y="1705"/>
                    <a:pt x="392" y="107"/>
                  </a:cubicBezTo>
                  <a:cubicBezTo>
                    <a:pt x="358" y="32"/>
                    <a:pt x="301"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7"/>
            <p:cNvSpPr/>
            <p:nvPr/>
          </p:nvSpPr>
          <p:spPr>
            <a:xfrm>
              <a:off x="4967800" y="3209625"/>
              <a:ext cx="53325" cy="101000"/>
            </a:xfrm>
            <a:custGeom>
              <a:avLst/>
              <a:gdLst/>
              <a:ahLst/>
              <a:cxnLst/>
              <a:rect l="l" t="t" r="r" b="b"/>
              <a:pathLst>
                <a:path w="2133" h="4040" extrusionOk="0">
                  <a:moveTo>
                    <a:pt x="190" y="1"/>
                  </a:moveTo>
                  <a:cubicBezTo>
                    <a:pt x="94" y="1"/>
                    <a:pt x="1" y="83"/>
                    <a:pt x="25" y="218"/>
                  </a:cubicBezTo>
                  <a:cubicBezTo>
                    <a:pt x="207" y="1472"/>
                    <a:pt x="875" y="3191"/>
                    <a:pt x="1886" y="4021"/>
                  </a:cubicBezTo>
                  <a:cubicBezTo>
                    <a:pt x="1907" y="4034"/>
                    <a:pt x="1931" y="4039"/>
                    <a:pt x="1955" y="4039"/>
                  </a:cubicBezTo>
                  <a:cubicBezTo>
                    <a:pt x="2044" y="4039"/>
                    <a:pt x="2132" y="3959"/>
                    <a:pt x="2068" y="3879"/>
                  </a:cubicBezTo>
                  <a:cubicBezTo>
                    <a:pt x="1178" y="2706"/>
                    <a:pt x="875" y="1452"/>
                    <a:pt x="349" y="116"/>
                  </a:cubicBezTo>
                  <a:cubicBezTo>
                    <a:pt x="317" y="36"/>
                    <a:pt x="253"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7"/>
            <p:cNvSpPr/>
            <p:nvPr/>
          </p:nvSpPr>
          <p:spPr>
            <a:xfrm>
              <a:off x="5007250" y="3207600"/>
              <a:ext cx="22900" cy="107425"/>
            </a:xfrm>
            <a:custGeom>
              <a:avLst/>
              <a:gdLst/>
              <a:ahLst/>
              <a:cxnLst/>
              <a:rect l="l" t="t" r="r" b="b"/>
              <a:pathLst>
                <a:path w="916" h="4297" extrusionOk="0">
                  <a:moveTo>
                    <a:pt x="207" y="1"/>
                  </a:moveTo>
                  <a:cubicBezTo>
                    <a:pt x="101" y="1"/>
                    <a:pt x="1" y="83"/>
                    <a:pt x="25" y="218"/>
                  </a:cubicBezTo>
                  <a:cubicBezTo>
                    <a:pt x="369" y="1533"/>
                    <a:pt x="349" y="2929"/>
                    <a:pt x="713" y="4223"/>
                  </a:cubicBezTo>
                  <a:cubicBezTo>
                    <a:pt x="732" y="4272"/>
                    <a:pt x="779" y="4297"/>
                    <a:pt x="823" y="4297"/>
                  </a:cubicBezTo>
                  <a:cubicBezTo>
                    <a:pt x="871" y="4297"/>
                    <a:pt x="915" y="4266"/>
                    <a:pt x="915" y="4203"/>
                  </a:cubicBezTo>
                  <a:cubicBezTo>
                    <a:pt x="854" y="2868"/>
                    <a:pt x="895" y="1371"/>
                    <a:pt x="389" y="117"/>
                  </a:cubicBezTo>
                  <a:cubicBezTo>
                    <a:pt x="349" y="36"/>
                    <a:pt x="277"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5025450" y="3183825"/>
              <a:ext cx="28975" cy="132875"/>
            </a:xfrm>
            <a:custGeom>
              <a:avLst/>
              <a:gdLst/>
              <a:ahLst/>
              <a:cxnLst/>
              <a:rect l="l" t="t" r="r" b="b"/>
              <a:pathLst>
                <a:path w="1159" h="5315" extrusionOk="0">
                  <a:moveTo>
                    <a:pt x="669" y="0"/>
                  </a:moveTo>
                  <a:cubicBezTo>
                    <a:pt x="578" y="0"/>
                    <a:pt x="479" y="63"/>
                    <a:pt x="491" y="177"/>
                  </a:cubicBezTo>
                  <a:cubicBezTo>
                    <a:pt x="551" y="1897"/>
                    <a:pt x="571" y="3495"/>
                    <a:pt x="25" y="5154"/>
                  </a:cubicBezTo>
                  <a:cubicBezTo>
                    <a:pt x="0" y="5253"/>
                    <a:pt x="82" y="5314"/>
                    <a:pt x="163" y="5314"/>
                  </a:cubicBezTo>
                  <a:cubicBezTo>
                    <a:pt x="214" y="5314"/>
                    <a:pt x="265" y="5290"/>
                    <a:pt x="288" y="5235"/>
                  </a:cubicBezTo>
                  <a:cubicBezTo>
                    <a:pt x="915" y="3596"/>
                    <a:pt x="1158" y="1857"/>
                    <a:pt x="814" y="117"/>
                  </a:cubicBezTo>
                  <a:cubicBezTo>
                    <a:pt x="805" y="38"/>
                    <a:pt x="739"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5023150" y="3211775"/>
              <a:ext cx="52275" cy="106550"/>
            </a:xfrm>
            <a:custGeom>
              <a:avLst/>
              <a:gdLst/>
              <a:ahLst/>
              <a:cxnLst/>
              <a:rect l="l" t="t" r="r" b="b"/>
              <a:pathLst>
                <a:path w="2091" h="4262" extrusionOk="0">
                  <a:moveTo>
                    <a:pt x="1885" y="0"/>
                  </a:moveTo>
                  <a:cubicBezTo>
                    <a:pt x="1804" y="0"/>
                    <a:pt x="1722" y="42"/>
                    <a:pt x="1695" y="132"/>
                  </a:cubicBezTo>
                  <a:cubicBezTo>
                    <a:pt x="1412" y="1507"/>
                    <a:pt x="1473" y="3146"/>
                    <a:pt x="137" y="3975"/>
                  </a:cubicBezTo>
                  <a:cubicBezTo>
                    <a:pt x="1" y="4061"/>
                    <a:pt x="80" y="4261"/>
                    <a:pt x="218" y="4261"/>
                  </a:cubicBezTo>
                  <a:cubicBezTo>
                    <a:pt x="243" y="4261"/>
                    <a:pt x="271" y="4254"/>
                    <a:pt x="299" y="4238"/>
                  </a:cubicBezTo>
                  <a:cubicBezTo>
                    <a:pt x="1675" y="3449"/>
                    <a:pt x="1999" y="1669"/>
                    <a:pt x="2080" y="192"/>
                  </a:cubicBezTo>
                  <a:cubicBezTo>
                    <a:pt x="2091" y="68"/>
                    <a:pt x="1988" y="0"/>
                    <a:pt x="1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47"/>
          <p:cNvGrpSpPr/>
          <p:nvPr/>
        </p:nvGrpSpPr>
        <p:grpSpPr>
          <a:xfrm>
            <a:off x="7304254" y="4013405"/>
            <a:ext cx="333995" cy="993132"/>
            <a:chOff x="5107500" y="2803375"/>
            <a:chExt cx="195250" cy="580575"/>
          </a:xfrm>
        </p:grpSpPr>
        <p:sp>
          <p:nvSpPr>
            <p:cNvPr id="1683" name="Google Shape;1683;p47"/>
            <p:cNvSpPr/>
            <p:nvPr/>
          </p:nvSpPr>
          <p:spPr>
            <a:xfrm>
              <a:off x="5162125" y="2810800"/>
              <a:ext cx="67275" cy="573150"/>
            </a:xfrm>
            <a:custGeom>
              <a:avLst/>
              <a:gdLst/>
              <a:ahLst/>
              <a:cxnLst/>
              <a:rect l="l" t="t" r="r" b="b"/>
              <a:pathLst>
                <a:path w="2691" h="22926" extrusionOk="0">
                  <a:moveTo>
                    <a:pt x="1637" y="0"/>
                  </a:moveTo>
                  <a:cubicBezTo>
                    <a:pt x="1533" y="0"/>
                    <a:pt x="1435" y="68"/>
                    <a:pt x="1457" y="189"/>
                  </a:cubicBezTo>
                  <a:cubicBezTo>
                    <a:pt x="2043" y="4882"/>
                    <a:pt x="1295" y="9171"/>
                    <a:pt x="648" y="13804"/>
                  </a:cubicBezTo>
                  <a:cubicBezTo>
                    <a:pt x="263" y="16434"/>
                    <a:pt x="0" y="20682"/>
                    <a:pt x="1861" y="22887"/>
                  </a:cubicBezTo>
                  <a:cubicBezTo>
                    <a:pt x="1883" y="22914"/>
                    <a:pt x="1910" y="22925"/>
                    <a:pt x="1937" y="22925"/>
                  </a:cubicBezTo>
                  <a:cubicBezTo>
                    <a:pt x="2013" y="22925"/>
                    <a:pt x="2088" y="22840"/>
                    <a:pt x="2043" y="22766"/>
                  </a:cubicBezTo>
                  <a:cubicBezTo>
                    <a:pt x="1032" y="21309"/>
                    <a:pt x="931" y="19043"/>
                    <a:pt x="850" y="17364"/>
                  </a:cubicBezTo>
                  <a:cubicBezTo>
                    <a:pt x="769" y="15220"/>
                    <a:pt x="1214" y="13116"/>
                    <a:pt x="1578" y="11032"/>
                  </a:cubicBezTo>
                  <a:cubicBezTo>
                    <a:pt x="2185" y="7472"/>
                    <a:pt x="2691" y="3689"/>
                    <a:pt x="1841" y="148"/>
                  </a:cubicBezTo>
                  <a:cubicBezTo>
                    <a:pt x="1813" y="47"/>
                    <a:pt x="1723" y="0"/>
                    <a:pt x="1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7"/>
            <p:cNvSpPr/>
            <p:nvPr/>
          </p:nvSpPr>
          <p:spPr>
            <a:xfrm>
              <a:off x="5157050" y="2820700"/>
              <a:ext cx="57275" cy="97250"/>
            </a:xfrm>
            <a:custGeom>
              <a:avLst/>
              <a:gdLst/>
              <a:ahLst/>
              <a:cxnLst/>
              <a:rect l="l" t="t" r="r" b="b"/>
              <a:pathLst>
                <a:path w="2291" h="3890" extrusionOk="0">
                  <a:moveTo>
                    <a:pt x="456" y="0"/>
                  </a:moveTo>
                  <a:cubicBezTo>
                    <a:pt x="395" y="0"/>
                    <a:pt x="335" y="26"/>
                    <a:pt x="304" y="76"/>
                  </a:cubicBezTo>
                  <a:cubicBezTo>
                    <a:pt x="1" y="683"/>
                    <a:pt x="385" y="1715"/>
                    <a:pt x="608" y="2301"/>
                  </a:cubicBezTo>
                  <a:cubicBezTo>
                    <a:pt x="871" y="2989"/>
                    <a:pt x="1336" y="3677"/>
                    <a:pt x="2064" y="3879"/>
                  </a:cubicBezTo>
                  <a:cubicBezTo>
                    <a:pt x="2083" y="3887"/>
                    <a:pt x="2101" y="3890"/>
                    <a:pt x="2118" y="3890"/>
                  </a:cubicBezTo>
                  <a:cubicBezTo>
                    <a:pt x="2242" y="3890"/>
                    <a:pt x="2290" y="3708"/>
                    <a:pt x="2165" y="3637"/>
                  </a:cubicBezTo>
                  <a:cubicBezTo>
                    <a:pt x="1518" y="3212"/>
                    <a:pt x="1154" y="2564"/>
                    <a:pt x="911" y="1836"/>
                  </a:cubicBezTo>
                  <a:cubicBezTo>
                    <a:pt x="729" y="1270"/>
                    <a:pt x="851" y="602"/>
                    <a:pt x="608" y="76"/>
                  </a:cubicBezTo>
                  <a:cubicBezTo>
                    <a:pt x="577" y="26"/>
                    <a:pt x="517"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7"/>
            <p:cNvSpPr/>
            <p:nvPr/>
          </p:nvSpPr>
          <p:spPr>
            <a:xfrm>
              <a:off x="5116100" y="2830100"/>
              <a:ext cx="98125" cy="91450"/>
            </a:xfrm>
            <a:custGeom>
              <a:avLst/>
              <a:gdLst/>
              <a:ahLst/>
              <a:cxnLst/>
              <a:rect l="l" t="t" r="r" b="b"/>
              <a:pathLst>
                <a:path w="3925" h="3658" extrusionOk="0">
                  <a:moveTo>
                    <a:pt x="457" y="1"/>
                  </a:moveTo>
                  <a:cubicBezTo>
                    <a:pt x="352" y="1"/>
                    <a:pt x="255" y="62"/>
                    <a:pt x="223" y="206"/>
                  </a:cubicBezTo>
                  <a:cubicBezTo>
                    <a:pt x="0" y="1177"/>
                    <a:pt x="546" y="2128"/>
                    <a:pt x="1214" y="2795"/>
                  </a:cubicBezTo>
                  <a:cubicBezTo>
                    <a:pt x="1662" y="3243"/>
                    <a:pt x="2407" y="3658"/>
                    <a:pt x="3100" y="3658"/>
                  </a:cubicBezTo>
                  <a:cubicBezTo>
                    <a:pt x="3346" y="3658"/>
                    <a:pt x="3586" y="3605"/>
                    <a:pt x="3803" y="3483"/>
                  </a:cubicBezTo>
                  <a:cubicBezTo>
                    <a:pt x="3925" y="3422"/>
                    <a:pt x="3864" y="3261"/>
                    <a:pt x="3743" y="3261"/>
                  </a:cubicBezTo>
                  <a:lnTo>
                    <a:pt x="3743" y="3240"/>
                  </a:lnTo>
                  <a:cubicBezTo>
                    <a:pt x="2873" y="3180"/>
                    <a:pt x="2246" y="3058"/>
                    <a:pt x="1578" y="2431"/>
                  </a:cubicBezTo>
                  <a:cubicBezTo>
                    <a:pt x="1012" y="1905"/>
                    <a:pt x="648" y="1136"/>
                    <a:pt x="769" y="368"/>
                  </a:cubicBezTo>
                  <a:cubicBezTo>
                    <a:pt x="793" y="147"/>
                    <a:pt x="617"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7"/>
            <p:cNvSpPr/>
            <p:nvPr/>
          </p:nvSpPr>
          <p:spPr>
            <a:xfrm>
              <a:off x="5211050" y="2803375"/>
              <a:ext cx="41625" cy="114875"/>
            </a:xfrm>
            <a:custGeom>
              <a:avLst/>
              <a:gdLst/>
              <a:ahLst/>
              <a:cxnLst/>
              <a:rect l="l" t="t" r="r" b="b"/>
              <a:pathLst>
                <a:path w="1665" h="4595" extrusionOk="0">
                  <a:moveTo>
                    <a:pt x="1111" y="1"/>
                  </a:moveTo>
                  <a:cubicBezTo>
                    <a:pt x="1020" y="1"/>
                    <a:pt x="927" y="69"/>
                    <a:pt x="916" y="182"/>
                  </a:cubicBezTo>
                  <a:cubicBezTo>
                    <a:pt x="835" y="1760"/>
                    <a:pt x="1098" y="3015"/>
                    <a:pt x="66" y="4370"/>
                  </a:cubicBezTo>
                  <a:cubicBezTo>
                    <a:pt x="0" y="4469"/>
                    <a:pt x="95" y="4594"/>
                    <a:pt x="198" y="4594"/>
                  </a:cubicBezTo>
                  <a:cubicBezTo>
                    <a:pt x="222" y="4594"/>
                    <a:pt x="246" y="4588"/>
                    <a:pt x="268" y="4572"/>
                  </a:cubicBezTo>
                  <a:cubicBezTo>
                    <a:pt x="1482" y="3642"/>
                    <a:pt x="1664" y="1518"/>
                    <a:pt x="1280" y="142"/>
                  </a:cubicBezTo>
                  <a:cubicBezTo>
                    <a:pt x="1253" y="44"/>
                    <a:pt x="1183" y="1"/>
                    <a:pt x="1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7"/>
            <p:cNvSpPr/>
            <p:nvPr/>
          </p:nvSpPr>
          <p:spPr>
            <a:xfrm>
              <a:off x="5211675" y="2812900"/>
              <a:ext cx="73250" cy="109925"/>
            </a:xfrm>
            <a:custGeom>
              <a:avLst/>
              <a:gdLst/>
              <a:ahLst/>
              <a:cxnLst/>
              <a:rect l="l" t="t" r="r" b="b"/>
              <a:pathLst>
                <a:path w="2930" h="4397" extrusionOk="0">
                  <a:moveTo>
                    <a:pt x="2491" y="1"/>
                  </a:moveTo>
                  <a:cubicBezTo>
                    <a:pt x="2411" y="1"/>
                    <a:pt x="2334" y="50"/>
                    <a:pt x="2307" y="166"/>
                  </a:cubicBezTo>
                  <a:cubicBezTo>
                    <a:pt x="2084" y="833"/>
                    <a:pt x="2145" y="1602"/>
                    <a:pt x="2003" y="2310"/>
                  </a:cubicBezTo>
                  <a:cubicBezTo>
                    <a:pt x="1761" y="3362"/>
                    <a:pt x="1134" y="3847"/>
                    <a:pt x="142" y="4151"/>
                  </a:cubicBezTo>
                  <a:cubicBezTo>
                    <a:pt x="1" y="4191"/>
                    <a:pt x="21" y="4394"/>
                    <a:pt x="163" y="4394"/>
                  </a:cubicBezTo>
                  <a:cubicBezTo>
                    <a:pt x="202" y="4396"/>
                    <a:pt x="241" y="4397"/>
                    <a:pt x="279" y="4397"/>
                  </a:cubicBezTo>
                  <a:cubicBezTo>
                    <a:pt x="2272" y="4397"/>
                    <a:pt x="2930" y="1853"/>
                    <a:pt x="2712" y="206"/>
                  </a:cubicBezTo>
                  <a:cubicBezTo>
                    <a:pt x="2700" y="81"/>
                    <a:pt x="2593" y="1"/>
                    <a:pt x="2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7"/>
            <p:cNvSpPr/>
            <p:nvPr/>
          </p:nvSpPr>
          <p:spPr>
            <a:xfrm>
              <a:off x="5176775" y="2940400"/>
              <a:ext cx="28725" cy="101800"/>
            </a:xfrm>
            <a:custGeom>
              <a:avLst/>
              <a:gdLst/>
              <a:ahLst/>
              <a:cxnLst/>
              <a:rect l="l" t="t" r="r" b="b"/>
              <a:pathLst>
                <a:path w="1149" h="4072" extrusionOk="0">
                  <a:moveTo>
                    <a:pt x="468" y="1"/>
                  </a:moveTo>
                  <a:cubicBezTo>
                    <a:pt x="377" y="1"/>
                    <a:pt x="290" y="50"/>
                    <a:pt x="264" y="164"/>
                  </a:cubicBezTo>
                  <a:cubicBezTo>
                    <a:pt x="1" y="1256"/>
                    <a:pt x="1" y="3239"/>
                    <a:pt x="931" y="4048"/>
                  </a:cubicBezTo>
                  <a:cubicBezTo>
                    <a:pt x="959" y="4064"/>
                    <a:pt x="987" y="4072"/>
                    <a:pt x="1014" y="4072"/>
                  </a:cubicBezTo>
                  <a:cubicBezTo>
                    <a:pt x="1087" y="4072"/>
                    <a:pt x="1149" y="4015"/>
                    <a:pt x="1134" y="3926"/>
                  </a:cubicBezTo>
                  <a:cubicBezTo>
                    <a:pt x="1033" y="3299"/>
                    <a:pt x="790" y="2713"/>
                    <a:pt x="729" y="2065"/>
                  </a:cubicBezTo>
                  <a:cubicBezTo>
                    <a:pt x="668" y="1458"/>
                    <a:pt x="770" y="851"/>
                    <a:pt x="729" y="224"/>
                  </a:cubicBezTo>
                  <a:cubicBezTo>
                    <a:pt x="718" y="86"/>
                    <a:pt x="588"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7"/>
            <p:cNvSpPr/>
            <p:nvPr/>
          </p:nvSpPr>
          <p:spPr>
            <a:xfrm>
              <a:off x="5144425" y="2942575"/>
              <a:ext cx="60200" cy="101700"/>
            </a:xfrm>
            <a:custGeom>
              <a:avLst/>
              <a:gdLst/>
              <a:ahLst/>
              <a:cxnLst/>
              <a:rect l="l" t="t" r="r" b="b"/>
              <a:pathLst>
                <a:path w="2408" h="4068" extrusionOk="0">
                  <a:moveTo>
                    <a:pt x="618" y="0"/>
                  </a:moveTo>
                  <a:cubicBezTo>
                    <a:pt x="536" y="0"/>
                    <a:pt x="452" y="41"/>
                    <a:pt x="405" y="117"/>
                  </a:cubicBezTo>
                  <a:cubicBezTo>
                    <a:pt x="0" y="744"/>
                    <a:pt x="405" y="2100"/>
                    <a:pt x="647" y="2747"/>
                  </a:cubicBezTo>
                  <a:cubicBezTo>
                    <a:pt x="867" y="3333"/>
                    <a:pt x="1368" y="4067"/>
                    <a:pt x="2046" y="4067"/>
                  </a:cubicBezTo>
                  <a:cubicBezTo>
                    <a:pt x="2117" y="4067"/>
                    <a:pt x="2191" y="4059"/>
                    <a:pt x="2266" y="4042"/>
                  </a:cubicBezTo>
                  <a:cubicBezTo>
                    <a:pt x="2407" y="4001"/>
                    <a:pt x="2387" y="3819"/>
                    <a:pt x="2266" y="3779"/>
                  </a:cubicBezTo>
                  <a:cubicBezTo>
                    <a:pt x="1497" y="3495"/>
                    <a:pt x="1194" y="2929"/>
                    <a:pt x="991" y="2140"/>
                  </a:cubicBezTo>
                  <a:cubicBezTo>
                    <a:pt x="890" y="1756"/>
                    <a:pt x="850" y="1371"/>
                    <a:pt x="830" y="967"/>
                  </a:cubicBezTo>
                  <a:cubicBezTo>
                    <a:pt x="830" y="704"/>
                    <a:pt x="890" y="420"/>
                    <a:pt x="830" y="157"/>
                  </a:cubicBezTo>
                  <a:cubicBezTo>
                    <a:pt x="797" y="51"/>
                    <a:pt x="709" y="0"/>
                    <a:pt x="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5107500" y="2960675"/>
              <a:ext cx="99650" cy="93825"/>
            </a:xfrm>
            <a:custGeom>
              <a:avLst/>
              <a:gdLst/>
              <a:ahLst/>
              <a:cxnLst/>
              <a:rect l="l" t="t" r="r" b="b"/>
              <a:pathLst>
                <a:path w="3986" h="3753" extrusionOk="0">
                  <a:moveTo>
                    <a:pt x="590" y="1"/>
                  </a:moveTo>
                  <a:cubicBezTo>
                    <a:pt x="501" y="1"/>
                    <a:pt x="410" y="52"/>
                    <a:pt x="364" y="162"/>
                  </a:cubicBezTo>
                  <a:cubicBezTo>
                    <a:pt x="0" y="1032"/>
                    <a:pt x="648" y="2063"/>
                    <a:pt x="1214" y="2691"/>
                  </a:cubicBezTo>
                  <a:cubicBezTo>
                    <a:pt x="1779" y="3291"/>
                    <a:pt x="2637" y="3753"/>
                    <a:pt x="3465" y="3753"/>
                  </a:cubicBezTo>
                  <a:cubicBezTo>
                    <a:pt x="3586" y="3753"/>
                    <a:pt x="3706" y="3743"/>
                    <a:pt x="3824" y="3722"/>
                  </a:cubicBezTo>
                  <a:cubicBezTo>
                    <a:pt x="3986" y="3702"/>
                    <a:pt x="3986" y="3439"/>
                    <a:pt x="3824" y="3419"/>
                  </a:cubicBezTo>
                  <a:cubicBezTo>
                    <a:pt x="3015" y="3297"/>
                    <a:pt x="2327" y="3014"/>
                    <a:pt x="1720" y="2448"/>
                  </a:cubicBezTo>
                  <a:cubicBezTo>
                    <a:pt x="1012" y="1800"/>
                    <a:pt x="911" y="1113"/>
                    <a:pt x="830" y="222"/>
                  </a:cubicBezTo>
                  <a:cubicBezTo>
                    <a:pt x="807" y="78"/>
                    <a:pt x="700" y="1"/>
                    <a:pt x="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5198525" y="2942950"/>
              <a:ext cx="61525" cy="103075"/>
            </a:xfrm>
            <a:custGeom>
              <a:avLst/>
              <a:gdLst/>
              <a:ahLst/>
              <a:cxnLst/>
              <a:rect l="l" t="t" r="r" b="b"/>
              <a:pathLst>
                <a:path w="2461" h="4123" extrusionOk="0">
                  <a:moveTo>
                    <a:pt x="2242" y="1"/>
                  </a:moveTo>
                  <a:cubicBezTo>
                    <a:pt x="2173" y="1"/>
                    <a:pt x="2103" y="32"/>
                    <a:pt x="2064" y="102"/>
                  </a:cubicBezTo>
                  <a:cubicBezTo>
                    <a:pt x="1437" y="1296"/>
                    <a:pt x="1801" y="3420"/>
                    <a:pt x="142" y="3804"/>
                  </a:cubicBezTo>
                  <a:cubicBezTo>
                    <a:pt x="1" y="3824"/>
                    <a:pt x="21" y="4027"/>
                    <a:pt x="142" y="4067"/>
                  </a:cubicBezTo>
                  <a:cubicBezTo>
                    <a:pt x="256" y="4105"/>
                    <a:pt x="365" y="4122"/>
                    <a:pt x="469" y="4122"/>
                  </a:cubicBezTo>
                  <a:cubicBezTo>
                    <a:pt x="1832" y="4122"/>
                    <a:pt x="2411" y="1124"/>
                    <a:pt x="2449" y="203"/>
                  </a:cubicBezTo>
                  <a:cubicBezTo>
                    <a:pt x="2461" y="79"/>
                    <a:pt x="2351" y="1"/>
                    <a:pt x="2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5191900" y="2947725"/>
              <a:ext cx="110850" cy="109250"/>
            </a:xfrm>
            <a:custGeom>
              <a:avLst/>
              <a:gdLst/>
              <a:ahLst/>
              <a:cxnLst/>
              <a:rect l="l" t="t" r="r" b="b"/>
              <a:pathLst>
                <a:path w="4434" h="4370" extrusionOk="0">
                  <a:moveTo>
                    <a:pt x="4227" y="1"/>
                  </a:moveTo>
                  <a:cubicBezTo>
                    <a:pt x="4138" y="1"/>
                    <a:pt x="4045" y="52"/>
                    <a:pt x="4008" y="154"/>
                  </a:cubicBezTo>
                  <a:cubicBezTo>
                    <a:pt x="3664" y="1064"/>
                    <a:pt x="3583" y="1934"/>
                    <a:pt x="2916" y="2683"/>
                  </a:cubicBezTo>
                  <a:cubicBezTo>
                    <a:pt x="2228" y="3451"/>
                    <a:pt x="1115" y="3714"/>
                    <a:pt x="185" y="4038"/>
                  </a:cubicBezTo>
                  <a:cubicBezTo>
                    <a:pt x="1" y="4112"/>
                    <a:pt x="51" y="4370"/>
                    <a:pt x="214" y="4370"/>
                  </a:cubicBezTo>
                  <a:cubicBezTo>
                    <a:pt x="230" y="4370"/>
                    <a:pt x="248" y="4367"/>
                    <a:pt x="266" y="4362"/>
                  </a:cubicBezTo>
                  <a:cubicBezTo>
                    <a:pt x="1358" y="4058"/>
                    <a:pt x="2430" y="3815"/>
                    <a:pt x="3280" y="3026"/>
                  </a:cubicBezTo>
                  <a:cubicBezTo>
                    <a:pt x="3988" y="2359"/>
                    <a:pt x="4413" y="1165"/>
                    <a:pt x="4433" y="214"/>
                  </a:cubicBezTo>
                  <a:cubicBezTo>
                    <a:pt x="4433" y="72"/>
                    <a:pt x="4332" y="1"/>
                    <a:pt x="4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5154025" y="3083075"/>
              <a:ext cx="28225" cy="91175"/>
            </a:xfrm>
            <a:custGeom>
              <a:avLst/>
              <a:gdLst/>
              <a:ahLst/>
              <a:cxnLst/>
              <a:rect l="l" t="t" r="r" b="b"/>
              <a:pathLst>
                <a:path w="1129" h="3647" extrusionOk="0">
                  <a:moveTo>
                    <a:pt x="439" y="0"/>
                  </a:moveTo>
                  <a:cubicBezTo>
                    <a:pt x="351" y="0"/>
                    <a:pt x="263" y="49"/>
                    <a:pt x="223" y="161"/>
                  </a:cubicBezTo>
                  <a:cubicBezTo>
                    <a:pt x="0" y="748"/>
                    <a:pt x="81" y="1517"/>
                    <a:pt x="142" y="2124"/>
                  </a:cubicBezTo>
                  <a:cubicBezTo>
                    <a:pt x="203" y="2609"/>
                    <a:pt x="284" y="3398"/>
                    <a:pt x="789" y="3621"/>
                  </a:cubicBezTo>
                  <a:cubicBezTo>
                    <a:pt x="821" y="3638"/>
                    <a:pt x="853" y="3646"/>
                    <a:pt x="883" y="3646"/>
                  </a:cubicBezTo>
                  <a:cubicBezTo>
                    <a:pt x="1025" y="3646"/>
                    <a:pt x="1129" y="3471"/>
                    <a:pt x="1012" y="3338"/>
                  </a:cubicBezTo>
                  <a:lnTo>
                    <a:pt x="1012" y="3338"/>
                  </a:lnTo>
                  <a:lnTo>
                    <a:pt x="1012" y="3358"/>
                  </a:lnTo>
                  <a:cubicBezTo>
                    <a:pt x="344" y="2710"/>
                    <a:pt x="506" y="1112"/>
                    <a:pt x="668" y="283"/>
                  </a:cubicBezTo>
                  <a:cubicBezTo>
                    <a:pt x="705" y="112"/>
                    <a:pt x="572" y="0"/>
                    <a:pt x="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7"/>
            <p:cNvSpPr/>
            <p:nvPr/>
          </p:nvSpPr>
          <p:spPr>
            <a:xfrm>
              <a:off x="5117600" y="3077675"/>
              <a:ext cx="60150" cy="103625"/>
            </a:xfrm>
            <a:custGeom>
              <a:avLst/>
              <a:gdLst/>
              <a:ahLst/>
              <a:cxnLst/>
              <a:rect l="l" t="t" r="r" b="b"/>
              <a:pathLst>
                <a:path w="2406" h="4145" extrusionOk="0">
                  <a:moveTo>
                    <a:pt x="1001" y="0"/>
                  </a:moveTo>
                  <a:cubicBezTo>
                    <a:pt x="937" y="0"/>
                    <a:pt x="871" y="29"/>
                    <a:pt x="830" y="94"/>
                  </a:cubicBezTo>
                  <a:cubicBezTo>
                    <a:pt x="1" y="1389"/>
                    <a:pt x="952" y="3412"/>
                    <a:pt x="2125" y="4120"/>
                  </a:cubicBezTo>
                  <a:cubicBezTo>
                    <a:pt x="2155" y="4137"/>
                    <a:pt x="2184" y="4144"/>
                    <a:pt x="2210" y="4144"/>
                  </a:cubicBezTo>
                  <a:cubicBezTo>
                    <a:pt x="2340" y="4144"/>
                    <a:pt x="2405" y="3958"/>
                    <a:pt x="2287" y="3857"/>
                  </a:cubicBezTo>
                  <a:cubicBezTo>
                    <a:pt x="1660" y="3412"/>
                    <a:pt x="1296" y="2785"/>
                    <a:pt x="1114" y="2036"/>
                  </a:cubicBezTo>
                  <a:cubicBezTo>
                    <a:pt x="952" y="1389"/>
                    <a:pt x="1154" y="822"/>
                    <a:pt x="1174" y="175"/>
                  </a:cubicBezTo>
                  <a:cubicBezTo>
                    <a:pt x="1186" y="66"/>
                    <a:pt x="1097"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7"/>
            <p:cNvSpPr/>
            <p:nvPr/>
          </p:nvSpPr>
          <p:spPr>
            <a:xfrm>
              <a:off x="5108500" y="3074450"/>
              <a:ext cx="67300" cy="112100"/>
            </a:xfrm>
            <a:custGeom>
              <a:avLst/>
              <a:gdLst/>
              <a:ahLst/>
              <a:cxnLst/>
              <a:rect l="l" t="t" r="r" b="b"/>
              <a:pathLst>
                <a:path w="2692" h="4484" extrusionOk="0">
                  <a:moveTo>
                    <a:pt x="324" y="1"/>
                  </a:moveTo>
                  <a:cubicBezTo>
                    <a:pt x="208" y="1"/>
                    <a:pt x="92" y="82"/>
                    <a:pt x="82" y="243"/>
                  </a:cubicBezTo>
                  <a:cubicBezTo>
                    <a:pt x="1" y="1376"/>
                    <a:pt x="345" y="2590"/>
                    <a:pt x="1032" y="3521"/>
                  </a:cubicBezTo>
                  <a:cubicBezTo>
                    <a:pt x="1251" y="3807"/>
                    <a:pt x="1875" y="4484"/>
                    <a:pt x="2358" y="4484"/>
                  </a:cubicBezTo>
                  <a:cubicBezTo>
                    <a:pt x="2456" y="4484"/>
                    <a:pt x="2549" y="4456"/>
                    <a:pt x="2631" y="4391"/>
                  </a:cubicBezTo>
                  <a:cubicBezTo>
                    <a:pt x="2691" y="4350"/>
                    <a:pt x="2691" y="4269"/>
                    <a:pt x="2631" y="4209"/>
                  </a:cubicBezTo>
                  <a:cubicBezTo>
                    <a:pt x="2105" y="3844"/>
                    <a:pt x="1680" y="3602"/>
                    <a:pt x="1316" y="3055"/>
                  </a:cubicBezTo>
                  <a:cubicBezTo>
                    <a:pt x="729" y="2226"/>
                    <a:pt x="668" y="1214"/>
                    <a:pt x="567" y="243"/>
                  </a:cubicBezTo>
                  <a:cubicBezTo>
                    <a:pt x="557" y="82"/>
                    <a:pt x="441"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5178425" y="3084750"/>
              <a:ext cx="50975" cy="91075"/>
            </a:xfrm>
            <a:custGeom>
              <a:avLst/>
              <a:gdLst/>
              <a:ahLst/>
              <a:cxnLst/>
              <a:rect l="l" t="t" r="r" b="b"/>
              <a:pathLst>
                <a:path w="2039" h="3643" extrusionOk="0">
                  <a:moveTo>
                    <a:pt x="1630" y="1"/>
                  </a:moveTo>
                  <a:cubicBezTo>
                    <a:pt x="1578" y="1"/>
                    <a:pt x="1526" y="23"/>
                    <a:pt x="1493" y="74"/>
                  </a:cubicBezTo>
                  <a:cubicBezTo>
                    <a:pt x="1230" y="539"/>
                    <a:pt x="1250" y="1187"/>
                    <a:pt x="1088" y="1713"/>
                  </a:cubicBezTo>
                  <a:cubicBezTo>
                    <a:pt x="987" y="2037"/>
                    <a:pt x="825" y="2360"/>
                    <a:pt x="663" y="2664"/>
                  </a:cubicBezTo>
                  <a:cubicBezTo>
                    <a:pt x="481" y="2967"/>
                    <a:pt x="218" y="3149"/>
                    <a:pt x="36" y="3453"/>
                  </a:cubicBezTo>
                  <a:cubicBezTo>
                    <a:pt x="1" y="3540"/>
                    <a:pt x="57" y="3643"/>
                    <a:pt x="151" y="3643"/>
                  </a:cubicBezTo>
                  <a:cubicBezTo>
                    <a:pt x="166" y="3643"/>
                    <a:pt x="181" y="3640"/>
                    <a:pt x="198" y="3635"/>
                  </a:cubicBezTo>
                  <a:cubicBezTo>
                    <a:pt x="784" y="3513"/>
                    <a:pt x="1169" y="2745"/>
                    <a:pt x="1412" y="2259"/>
                  </a:cubicBezTo>
                  <a:cubicBezTo>
                    <a:pt x="1654" y="1693"/>
                    <a:pt x="2039" y="722"/>
                    <a:pt x="1796" y="115"/>
                  </a:cubicBezTo>
                  <a:cubicBezTo>
                    <a:pt x="1772" y="44"/>
                    <a:pt x="1701" y="1"/>
                    <a:pt x="1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7"/>
            <p:cNvSpPr/>
            <p:nvPr/>
          </p:nvSpPr>
          <p:spPr>
            <a:xfrm>
              <a:off x="5173100" y="3097400"/>
              <a:ext cx="90025" cy="87575"/>
            </a:xfrm>
            <a:custGeom>
              <a:avLst/>
              <a:gdLst/>
              <a:ahLst/>
              <a:cxnLst/>
              <a:rect l="l" t="t" r="r" b="b"/>
              <a:pathLst>
                <a:path w="3601" h="3503" extrusionOk="0">
                  <a:moveTo>
                    <a:pt x="3400" y="0"/>
                  </a:moveTo>
                  <a:cubicBezTo>
                    <a:pt x="3357" y="0"/>
                    <a:pt x="3315" y="16"/>
                    <a:pt x="3283" y="54"/>
                  </a:cubicBezTo>
                  <a:cubicBezTo>
                    <a:pt x="2859" y="539"/>
                    <a:pt x="2656" y="1247"/>
                    <a:pt x="2292" y="1773"/>
                  </a:cubicBezTo>
                  <a:cubicBezTo>
                    <a:pt x="1944" y="2331"/>
                    <a:pt x="1341" y="3158"/>
                    <a:pt x="612" y="3158"/>
                  </a:cubicBezTo>
                  <a:cubicBezTo>
                    <a:pt x="494" y="3158"/>
                    <a:pt x="373" y="3136"/>
                    <a:pt x="249" y="3088"/>
                  </a:cubicBezTo>
                  <a:cubicBezTo>
                    <a:pt x="232" y="3082"/>
                    <a:pt x="217" y="3079"/>
                    <a:pt x="202" y="3079"/>
                  </a:cubicBezTo>
                  <a:cubicBezTo>
                    <a:pt x="69" y="3079"/>
                    <a:pt x="0" y="3299"/>
                    <a:pt x="128" y="3371"/>
                  </a:cubicBezTo>
                  <a:lnTo>
                    <a:pt x="148" y="3371"/>
                  </a:lnTo>
                  <a:cubicBezTo>
                    <a:pt x="336" y="3463"/>
                    <a:pt x="520" y="3503"/>
                    <a:pt x="699" y="3503"/>
                  </a:cubicBezTo>
                  <a:cubicBezTo>
                    <a:pt x="1272" y="3503"/>
                    <a:pt x="1790" y="3095"/>
                    <a:pt x="2191" y="2663"/>
                  </a:cubicBezTo>
                  <a:cubicBezTo>
                    <a:pt x="2555" y="2279"/>
                    <a:pt x="2838" y="1834"/>
                    <a:pt x="3101" y="1369"/>
                  </a:cubicBezTo>
                  <a:cubicBezTo>
                    <a:pt x="3304" y="1025"/>
                    <a:pt x="3567" y="620"/>
                    <a:pt x="3587" y="195"/>
                  </a:cubicBezTo>
                  <a:cubicBezTo>
                    <a:pt x="3601" y="83"/>
                    <a:pt x="3498" y="0"/>
                    <a:pt x="3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7"/>
            <p:cNvSpPr/>
            <p:nvPr/>
          </p:nvSpPr>
          <p:spPr>
            <a:xfrm>
              <a:off x="5166200" y="3116575"/>
              <a:ext cx="118150" cy="78475"/>
            </a:xfrm>
            <a:custGeom>
              <a:avLst/>
              <a:gdLst/>
              <a:ahLst/>
              <a:cxnLst/>
              <a:rect l="l" t="t" r="r" b="b"/>
              <a:pathLst>
                <a:path w="4726" h="3139" extrusionOk="0">
                  <a:moveTo>
                    <a:pt x="4468" y="1"/>
                  </a:moveTo>
                  <a:cubicBezTo>
                    <a:pt x="4402" y="1"/>
                    <a:pt x="4336" y="34"/>
                    <a:pt x="4288" y="116"/>
                  </a:cubicBezTo>
                  <a:cubicBezTo>
                    <a:pt x="3612" y="1350"/>
                    <a:pt x="2654" y="2738"/>
                    <a:pt x="1225" y="2738"/>
                  </a:cubicBezTo>
                  <a:cubicBezTo>
                    <a:pt x="943" y="2738"/>
                    <a:pt x="643" y="2684"/>
                    <a:pt x="323" y="2564"/>
                  </a:cubicBezTo>
                  <a:cubicBezTo>
                    <a:pt x="300" y="2555"/>
                    <a:pt x="279" y="2551"/>
                    <a:pt x="259" y="2551"/>
                  </a:cubicBezTo>
                  <a:cubicBezTo>
                    <a:pt x="93" y="2551"/>
                    <a:pt x="1" y="2816"/>
                    <a:pt x="181" y="2888"/>
                  </a:cubicBezTo>
                  <a:cubicBezTo>
                    <a:pt x="542" y="3060"/>
                    <a:pt x="926" y="3139"/>
                    <a:pt x="1312" y="3139"/>
                  </a:cubicBezTo>
                  <a:cubicBezTo>
                    <a:pt x="2873" y="3139"/>
                    <a:pt x="4469" y="1851"/>
                    <a:pt x="4713" y="278"/>
                  </a:cubicBezTo>
                  <a:cubicBezTo>
                    <a:pt x="4726" y="130"/>
                    <a:pt x="4597" y="1"/>
                    <a:pt x="4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47"/>
          <p:cNvGrpSpPr/>
          <p:nvPr/>
        </p:nvGrpSpPr>
        <p:grpSpPr>
          <a:xfrm>
            <a:off x="878698" y="3565097"/>
            <a:ext cx="858866" cy="288444"/>
            <a:chOff x="248250" y="1792550"/>
            <a:chExt cx="1115700" cy="374700"/>
          </a:xfrm>
        </p:grpSpPr>
        <p:sp>
          <p:nvSpPr>
            <p:cNvPr id="1700" name="Google Shape;1700;p47"/>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7"/>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47"/>
          <p:cNvGrpSpPr/>
          <p:nvPr/>
        </p:nvGrpSpPr>
        <p:grpSpPr>
          <a:xfrm>
            <a:off x="8267217" y="2901920"/>
            <a:ext cx="705292" cy="288447"/>
            <a:chOff x="1722000" y="3433825"/>
            <a:chExt cx="1247200" cy="510075"/>
          </a:xfrm>
        </p:grpSpPr>
        <p:sp>
          <p:nvSpPr>
            <p:cNvPr id="1703" name="Google Shape;1703;p47"/>
            <p:cNvSpPr/>
            <p:nvPr/>
          </p:nvSpPr>
          <p:spPr>
            <a:xfrm>
              <a:off x="1971325" y="3739000"/>
              <a:ext cx="90550" cy="23900"/>
            </a:xfrm>
            <a:custGeom>
              <a:avLst/>
              <a:gdLst/>
              <a:ahLst/>
              <a:cxnLst/>
              <a:rect l="l" t="t" r="r" b="b"/>
              <a:pathLst>
                <a:path w="3622" h="956" extrusionOk="0">
                  <a:moveTo>
                    <a:pt x="1882" y="1"/>
                  </a:moveTo>
                  <a:cubicBezTo>
                    <a:pt x="1781" y="1"/>
                    <a:pt x="1012" y="62"/>
                    <a:pt x="1012" y="62"/>
                  </a:cubicBezTo>
                  <a:lnTo>
                    <a:pt x="1" y="62"/>
                  </a:lnTo>
                  <a:cubicBezTo>
                    <a:pt x="304" y="203"/>
                    <a:pt x="587" y="365"/>
                    <a:pt x="850" y="547"/>
                  </a:cubicBezTo>
                  <a:cubicBezTo>
                    <a:pt x="1250" y="823"/>
                    <a:pt x="1627" y="956"/>
                    <a:pt x="1995" y="956"/>
                  </a:cubicBezTo>
                  <a:cubicBezTo>
                    <a:pt x="2409" y="956"/>
                    <a:pt x="2810" y="788"/>
                    <a:pt x="3217" y="466"/>
                  </a:cubicBezTo>
                  <a:cubicBezTo>
                    <a:pt x="3359" y="365"/>
                    <a:pt x="3480" y="244"/>
                    <a:pt x="3622" y="122"/>
                  </a:cubicBezTo>
                  <a:cubicBezTo>
                    <a:pt x="3055" y="62"/>
                    <a:pt x="2489" y="2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7"/>
            <p:cNvSpPr/>
            <p:nvPr/>
          </p:nvSpPr>
          <p:spPr>
            <a:xfrm>
              <a:off x="2104350" y="3749625"/>
              <a:ext cx="159825" cy="68375"/>
            </a:xfrm>
            <a:custGeom>
              <a:avLst/>
              <a:gdLst/>
              <a:ahLst/>
              <a:cxnLst/>
              <a:rect l="l" t="t" r="r" b="b"/>
              <a:pathLst>
                <a:path w="6393" h="2735" extrusionOk="0">
                  <a:moveTo>
                    <a:pt x="0" y="1"/>
                  </a:moveTo>
                  <a:lnTo>
                    <a:pt x="0" y="1"/>
                  </a:lnTo>
                  <a:cubicBezTo>
                    <a:pt x="101" y="527"/>
                    <a:pt x="223" y="1033"/>
                    <a:pt x="445" y="1518"/>
                  </a:cubicBezTo>
                  <a:cubicBezTo>
                    <a:pt x="708" y="2084"/>
                    <a:pt x="1133" y="2327"/>
                    <a:pt x="1720" y="2327"/>
                  </a:cubicBezTo>
                  <a:cubicBezTo>
                    <a:pt x="1776" y="2327"/>
                    <a:pt x="1836" y="2330"/>
                    <a:pt x="1895" y="2330"/>
                  </a:cubicBezTo>
                  <a:cubicBezTo>
                    <a:pt x="1984" y="2330"/>
                    <a:pt x="2072" y="2323"/>
                    <a:pt x="2144" y="2287"/>
                  </a:cubicBezTo>
                  <a:cubicBezTo>
                    <a:pt x="2275" y="2243"/>
                    <a:pt x="2402" y="2226"/>
                    <a:pt x="2528" y="2226"/>
                  </a:cubicBezTo>
                  <a:cubicBezTo>
                    <a:pt x="2754" y="2226"/>
                    <a:pt x="2975" y="2282"/>
                    <a:pt x="3196" y="2347"/>
                  </a:cubicBezTo>
                  <a:cubicBezTo>
                    <a:pt x="3439" y="2449"/>
                    <a:pt x="3682" y="2570"/>
                    <a:pt x="3945" y="2631"/>
                  </a:cubicBezTo>
                  <a:cubicBezTo>
                    <a:pt x="4141" y="2673"/>
                    <a:pt x="4367" y="2734"/>
                    <a:pt x="4568" y="2734"/>
                  </a:cubicBezTo>
                  <a:cubicBezTo>
                    <a:pt x="4657" y="2734"/>
                    <a:pt x="4740" y="2722"/>
                    <a:pt x="4815" y="2691"/>
                  </a:cubicBezTo>
                  <a:cubicBezTo>
                    <a:pt x="5341" y="2489"/>
                    <a:pt x="5867" y="2226"/>
                    <a:pt x="6393" y="1983"/>
                  </a:cubicBezTo>
                  <a:cubicBezTo>
                    <a:pt x="4269" y="1113"/>
                    <a:pt x="2144" y="44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7"/>
            <p:cNvSpPr/>
            <p:nvPr/>
          </p:nvSpPr>
          <p:spPr>
            <a:xfrm>
              <a:off x="2593950" y="3871525"/>
              <a:ext cx="134500" cy="72375"/>
            </a:xfrm>
            <a:custGeom>
              <a:avLst/>
              <a:gdLst/>
              <a:ahLst/>
              <a:cxnLst/>
              <a:rect l="l" t="t" r="r" b="b"/>
              <a:pathLst>
                <a:path w="5380" h="2895" extrusionOk="0">
                  <a:moveTo>
                    <a:pt x="5380" y="0"/>
                  </a:moveTo>
                  <a:lnTo>
                    <a:pt x="5380" y="0"/>
                  </a:lnTo>
                  <a:cubicBezTo>
                    <a:pt x="4530" y="203"/>
                    <a:pt x="3660" y="385"/>
                    <a:pt x="2791" y="486"/>
                  </a:cubicBezTo>
                  <a:cubicBezTo>
                    <a:pt x="2062" y="587"/>
                    <a:pt x="1334" y="648"/>
                    <a:pt x="606" y="668"/>
                  </a:cubicBezTo>
                  <a:cubicBezTo>
                    <a:pt x="322" y="1214"/>
                    <a:pt x="140" y="1801"/>
                    <a:pt x="39" y="2428"/>
                  </a:cubicBezTo>
                  <a:cubicBezTo>
                    <a:pt x="1" y="2716"/>
                    <a:pt x="199" y="2895"/>
                    <a:pt x="531" y="2895"/>
                  </a:cubicBezTo>
                  <a:cubicBezTo>
                    <a:pt x="549" y="2895"/>
                    <a:pt x="567" y="2894"/>
                    <a:pt x="585" y="2893"/>
                  </a:cubicBezTo>
                  <a:cubicBezTo>
                    <a:pt x="707" y="2873"/>
                    <a:pt x="889" y="2832"/>
                    <a:pt x="1051" y="2792"/>
                  </a:cubicBezTo>
                  <a:cubicBezTo>
                    <a:pt x="2184" y="2489"/>
                    <a:pt x="3215" y="1963"/>
                    <a:pt x="4146" y="1275"/>
                  </a:cubicBezTo>
                  <a:cubicBezTo>
                    <a:pt x="4611" y="911"/>
                    <a:pt x="5036" y="486"/>
                    <a:pt x="5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7"/>
            <p:cNvSpPr/>
            <p:nvPr/>
          </p:nvSpPr>
          <p:spPr>
            <a:xfrm>
              <a:off x="1722000" y="3433825"/>
              <a:ext cx="1247200" cy="477800"/>
            </a:xfrm>
            <a:custGeom>
              <a:avLst/>
              <a:gdLst/>
              <a:ahLst/>
              <a:cxnLst/>
              <a:rect l="l" t="t" r="r" b="b"/>
              <a:pathLst>
                <a:path w="49888" h="19112" extrusionOk="0">
                  <a:moveTo>
                    <a:pt x="25424" y="0"/>
                  </a:moveTo>
                  <a:cubicBezTo>
                    <a:pt x="25087" y="0"/>
                    <a:pt x="24763" y="85"/>
                    <a:pt x="24458" y="292"/>
                  </a:cubicBezTo>
                  <a:cubicBezTo>
                    <a:pt x="23889" y="672"/>
                    <a:pt x="23248" y="820"/>
                    <a:pt x="22569" y="820"/>
                  </a:cubicBezTo>
                  <a:cubicBezTo>
                    <a:pt x="22524" y="820"/>
                    <a:pt x="22480" y="820"/>
                    <a:pt x="22435" y="818"/>
                  </a:cubicBezTo>
                  <a:cubicBezTo>
                    <a:pt x="22192" y="818"/>
                    <a:pt x="21959" y="827"/>
                    <a:pt x="21722" y="827"/>
                  </a:cubicBezTo>
                  <a:cubicBezTo>
                    <a:pt x="21604" y="827"/>
                    <a:pt x="21484" y="825"/>
                    <a:pt x="21363" y="818"/>
                  </a:cubicBezTo>
                  <a:cubicBezTo>
                    <a:pt x="21286" y="815"/>
                    <a:pt x="21211" y="813"/>
                    <a:pt x="21136" y="813"/>
                  </a:cubicBezTo>
                  <a:cubicBezTo>
                    <a:pt x="19965" y="813"/>
                    <a:pt x="19003" y="1258"/>
                    <a:pt x="18167" y="2113"/>
                  </a:cubicBezTo>
                  <a:cubicBezTo>
                    <a:pt x="17661" y="2659"/>
                    <a:pt x="17074" y="3125"/>
                    <a:pt x="16548" y="3630"/>
                  </a:cubicBezTo>
                  <a:cubicBezTo>
                    <a:pt x="16294" y="3885"/>
                    <a:pt x="16030" y="4016"/>
                    <a:pt x="15734" y="4016"/>
                  </a:cubicBezTo>
                  <a:cubicBezTo>
                    <a:pt x="15583" y="4016"/>
                    <a:pt x="15424" y="3982"/>
                    <a:pt x="15254" y="3914"/>
                  </a:cubicBezTo>
                  <a:cubicBezTo>
                    <a:pt x="15152" y="3873"/>
                    <a:pt x="15031" y="3873"/>
                    <a:pt x="14910" y="3833"/>
                  </a:cubicBezTo>
                  <a:cubicBezTo>
                    <a:pt x="14512" y="3700"/>
                    <a:pt x="14107" y="3668"/>
                    <a:pt x="13704" y="3668"/>
                  </a:cubicBezTo>
                  <a:cubicBezTo>
                    <a:pt x="13430" y="3668"/>
                    <a:pt x="13157" y="3683"/>
                    <a:pt x="12887" y="3691"/>
                  </a:cubicBezTo>
                  <a:cubicBezTo>
                    <a:pt x="12442" y="3711"/>
                    <a:pt x="12037" y="3893"/>
                    <a:pt x="11976" y="4399"/>
                  </a:cubicBezTo>
                  <a:cubicBezTo>
                    <a:pt x="11895" y="5087"/>
                    <a:pt x="11430" y="5370"/>
                    <a:pt x="10884" y="5674"/>
                  </a:cubicBezTo>
                  <a:cubicBezTo>
                    <a:pt x="10196" y="6038"/>
                    <a:pt x="9569" y="6463"/>
                    <a:pt x="8922" y="6887"/>
                  </a:cubicBezTo>
                  <a:cubicBezTo>
                    <a:pt x="8739" y="6989"/>
                    <a:pt x="8598" y="7150"/>
                    <a:pt x="8476" y="7312"/>
                  </a:cubicBezTo>
                  <a:cubicBezTo>
                    <a:pt x="8294" y="7515"/>
                    <a:pt x="8335" y="7697"/>
                    <a:pt x="8598" y="7778"/>
                  </a:cubicBezTo>
                  <a:cubicBezTo>
                    <a:pt x="8679" y="7818"/>
                    <a:pt x="8760" y="7818"/>
                    <a:pt x="8861" y="7838"/>
                  </a:cubicBezTo>
                  <a:cubicBezTo>
                    <a:pt x="8901" y="7838"/>
                    <a:pt x="8982" y="7879"/>
                    <a:pt x="8982" y="7919"/>
                  </a:cubicBezTo>
                  <a:cubicBezTo>
                    <a:pt x="8982" y="7960"/>
                    <a:pt x="8942" y="8041"/>
                    <a:pt x="8901" y="8061"/>
                  </a:cubicBezTo>
                  <a:cubicBezTo>
                    <a:pt x="8254" y="8343"/>
                    <a:pt x="7600" y="8564"/>
                    <a:pt x="6939" y="8564"/>
                  </a:cubicBezTo>
                  <a:cubicBezTo>
                    <a:pt x="6464" y="8564"/>
                    <a:pt x="5985" y="8450"/>
                    <a:pt x="5503" y="8162"/>
                  </a:cubicBezTo>
                  <a:cubicBezTo>
                    <a:pt x="5078" y="7899"/>
                    <a:pt x="4653" y="7616"/>
                    <a:pt x="4248" y="7333"/>
                  </a:cubicBezTo>
                  <a:cubicBezTo>
                    <a:pt x="3783" y="7009"/>
                    <a:pt x="3358" y="6604"/>
                    <a:pt x="2893" y="6301"/>
                  </a:cubicBezTo>
                  <a:cubicBezTo>
                    <a:pt x="2569" y="6078"/>
                    <a:pt x="2185" y="5876"/>
                    <a:pt x="1801" y="5734"/>
                  </a:cubicBezTo>
                  <a:cubicBezTo>
                    <a:pt x="1628" y="5675"/>
                    <a:pt x="1468" y="5646"/>
                    <a:pt x="1320" y="5646"/>
                  </a:cubicBezTo>
                  <a:cubicBezTo>
                    <a:pt x="861" y="5646"/>
                    <a:pt x="523" y="5927"/>
                    <a:pt x="324" y="6463"/>
                  </a:cubicBezTo>
                  <a:cubicBezTo>
                    <a:pt x="0" y="7292"/>
                    <a:pt x="41" y="8101"/>
                    <a:pt x="465" y="8870"/>
                  </a:cubicBezTo>
                  <a:cubicBezTo>
                    <a:pt x="931" y="9720"/>
                    <a:pt x="1477" y="10488"/>
                    <a:pt x="2225" y="11095"/>
                  </a:cubicBezTo>
                  <a:cubicBezTo>
                    <a:pt x="2428" y="11277"/>
                    <a:pt x="2407" y="11439"/>
                    <a:pt x="2266" y="11621"/>
                  </a:cubicBezTo>
                  <a:cubicBezTo>
                    <a:pt x="1962" y="11985"/>
                    <a:pt x="1659" y="12370"/>
                    <a:pt x="1376" y="12734"/>
                  </a:cubicBezTo>
                  <a:cubicBezTo>
                    <a:pt x="1194" y="12977"/>
                    <a:pt x="1012" y="13199"/>
                    <a:pt x="870" y="13462"/>
                  </a:cubicBezTo>
                  <a:cubicBezTo>
                    <a:pt x="587" y="14049"/>
                    <a:pt x="526" y="14696"/>
                    <a:pt x="789" y="15283"/>
                  </a:cubicBezTo>
                  <a:cubicBezTo>
                    <a:pt x="1050" y="15853"/>
                    <a:pt x="1573" y="16371"/>
                    <a:pt x="2380" y="16371"/>
                  </a:cubicBezTo>
                  <a:cubicBezTo>
                    <a:pt x="2575" y="16371"/>
                    <a:pt x="2786" y="16341"/>
                    <a:pt x="3014" y="16274"/>
                  </a:cubicBezTo>
                  <a:cubicBezTo>
                    <a:pt x="3904" y="15991"/>
                    <a:pt x="4673" y="15485"/>
                    <a:pt x="5341" y="14838"/>
                  </a:cubicBezTo>
                  <a:cubicBezTo>
                    <a:pt x="6130" y="14029"/>
                    <a:pt x="6899" y="13219"/>
                    <a:pt x="7647" y="12370"/>
                  </a:cubicBezTo>
                  <a:cubicBezTo>
                    <a:pt x="8005" y="11974"/>
                    <a:pt x="8381" y="11718"/>
                    <a:pt x="8906" y="11718"/>
                  </a:cubicBezTo>
                  <a:cubicBezTo>
                    <a:pt x="8944" y="11718"/>
                    <a:pt x="8983" y="11720"/>
                    <a:pt x="9023" y="11722"/>
                  </a:cubicBezTo>
                  <a:cubicBezTo>
                    <a:pt x="9238" y="11729"/>
                    <a:pt x="9457" y="11731"/>
                    <a:pt x="9675" y="11731"/>
                  </a:cubicBezTo>
                  <a:cubicBezTo>
                    <a:pt x="10113" y="11731"/>
                    <a:pt x="10553" y="11722"/>
                    <a:pt x="10985" y="11722"/>
                  </a:cubicBezTo>
                  <a:cubicBezTo>
                    <a:pt x="10985" y="11682"/>
                    <a:pt x="10985" y="11642"/>
                    <a:pt x="10985" y="11621"/>
                  </a:cubicBezTo>
                  <a:cubicBezTo>
                    <a:pt x="11936" y="11682"/>
                    <a:pt x="12887" y="11662"/>
                    <a:pt x="13817" y="11803"/>
                  </a:cubicBezTo>
                  <a:cubicBezTo>
                    <a:pt x="17014" y="12309"/>
                    <a:pt x="20048" y="13260"/>
                    <a:pt x="23002" y="14575"/>
                  </a:cubicBezTo>
                  <a:cubicBezTo>
                    <a:pt x="23305" y="14716"/>
                    <a:pt x="23690" y="14716"/>
                    <a:pt x="23872" y="15101"/>
                  </a:cubicBezTo>
                  <a:cubicBezTo>
                    <a:pt x="23568" y="15222"/>
                    <a:pt x="23265" y="15323"/>
                    <a:pt x="22981" y="15445"/>
                  </a:cubicBezTo>
                  <a:cubicBezTo>
                    <a:pt x="22395" y="15667"/>
                    <a:pt x="21808" y="15849"/>
                    <a:pt x="21242" y="16092"/>
                  </a:cubicBezTo>
                  <a:cubicBezTo>
                    <a:pt x="20938" y="16234"/>
                    <a:pt x="20655" y="16476"/>
                    <a:pt x="20695" y="16841"/>
                  </a:cubicBezTo>
                  <a:cubicBezTo>
                    <a:pt x="20716" y="17245"/>
                    <a:pt x="21060" y="17326"/>
                    <a:pt x="21383" y="17407"/>
                  </a:cubicBezTo>
                  <a:cubicBezTo>
                    <a:pt x="21404" y="17427"/>
                    <a:pt x="21444" y="17427"/>
                    <a:pt x="21464" y="17427"/>
                  </a:cubicBezTo>
                  <a:cubicBezTo>
                    <a:pt x="22152" y="17549"/>
                    <a:pt x="22759" y="17872"/>
                    <a:pt x="23244" y="18358"/>
                  </a:cubicBezTo>
                  <a:cubicBezTo>
                    <a:pt x="23727" y="18821"/>
                    <a:pt x="24284" y="19027"/>
                    <a:pt x="24932" y="19027"/>
                  </a:cubicBezTo>
                  <a:cubicBezTo>
                    <a:pt x="24963" y="19027"/>
                    <a:pt x="24994" y="19026"/>
                    <a:pt x="25025" y="19025"/>
                  </a:cubicBezTo>
                  <a:cubicBezTo>
                    <a:pt x="25214" y="19019"/>
                    <a:pt x="25402" y="19014"/>
                    <a:pt x="25590" y="19014"/>
                  </a:cubicBezTo>
                  <a:cubicBezTo>
                    <a:pt x="25967" y="19014"/>
                    <a:pt x="26340" y="19032"/>
                    <a:pt x="26704" y="19086"/>
                  </a:cubicBezTo>
                  <a:cubicBezTo>
                    <a:pt x="26808" y="19103"/>
                    <a:pt x="26907" y="19112"/>
                    <a:pt x="27003" y="19112"/>
                  </a:cubicBezTo>
                  <a:cubicBezTo>
                    <a:pt x="27262" y="19112"/>
                    <a:pt x="27494" y="19046"/>
                    <a:pt x="27715" y="18884"/>
                  </a:cubicBezTo>
                  <a:cubicBezTo>
                    <a:pt x="28302" y="18439"/>
                    <a:pt x="28889" y="17994"/>
                    <a:pt x="29455" y="17508"/>
                  </a:cubicBezTo>
                  <a:cubicBezTo>
                    <a:pt x="29667" y="17329"/>
                    <a:pt x="29879" y="17202"/>
                    <a:pt x="30144" y="17202"/>
                  </a:cubicBezTo>
                  <a:cubicBezTo>
                    <a:pt x="30208" y="17202"/>
                    <a:pt x="30275" y="17209"/>
                    <a:pt x="30345" y="17225"/>
                  </a:cubicBezTo>
                  <a:cubicBezTo>
                    <a:pt x="30507" y="17265"/>
                    <a:pt x="30689" y="17286"/>
                    <a:pt x="30871" y="17326"/>
                  </a:cubicBezTo>
                  <a:cubicBezTo>
                    <a:pt x="32157" y="17537"/>
                    <a:pt x="33449" y="17646"/>
                    <a:pt x="34745" y="17646"/>
                  </a:cubicBezTo>
                  <a:cubicBezTo>
                    <a:pt x="35691" y="17646"/>
                    <a:pt x="36639" y="17587"/>
                    <a:pt x="37588" y="17468"/>
                  </a:cubicBezTo>
                  <a:cubicBezTo>
                    <a:pt x="39186" y="17265"/>
                    <a:pt x="40723" y="16820"/>
                    <a:pt x="42281" y="16416"/>
                  </a:cubicBezTo>
                  <a:cubicBezTo>
                    <a:pt x="44304" y="15890"/>
                    <a:pt x="46044" y="14858"/>
                    <a:pt x="47723" y="13665"/>
                  </a:cubicBezTo>
                  <a:cubicBezTo>
                    <a:pt x="48067" y="13422"/>
                    <a:pt x="48411" y="13139"/>
                    <a:pt x="48512" y="12714"/>
                  </a:cubicBezTo>
                  <a:cubicBezTo>
                    <a:pt x="48593" y="12390"/>
                    <a:pt x="48775" y="12208"/>
                    <a:pt x="49058" y="12087"/>
                  </a:cubicBezTo>
                  <a:cubicBezTo>
                    <a:pt x="49159" y="12046"/>
                    <a:pt x="49260" y="11985"/>
                    <a:pt x="49361" y="11925"/>
                  </a:cubicBezTo>
                  <a:cubicBezTo>
                    <a:pt x="49847" y="11561"/>
                    <a:pt x="49887" y="11298"/>
                    <a:pt x="49503" y="10832"/>
                  </a:cubicBezTo>
                  <a:cubicBezTo>
                    <a:pt x="48957" y="10185"/>
                    <a:pt x="48350" y="9639"/>
                    <a:pt x="47642" y="9194"/>
                  </a:cubicBezTo>
                  <a:cubicBezTo>
                    <a:pt x="46954" y="8769"/>
                    <a:pt x="46246" y="8384"/>
                    <a:pt x="45599" y="7919"/>
                  </a:cubicBezTo>
                  <a:cubicBezTo>
                    <a:pt x="44405" y="7070"/>
                    <a:pt x="43090" y="6442"/>
                    <a:pt x="41735" y="5916"/>
                  </a:cubicBezTo>
                  <a:cubicBezTo>
                    <a:pt x="40926" y="5613"/>
                    <a:pt x="40137" y="5310"/>
                    <a:pt x="39307" y="5026"/>
                  </a:cubicBezTo>
                  <a:cubicBezTo>
                    <a:pt x="38842" y="4864"/>
                    <a:pt x="38518" y="4601"/>
                    <a:pt x="38215" y="4197"/>
                  </a:cubicBezTo>
                  <a:cubicBezTo>
                    <a:pt x="37547" y="3287"/>
                    <a:pt x="36839" y="2396"/>
                    <a:pt x="36111" y="1547"/>
                  </a:cubicBezTo>
                  <a:cubicBezTo>
                    <a:pt x="35747" y="1122"/>
                    <a:pt x="35302" y="738"/>
                    <a:pt x="34836" y="454"/>
                  </a:cubicBezTo>
                  <a:cubicBezTo>
                    <a:pt x="34428" y="202"/>
                    <a:pt x="34006" y="22"/>
                    <a:pt x="33570" y="22"/>
                  </a:cubicBezTo>
                  <a:cubicBezTo>
                    <a:pt x="33271" y="22"/>
                    <a:pt x="32964" y="107"/>
                    <a:pt x="32651" y="313"/>
                  </a:cubicBezTo>
                  <a:cubicBezTo>
                    <a:pt x="32450" y="458"/>
                    <a:pt x="32230" y="498"/>
                    <a:pt x="32005" y="498"/>
                  </a:cubicBezTo>
                  <a:cubicBezTo>
                    <a:pt x="31823" y="498"/>
                    <a:pt x="31638" y="472"/>
                    <a:pt x="31458" y="454"/>
                  </a:cubicBezTo>
                  <a:cubicBezTo>
                    <a:pt x="31073" y="414"/>
                    <a:pt x="30689" y="313"/>
                    <a:pt x="30305" y="313"/>
                  </a:cubicBezTo>
                  <a:cubicBezTo>
                    <a:pt x="29698" y="313"/>
                    <a:pt x="29455" y="636"/>
                    <a:pt x="29556" y="1243"/>
                  </a:cubicBezTo>
                  <a:cubicBezTo>
                    <a:pt x="29556" y="1344"/>
                    <a:pt x="29617" y="1466"/>
                    <a:pt x="29637" y="1567"/>
                  </a:cubicBezTo>
                  <a:cubicBezTo>
                    <a:pt x="29657" y="1628"/>
                    <a:pt x="29637" y="1729"/>
                    <a:pt x="29617" y="1729"/>
                  </a:cubicBezTo>
                  <a:cubicBezTo>
                    <a:pt x="29582" y="1740"/>
                    <a:pt x="29533" y="1752"/>
                    <a:pt x="29487" y="1752"/>
                  </a:cubicBezTo>
                  <a:cubicBezTo>
                    <a:pt x="29453" y="1752"/>
                    <a:pt x="29420" y="1746"/>
                    <a:pt x="29394" y="1729"/>
                  </a:cubicBezTo>
                  <a:cubicBezTo>
                    <a:pt x="29152" y="1567"/>
                    <a:pt x="28909" y="1385"/>
                    <a:pt x="28666" y="1223"/>
                  </a:cubicBezTo>
                  <a:cubicBezTo>
                    <a:pt x="27837" y="616"/>
                    <a:pt x="26906" y="232"/>
                    <a:pt x="25895" y="50"/>
                  </a:cubicBezTo>
                  <a:cubicBezTo>
                    <a:pt x="25735" y="18"/>
                    <a:pt x="25578" y="0"/>
                    <a:pt x="25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7" name="Google Shape;1707;p47"/>
          <p:cNvSpPr/>
          <p:nvPr/>
        </p:nvSpPr>
        <p:spPr>
          <a:xfrm>
            <a:off x="7732301" y="3629225"/>
            <a:ext cx="706584" cy="465082"/>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8" name="Google Shape;1708;p47"/>
          <p:cNvGrpSpPr/>
          <p:nvPr/>
        </p:nvGrpSpPr>
        <p:grpSpPr>
          <a:xfrm>
            <a:off x="190388" y="2881225"/>
            <a:ext cx="1314475" cy="465075"/>
            <a:chOff x="1694675" y="1750750"/>
            <a:chExt cx="1314475" cy="465075"/>
          </a:xfrm>
        </p:grpSpPr>
        <p:sp>
          <p:nvSpPr>
            <p:cNvPr id="1709" name="Google Shape;1709;p47"/>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7"/>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7"/>
          <p:cNvGrpSpPr/>
          <p:nvPr/>
        </p:nvGrpSpPr>
        <p:grpSpPr>
          <a:xfrm>
            <a:off x="7148988" y="3147172"/>
            <a:ext cx="858876" cy="356810"/>
            <a:chOff x="235075" y="2598900"/>
            <a:chExt cx="1140000" cy="473600"/>
          </a:xfrm>
        </p:grpSpPr>
        <p:sp>
          <p:nvSpPr>
            <p:cNvPr id="1713" name="Google Shape;1713;p47"/>
            <p:cNvSpPr/>
            <p:nvPr/>
          </p:nvSpPr>
          <p:spPr>
            <a:xfrm>
              <a:off x="904025" y="2598900"/>
              <a:ext cx="186800" cy="138750"/>
            </a:xfrm>
            <a:custGeom>
              <a:avLst/>
              <a:gdLst/>
              <a:ahLst/>
              <a:cxnLst/>
              <a:rect l="l" t="t" r="r" b="b"/>
              <a:pathLst>
                <a:path w="7472" h="5550" extrusionOk="0">
                  <a:moveTo>
                    <a:pt x="803" y="1"/>
                  </a:moveTo>
                  <a:cubicBezTo>
                    <a:pt x="59" y="1"/>
                    <a:pt x="0" y="428"/>
                    <a:pt x="209" y="998"/>
                  </a:cubicBezTo>
                  <a:cubicBezTo>
                    <a:pt x="230" y="1058"/>
                    <a:pt x="270" y="1099"/>
                    <a:pt x="290" y="1160"/>
                  </a:cubicBezTo>
                  <a:cubicBezTo>
                    <a:pt x="472" y="1503"/>
                    <a:pt x="553" y="1888"/>
                    <a:pt x="493" y="2272"/>
                  </a:cubicBezTo>
                  <a:cubicBezTo>
                    <a:pt x="432" y="2859"/>
                    <a:pt x="654" y="3304"/>
                    <a:pt x="958" y="3749"/>
                  </a:cubicBezTo>
                  <a:cubicBezTo>
                    <a:pt x="1261" y="4174"/>
                    <a:pt x="1524" y="4599"/>
                    <a:pt x="1727" y="5044"/>
                  </a:cubicBezTo>
                  <a:cubicBezTo>
                    <a:pt x="2111" y="5044"/>
                    <a:pt x="2475" y="5024"/>
                    <a:pt x="2839" y="5024"/>
                  </a:cubicBezTo>
                  <a:cubicBezTo>
                    <a:pt x="3628" y="5024"/>
                    <a:pt x="4296" y="5064"/>
                    <a:pt x="4923" y="5145"/>
                  </a:cubicBezTo>
                  <a:cubicBezTo>
                    <a:pt x="5813" y="5266"/>
                    <a:pt x="6663" y="5388"/>
                    <a:pt x="7472" y="5549"/>
                  </a:cubicBezTo>
                  <a:cubicBezTo>
                    <a:pt x="7452" y="5509"/>
                    <a:pt x="7452" y="5489"/>
                    <a:pt x="7431" y="5448"/>
                  </a:cubicBezTo>
                  <a:cubicBezTo>
                    <a:pt x="6602" y="3911"/>
                    <a:pt x="5449" y="2636"/>
                    <a:pt x="4114" y="1544"/>
                  </a:cubicBezTo>
                  <a:cubicBezTo>
                    <a:pt x="3547" y="1079"/>
                    <a:pt x="2880" y="735"/>
                    <a:pt x="2212" y="391"/>
                  </a:cubicBezTo>
                  <a:cubicBezTo>
                    <a:pt x="1828" y="209"/>
                    <a:pt x="1383" y="148"/>
                    <a:pt x="958" y="6"/>
                  </a:cubicBezTo>
                  <a:cubicBezTo>
                    <a:pt x="903" y="3"/>
                    <a:pt x="852" y="1"/>
                    <a:pt x="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7"/>
            <p:cNvSpPr/>
            <p:nvPr/>
          </p:nvSpPr>
          <p:spPr>
            <a:xfrm>
              <a:off x="495025" y="2750550"/>
              <a:ext cx="167950" cy="87750"/>
            </a:xfrm>
            <a:custGeom>
              <a:avLst/>
              <a:gdLst/>
              <a:ahLst/>
              <a:cxnLst/>
              <a:rect l="l" t="t" r="r" b="b"/>
              <a:pathLst>
                <a:path w="6718" h="3510" extrusionOk="0">
                  <a:moveTo>
                    <a:pt x="2584" y="1"/>
                  </a:moveTo>
                  <a:cubicBezTo>
                    <a:pt x="2123" y="1"/>
                    <a:pt x="1734" y="258"/>
                    <a:pt x="1478" y="697"/>
                  </a:cubicBezTo>
                  <a:cubicBezTo>
                    <a:pt x="1377" y="879"/>
                    <a:pt x="1296" y="1061"/>
                    <a:pt x="1194" y="1243"/>
                  </a:cubicBezTo>
                  <a:cubicBezTo>
                    <a:pt x="790" y="1992"/>
                    <a:pt x="405" y="2741"/>
                    <a:pt x="1" y="3509"/>
                  </a:cubicBezTo>
                  <a:lnTo>
                    <a:pt x="608" y="3509"/>
                  </a:lnTo>
                  <a:cubicBezTo>
                    <a:pt x="1417" y="3489"/>
                    <a:pt x="2125" y="3347"/>
                    <a:pt x="2752" y="3084"/>
                  </a:cubicBezTo>
                  <a:cubicBezTo>
                    <a:pt x="3379" y="2821"/>
                    <a:pt x="4027" y="2538"/>
                    <a:pt x="4634" y="2275"/>
                  </a:cubicBezTo>
                  <a:cubicBezTo>
                    <a:pt x="4957" y="2134"/>
                    <a:pt x="5281" y="1992"/>
                    <a:pt x="5605" y="1871"/>
                  </a:cubicBezTo>
                  <a:cubicBezTo>
                    <a:pt x="5969" y="1709"/>
                    <a:pt x="6353" y="1547"/>
                    <a:pt x="6717" y="1385"/>
                  </a:cubicBezTo>
                  <a:cubicBezTo>
                    <a:pt x="5564" y="495"/>
                    <a:pt x="4168" y="192"/>
                    <a:pt x="2732" y="9"/>
                  </a:cubicBezTo>
                  <a:cubicBezTo>
                    <a:pt x="2682" y="4"/>
                    <a:pt x="2633"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7"/>
            <p:cNvSpPr/>
            <p:nvPr/>
          </p:nvSpPr>
          <p:spPr>
            <a:xfrm>
              <a:off x="692775" y="2678625"/>
              <a:ext cx="214975" cy="93925"/>
            </a:xfrm>
            <a:custGeom>
              <a:avLst/>
              <a:gdLst/>
              <a:ahLst/>
              <a:cxnLst/>
              <a:rect l="l" t="t" r="r" b="b"/>
              <a:pathLst>
                <a:path w="8599" h="3757" extrusionOk="0">
                  <a:moveTo>
                    <a:pt x="5418" y="1"/>
                  </a:moveTo>
                  <a:cubicBezTo>
                    <a:pt x="4956" y="1"/>
                    <a:pt x="4505" y="178"/>
                    <a:pt x="4067" y="540"/>
                  </a:cubicBezTo>
                  <a:cubicBezTo>
                    <a:pt x="3703" y="863"/>
                    <a:pt x="3278" y="1086"/>
                    <a:pt x="2793" y="1126"/>
                  </a:cubicBezTo>
                  <a:cubicBezTo>
                    <a:pt x="1842" y="1207"/>
                    <a:pt x="1235" y="1733"/>
                    <a:pt x="770" y="2522"/>
                  </a:cubicBezTo>
                  <a:cubicBezTo>
                    <a:pt x="507" y="2947"/>
                    <a:pt x="264" y="3352"/>
                    <a:pt x="1" y="3756"/>
                  </a:cubicBezTo>
                  <a:cubicBezTo>
                    <a:pt x="2165" y="2886"/>
                    <a:pt x="4411" y="2421"/>
                    <a:pt x="7102" y="2017"/>
                  </a:cubicBezTo>
                  <a:cubicBezTo>
                    <a:pt x="7324" y="1996"/>
                    <a:pt x="7547" y="1956"/>
                    <a:pt x="7789" y="1956"/>
                  </a:cubicBezTo>
                  <a:cubicBezTo>
                    <a:pt x="8052" y="1956"/>
                    <a:pt x="8336" y="1936"/>
                    <a:pt x="8599" y="1936"/>
                  </a:cubicBezTo>
                  <a:cubicBezTo>
                    <a:pt x="7992" y="1329"/>
                    <a:pt x="7324" y="823"/>
                    <a:pt x="6616" y="378"/>
                  </a:cubicBezTo>
                  <a:cubicBezTo>
                    <a:pt x="6208" y="128"/>
                    <a:pt x="5809" y="1"/>
                    <a:pt x="5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7"/>
            <p:cNvSpPr/>
            <p:nvPr/>
          </p:nvSpPr>
          <p:spPr>
            <a:xfrm>
              <a:off x="720600" y="2993525"/>
              <a:ext cx="202325" cy="78975"/>
            </a:xfrm>
            <a:custGeom>
              <a:avLst/>
              <a:gdLst/>
              <a:ahLst/>
              <a:cxnLst/>
              <a:rect l="l" t="t" r="r" b="b"/>
              <a:pathLst>
                <a:path w="8093" h="3159" extrusionOk="0">
                  <a:moveTo>
                    <a:pt x="1" y="1"/>
                  </a:moveTo>
                  <a:lnTo>
                    <a:pt x="1" y="1"/>
                  </a:lnTo>
                  <a:cubicBezTo>
                    <a:pt x="304" y="790"/>
                    <a:pt x="850" y="1377"/>
                    <a:pt x="1538" y="1862"/>
                  </a:cubicBezTo>
                  <a:cubicBezTo>
                    <a:pt x="1943" y="2145"/>
                    <a:pt x="2367" y="2428"/>
                    <a:pt x="2752" y="2752"/>
                  </a:cubicBezTo>
                  <a:cubicBezTo>
                    <a:pt x="3068" y="3003"/>
                    <a:pt x="3384" y="3159"/>
                    <a:pt x="3729" y="3159"/>
                  </a:cubicBezTo>
                  <a:cubicBezTo>
                    <a:pt x="3913" y="3159"/>
                    <a:pt x="4105" y="3114"/>
                    <a:pt x="4310" y="3015"/>
                  </a:cubicBezTo>
                  <a:cubicBezTo>
                    <a:pt x="4581" y="2879"/>
                    <a:pt x="4861" y="2811"/>
                    <a:pt x="5144" y="2811"/>
                  </a:cubicBezTo>
                  <a:cubicBezTo>
                    <a:pt x="5323" y="2811"/>
                    <a:pt x="5504" y="2839"/>
                    <a:pt x="5685" y="2894"/>
                  </a:cubicBezTo>
                  <a:cubicBezTo>
                    <a:pt x="5827" y="2934"/>
                    <a:pt x="5989" y="2934"/>
                    <a:pt x="6231" y="2954"/>
                  </a:cubicBezTo>
                  <a:cubicBezTo>
                    <a:pt x="6434" y="2914"/>
                    <a:pt x="6737" y="2894"/>
                    <a:pt x="7000" y="2772"/>
                  </a:cubicBezTo>
                  <a:cubicBezTo>
                    <a:pt x="7364" y="2611"/>
                    <a:pt x="7708" y="2368"/>
                    <a:pt x="8072" y="2165"/>
                  </a:cubicBezTo>
                  <a:lnTo>
                    <a:pt x="8093" y="2165"/>
                  </a:lnTo>
                  <a:cubicBezTo>
                    <a:pt x="7728" y="2085"/>
                    <a:pt x="7364" y="2004"/>
                    <a:pt x="7020" y="1923"/>
                  </a:cubicBezTo>
                  <a:cubicBezTo>
                    <a:pt x="6029" y="1680"/>
                    <a:pt x="5018" y="1397"/>
                    <a:pt x="4047" y="1114"/>
                  </a:cubicBezTo>
                  <a:lnTo>
                    <a:pt x="4067" y="1114"/>
                  </a:lnTo>
                  <a:cubicBezTo>
                    <a:pt x="3500" y="952"/>
                    <a:pt x="2934" y="790"/>
                    <a:pt x="2388" y="648"/>
                  </a:cubicBezTo>
                  <a:cubicBezTo>
                    <a:pt x="1578" y="426"/>
                    <a:pt x="789" y="2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7"/>
            <p:cNvSpPr/>
            <p:nvPr/>
          </p:nvSpPr>
          <p:spPr>
            <a:xfrm>
              <a:off x="498075" y="2948525"/>
              <a:ext cx="153250" cy="62325"/>
            </a:xfrm>
            <a:custGeom>
              <a:avLst/>
              <a:gdLst/>
              <a:ahLst/>
              <a:cxnLst/>
              <a:rect l="l" t="t" r="r" b="b"/>
              <a:pathLst>
                <a:path w="6130" h="2493" extrusionOk="0">
                  <a:moveTo>
                    <a:pt x="344" y="0"/>
                  </a:moveTo>
                  <a:cubicBezTo>
                    <a:pt x="223" y="0"/>
                    <a:pt x="122" y="21"/>
                    <a:pt x="0" y="21"/>
                  </a:cubicBezTo>
                  <a:cubicBezTo>
                    <a:pt x="263" y="304"/>
                    <a:pt x="506" y="607"/>
                    <a:pt x="749" y="891"/>
                  </a:cubicBezTo>
                  <a:cubicBezTo>
                    <a:pt x="1174" y="1417"/>
                    <a:pt x="1700" y="1781"/>
                    <a:pt x="2246" y="2145"/>
                  </a:cubicBezTo>
                  <a:cubicBezTo>
                    <a:pt x="2606" y="2381"/>
                    <a:pt x="2978" y="2492"/>
                    <a:pt x="3356" y="2492"/>
                  </a:cubicBezTo>
                  <a:cubicBezTo>
                    <a:pt x="3658" y="2492"/>
                    <a:pt x="3963" y="2421"/>
                    <a:pt x="4269" y="2286"/>
                  </a:cubicBezTo>
                  <a:cubicBezTo>
                    <a:pt x="4572" y="2165"/>
                    <a:pt x="4855" y="1963"/>
                    <a:pt x="5118" y="1781"/>
                  </a:cubicBezTo>
                  <a:cubicBezTo>
                    <a:pt x="5462" y="1558"/>
                    <a:pt x="5806" y="1315"/>
                    <a:pt x="6130" y="1073"/>
                  </a:cubicBezTo>
                  <a:cubicBezTo>
                    <a:pt x="5301" y="830"/>
                    <a:pt x="4451" y="607"/>
                    <a:pt x="3642" y="385"/>
                  </a:cubicBezTo>
                  <a:cubicBezTo>
                    <a:pt x="2671" y="142"/>
                    <a:pt x="1639" y="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7"/>
            <p:cNvSpPr/>
            <p:nvPr/>
          </p:nvSpPr>
          <p:spPr>
            <a:xfrm>
              <a:off x="235075" y="2738450"/>
              <a:ext cx="1140000" cy="310750"/>
            </a:xfrm>
            <a:custGeom>
              <a:avLst/>
              <a:gdLst/>
              <a:ahLst/>
              <a:cxnLst/>
              <a:rect l="l" t="t" r="r" b="b"/>
              <a:pathLst>
                <a:path w="45600" h="12430" extrusionOk="0">
                  <a:moveTo>
                    <a:pt x="29620" y="1"/>
                  </a:moveTo>
                  <a:cubicBezTo>
                    <a:pt x="28456" y="1"/>
                    <a:pt x="27287" y="83"/>
                    <a:pt x="26118" y="109"/>
                  </a:cubicBezTo>
                  <a:cubicBezTo>
                    <a:pt x="25915" y="109"/>
                    <a:pt x="25693" y="129"/>
                    <a:pt x="25491" y="170"/>
                  </a:cubicBezTo>
                  <a:cubicBezTo>
                    <a:pt x="23022" y="534"/>
                    <a:pt x="20575" y="999"/>
                    <a:pt x="18268" y="1970"/>
                  </a:cubicBezTo>
                  <a:cubicBezTo>
                    <a:pt x="17581" y="2274"/>
                    <a:pt x="16893" y="2557"/>
                    <a:pt x="16225" y="2840"/>
                  </a:cubicBezTo>
                  <a:cubicBezTo>
                    <a:pt x="15254" y="3265"/>
                    <a:pt x="14324" y="3670"/>
                    <a:pt x="13352" y="4074"/>
                  </a:cubicBezTo>
                  <a:cubicBezTo>
                    <a:pt x="12604" y="4378"/>
                    <a:pt x="11815" y="4519"/>
                    <a:pt x="11006" y="4539"/>
                  </a:cubicBezTo>
                  <a:cubicBezTo>
                    <a:pt x="10936" y="4541"/>
                    <a:pt x="10867" y="4542"/>
                    <a:pt x="10797" y="4542"/>
                  </a:cubicBezTo>
                  <a:cubicBezTo>
                    <a:pt x="9420" y="4542"/>
                    <a:pt x="8134" y="4161"/>
                    <a:pt x="6940" y="3467"/>
                  </a:cubicBezTo>
                  <a:cubicBezTo>
                    <a:pt x="5827" y="2840"/>
                    <a:pt x="4714" y="2213"/>
                    <a:pt x="3561" y="1647"/>
                  </a:cubicBezTo>
                  <a:cubicBezTo>
                    <a:pt x="3055" y="1404"/>
                    <a:pt x="2448" y="1262"/>
                    <a:pt x="1882" y="1121"/>
                  </a:cubicBezTo>
                  <a:cubicBezTo>
                    <a:pt x="1768" y="1090"/>
                    <a:pt x="1654" y="1076"/>
                    <a:pt x="1541" y="1076"/>
                  </a:cubicBezTo>
                  <a:cubicBezTo>
                    <a:pt x="1213" y="1076"/>
                    <a:pt x="894" y="1193"/>
                    <a:pt x="608" y="1343"/>
                  </a:cubicBezTo>
                  <a:cubicBezTo>
                    <a:pt x="102" y="1606"/>
                    <a:pt x="1" y="1950"/>
                    <a:pt x="264" y="2456"/>
                  </a:cubicBezTo>
                  <a:cubicBezTo>
                    <a:pt x="446" y="2820"/>
                    <a:pt x="729" y="3144"/>
                    <a:pt x="911" y="3508"/>
                  </a:cubicBezTo>
                  <a:cubicBezTo>
                    <a:pt x="1113" y="3872"/>
                    <a:pt x="1255" y="4256"/>
                    <a:pt x="1437" y="4641"/>
                  </a:cubicBezTo>
                  <a:cubicBezTo>
                    <a:pt x="1579" y="4944"/>
                    <a:pt x="1498" y="5207"/>
                    <a:pt x="1295" y="5470"/>
                  </a:cubicBezTo>
                  <a:cubicBezTo>
                    <a:pt x="1053" y="5794"/>
                    <a:pt x="790" y="6117"/>
                    <a:pt x="547" y="6461"/>
                  </a:cubicBezTo>
                  <a:cubicBezTo>
                    <a:pt x="284" y="6825"/>
                    <a:pt x="223" y="7271"/>
                    <a:pt x="527" y="7614"/>
                  </a:cubicBezTo>
                  <a:cubicBezTo>
                    <a:pt x="1174" y="8363"/>
                    <a:pt x="1174" y="9091"/>
                    <a:pt x="769" y="9961"/>
                  </a:cubicBezTo>
                  <a:cubicBezTo>
                    <a:pt x="365" y="10811"/>
                    <a:pt x="769" y="11458"/>
                    <a:pt x="1659" y="11762"/>
                  </a:cubicBezTo>
                  <a:cubicBezTo>
                    <a:pt x="1862" y="11822"/>
                    <a:pt x="2064" y="11863"/>
                    <a:pt x="2266" y="11863"/>
                  </a:cubicBezTo>
                  <a:cubicBezTo>
                    <a:pt x="2322" y="11865"/>
                    <a:pt x="2377" y="11866"/>
                    <a:pt x="2431" y="11866"/>
                  </a:cubicBezTo>
                  <a:cubicBezTo>
                    <a:pt x="3354" y="11866"/>
                    <a:pt x="4170" y="11545"/>
                    <a:pt x="4896" y="10952"/>
                  </a:cubicBezTo>
                  <a:cubicBezTo>
                    <a:pt x="6009" y="10062"/>
                    <a:pt x="7101" y="9152"/>
                    <a:pt x="8376" y="8505"/>
                  </a:cubicBezTo>
                  <a:cubicBezTo>
                    <a:pt x="9165" y="8100"/>
                    <a:pt x="9974" y="7877"/>
                    <a:pt x="10864" y="7877"/>
                  </a:cubicBezTo>
                  <a:cubicBezTo>
                    <a:pt x="10946" y="7876"/>
                    <a:pt x="11027" y="7875"/>
                    <a:pt x="11109" y="7875"/>
                  </a:cubicBezTo>
                  <a:cubicBezTo>
                    <a:pt x="12180" y="7875"/>
                    <a:pt x="13249" y="8000"/>
                    <a:pt x="14283" y="8282"/>
                  </a:cubicBezTo>
                  <a:cubicBezTo>
                    <a:pt x="16852" y="8970"/>
                    <a:pt x="19381" y="9637"/>
                    <a:pt x="21930" y="10325"/>
                  </a:cubicBezTo>
                  <a:cubicBezTo>
                    <a:pt x="23488" y="10750"/>
                    <a:pt x="25025" y="11215"/>
                    <a:pt x="26563" y="11600"/>
                  </a:cubicBezTo>
                  <a:cubicBezTo>
                    <a:pt x="28525" y="12085"/>
                    <a:pt x="30528" y="12328"/>
                    <a:pt x="32955" y="12429"/>
                  </a:cubicBezTo>
                  <a:cubicBezTo>
                    <a:pt x="33643" y="12348"/>
                    <a:pt x="34736" y="12247"/>
                    <a:pt x="35828" y="12106"/>
                  </a:cubicBezTo>
                  <a:cubicBezTo>
                    <a:pt x="36738" y="11984"/>
                    <a:pt x="37608" y="11721"/>
                    <a:pt x="38478" y="11418"/>
                  </a:cubicBezTo>
                  <a:cubicBezTo>
                    <a:pt x="40360" y="10791"/>
                    <a:pt x="42039" y="9759"/>
                    <a:pt x="43819" y="8950"/>
                  </a:cubicBezTo>
                  <a:cubicBezTo>
                    <a:pt x="44102" y="8828"/>
                    <a:pt x="44365" y="8606"/>
                    <a:pt x="44628" y="8403"/>
                  </a:cubicBezTo>
                  <a:cubicBezTo>
                    <a:pt x="45013" y="8120"/>
                    <a:pt x="45255" y="7716"/>
                    <a:pt x="45437" y="7271"/>
                  </a:cubicBezTo>
                  <a:cubicBezTo>
                    <a:pt x="45599" y="6825"/>
                    <a:pt x="45518" y="6502"/>
                    <a:pt x="45174" y="6158"/>
                  </a:cubicBezTo>
                  <a:cubicBezTo>
                    <a:pt x="44203" y="5167"/>
                    <a:pt x="43091" y="4418"/>
                    <a:pt x="41958" y="3629"/>
                  </a:cubicBezTo>
                  <a:cubicBezTo>
                    <a:pt x="38842" y="1505"/>
                    <a:pt x="35322" y="554"/>
                    <a:pt x="31620" y="109"/>
                  </a:cubicBezTo>
                  <a:cubicBezTo>
                    <a:pt x="30956" y="28"/>
                    <a:pt x="30289" y="1"/>
                    <a:pt x="29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47"/>
          <p:cNvSpPr txBox="1"/>
          <p:nvPr/>
        </p:nvSpPr>
        <p:spPr>
          <a:xfrm>
            <a:off x="2031600" y="1342650"/>
            <a:ext cx="5154000" cy="17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0" b="1">
                <a:solidFill>
                  <a:schemeClr val="dk1"/>
                </a:solidFill>
                <a:latin typeface="Alegreya"/>
                <a:ea typeface="Alegreya"/>
                <a:cs typeface="Alegreya"/>
                <a:sym typeface="Alegreya"/>
              </a:rPr>
              <a:t>Thanks for listening!</a:t>
            </a:r>
            <a:endParaRPr sz="5000" b="1">
              <a:solidFill>
                <a:schemeClr val="dk1"/>
              </a:solidFill>
              <a:latin typeface="Alegreya"/>
              <a:ea typeface="Alegreya"/>
              <a:cs typeface="Alegreya"/>
              <a:sym typeface="Alegreya"/>
            </a:endParaRPr>
          </a:p>
        </p:txBody>
      </p:sp>
      <p:sp>
        <p:nvSpPr>
          <p:cNvPr id="1720" name="Google Shape;1720;p47"/>
          <p:cNvSpPr txBox="1"/>
          <p:nvPr/>
        </p:nvSpPr>
        <p:spPr>
          <a:xfrm>
            <a:off x="2423250" y="2746000"/>
            <a:ext cx="42522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a:solidFill>
                <a:schemeClr val="dk1"/>
              </a:solidFill>
              <a:latin typeface="Alegreya"/>
              <a:ea typeface="Alegreya"/>
              <a:cs typeface="Alegreya"/>
              <a:sym typeface="Alegreya"/>
            </a:endParaRPr>
          </a:p>
        </p:txBody>
      </p:sp>
      <p:grpSp>
        <p:nvGrpSpPr>
          <p:cNvPr id="1721" name="Google Shape;1721;p47"/>
          <p:cNvGrpSpPr/>
          <p:nvPr/>
        </p:nvGrpSpPr>
        <p:grpSpPr>
          <a:xfrm>
            <a:off x="1836498" y="3113447"/>
            <a:ext cx="858866" cy="288444"/>
            <a:chOff x="248250" y="1792550"/>
            <a:chExt cx="1115700" cy="374700"/>
          </a:xfrm>
        </p:grpSpPr>
        <p:sp>
          <p:nvSpPr>
            <p:cNvPr id="1722" name="Google Shape;1722;p47"/>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47"/>
          <p:cNvGrpSpPr/>
          <p:nvPr/>
        </p:nvGrpSpPr>
        <p:grpSpPr>
          <a:xfrm>
            <a:off x="2745338" y="3530875"/>
            <a:ext cx="1314475" cy="465075"/>
            <a:chOff x="1694675" y="1750750"/>
            <a:chExt cx="1314475" cy="465075"/>
          </a:xfrm>
        </p:grpSpPr>
        <p:sp>
          <p:nvSpPr>
            <p:cNvPr id="1725" name="Google Shape;1725;p47"/>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47"/>
          <p:cNvGrpSpPr/>
          <p:nvPr/>
        </p:nvGrpSpPr>
        <p:grpSpPr>
          <a:xfrm>
            <a:off x="5067600" y="3503975"/>
            <a:ext cx="1314475" cy="465075"/>
            <a:chOff x="1694675" y="1750750"/>
            <a:chExt cx="1314475" cy="465075"/>
          </a:xfrm>
        </p:grpSpPr>
        <p:sp>
          <p:nvSpPr>
            <p:cNvPr id="1729" name="Google Shape;1729;p47"/>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7"/>
          <p:cNvGrpSpPr/>
          <p:nvPr/>
        </p:nvGrpSpPr>
        <p:grpSpPr>
          <a:xfrm>
            <a:off x="522013" y="934725"/>
            <a:ext cx="1314475" cy="465075"/>
            <a:chOff x="1694675" y="1750750"/>
            <a:chExt cx="1314475" cy="465075"/>
          </a:xfrm>
        </p:grpSpPr>
        <p:sp>
          <p:nvSpPr>
            <p:cNvPr id="1733" name="Google Shape;1733;p47"/>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47"/>
          <p:cNvGrpSpPr/>
          <p:nvPr/>
        </p:nvGrpSpPr>
        <p:grpSpPr>
          <a:xfrm>
            <a:off x="3780038" y="287850"/>
            <a:ext cx="1314475" cy="465075"/>
            <a:chOff x="1694675" y="1750750"/>
            <a:chExt cx="1314475" cy="465075"/>
          </a:xfrm>
        </p:grpSpPr>
        <p:sp>
          <p:nvSpPr>
            <p:cNvPr id="1737" name="Google Shape;1737;p47"/>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47"/>
          <p:cNvGrpSpPr/>
          <p:nvPr/>
        </p:nvGrpSpPr>
        <p:grpSpPr>
          <a:xfrm>
            <a:off x="7221088" y="1593425"/>
            <a:ext cx="1314475" cy="465075"/>
            <a:chOff x="1694675" y="1750750"/>
            <a:chExt cx="1314475" cy="465075"/>
          </a:xfrm>
        </p:grpSpPr>
        <p:sp>
          <p:nvSpPr>
            <p:cNvPr id="1741" name="Google Shape;1741;p47"/>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47"/>
          <p:cNvGrpSpPr/>
          <p:nvPr/>
        </p:nvGrpSpPr>
        <p:grpSpPr>
          <a:xfrm>
            <a:off x="1244523" y="2112397"/>
            <a:ext cx="858866" cy="288444"/>
            <a:chOff x="248250" y="1792550"/>
            <a:chExt cx="1115700" cy="374700"/>
          </a:xfrm>
        </p:grpSpPr>
        <p:sp>
          <p:nvSpPr>
            <p:cNvPr id="1745" name="Google Shape;1745;p47"/>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47"/>
          <p:cNvGrpSpPr/>
          <p:nvPr/>
        </p:nvGrpSpPr>
        <p:grpSpPr>
          <a:xfrm>
            <a:off x="6625848" y="464472"/>
            <a:ext cx="858866" cy="288444"/>
            <a:chOff x="248250" y="1792550"/>
            <a:chExt cx="1115700" cy="374700"/>
          </a:xfrm>
        </p:grpSpPr>
        <p:sp>
          <p:nvSpPr>
            <p:cNvPr id="1748" name="Google Shape;1748;p47"/>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0" name="Google Shape;1750;p47"/>
          <p:cNvSpPr/>
          <p:nvPr/>
        </p:nvSpPr>
        <p:spPr>
          <a:xfrm>
            <a:off x="6731526" y="2280925"/>
            <a:ext cx="706584" cy="465082"/>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1874651" y="336125"/>
            <a:ext cx="706584" cy="465082"/>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5"/>
        <p:cNvGrpSpPr/>
        <p:nvPr/>
      </p:nvGrpSpPr>
      <p:grpSpPr>
        <a:xfrm>
          <a:off x="0" y="0"/>
          <a:ext cx="0" cy="0"/>
          <a:chOff x="0" y="0"/>
          <a:chExt cx="0" cy="0"/>
        </a:xfrm>
      </p:grpSpPr>
      <p:sp>
        <p:nvSpPr>
          <p:cNvPr id="1756" name="Google Shape;1756;p48"/>
          <p:cNvSpPr txBox="1">
            <a:spLocks noGrp="1"/>
          </p:cNvSpPr>
          <p:nvPr>
            <p:ph type="subTitle" idx="1"/>
          </p:nvPr>
        </p:nvSpPr>
        <p:spPr>
          <a:xfrm>
            <a:off x="1295500" y="69101"/>
            <a:ext cx="6691200" cy="73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Alegreya"/>
                <a:ea typeface="Alegreya"/>
                <a:cs typeface="Alegreya"/>
                <a:sym typeface="Alegreya"/>
              </a:rPr>
              <a:t>References- Text</a:t>
            </a:r>
            <a:endParaRPr b="1">
              <a:latin typeface="Alegreya"/>
              <a:ea typeface="Alegreya"/>
              <a:cs typeface="Alegreya"/>
              <a:sym typeface="Alegreya"/>
            </a:endParaRPr>
          </a:p>
        </p:txBody>
      </p:sp>
      <p:sp>
        <p:nvSpPr>
          <p:cNvPr id="1757" name="Google Shape;1757;p48"/>
          <p:cNvSpPr txBox="1"/>
          <p:nvPr/>
        </p:nvSpPr>
        <p:spPr>
          <a:xfrm>
            <a:off x="367275" y="296175"/>
            <a:ext cx="8671800" cy="4399200"/>
          </a:xfrm>
          <a:prstGeom prst="rect">
            <a:avLst/>
          </a:prstGeom>
          <a:noFill/>
          <a:ln>
            <a:noFill/>
          </a:ln>
        </p:spPr>
        <p:txBody>
          <a:bodyPr spcFirstLastPara="1" wrap="square" lIns="91425" tIns="91425" rIns="91425" bIns="91425" anchor="t" anchorCtr="0">
            <a:noAutofit/>
          </a:bodyPr>
          <a:lstStyle/>
          <a:p>
            <a:pPr marL="228600" lvl="0" indent="0" algn="l" rtl="0">
              <a:lnSpc>
                <a:spcPct val="115000"/>
              </a:lnSpc>
              <a:spcBef>
                <a:spcPts val="1200"/>
              </a:spcBef>
              <a:spcAft>
                <a:spcPts val="0"/>
              </a:spcAft>
              <a:buNone/>
            </a:pPr>
            <a:r>
              <a:rPr lang="en" sz="1100"/>
              <a:t> </a:t>
            </a:r>
            <a:endParaRPr sz="1100"/>
          </a:p>
          <a:p>
            <a:pPr marL="457200" lvl="0" indent="-311150" algn="l" rtl="0">
              <a:lnSpc>
                <a:spcPct val="115000"/>
              </a:lnSpc>
              <a:spcBef>
                <a:spcPts val="1200"/>
              </a:spcBef>
              <a:spcAft>
                <a:spcPts val="0"/>
              </a:spcAft>
              <a:buClr>
                <a:schemeClr val="dk1"/>
              </a:buClr>
              <a:buSzPts val="1300"/>
              <a:buFont typeface="Alegreya"/>
              <a:buAutoNum type="arabicPeriod"/>
            </a:pPr>
            <a:r>
              <a:rPr lang="en" sz="1300">
                <a:solidFill>
                  <a:schemeClr val="dk1"/>
                </a:solidFill>
                <a:latin typeface="Alegreya"/>
                <a:ea typeface="Alegreya"/>
                <a:cs typeface="Alegreya"/>
                <a:sym typeface="Alegreya"/>
              </a:rPr>
              <a:t>Bhavsar, S. P., Jackson, D. A., Hayton, A., Reiner, E. J., Chen, T., &amp; Bodnar, J. (2007). Are PCB levels in fish from the Canadian Great Lakes still declining?. </a:t>
            </a:r>
            <a:r>
              <a:rPr lang="en" sz="1300" i="1">
                <a:solidFill>
                  <a:schemeClr val="dk1"/>
                </a:solidFill>
                <a:latin typeface="Alegreya"/>
                <a:ea typeface="Alegreya"/>
                <a:cs typeface="Alegreya"/>
                <a:sym typeface="Alegreya"/>
              </a:rPr>
              <a:t>Journal of Great Lakes Research</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33</a:t>
            </a:r>
            <a:r>
              <a:rPr lang="en" sz="1300">
                <a:solidFill>
                  <a:schemeClr val="dk1"/>
                </a:solidFill>
                <a:latin typeface="Alegreya"/>
                <a:ea typeface="Alegreya"/>
                <a:cs typeface="Alegreya"/>
                <a:sym typeface="Alegreya"/>
              </a:rPr>
              <a:t>(3), 592-605.</a:t>
            </a:r>
            <a:endParaRPr sz="13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AutoNum type="arabicPeriod"/>
            </a:pPr>
            <a:r>
              <a:rPr lang="en" sz="1300">
                <a:solidFill>
                  <a:schemeClr val="dk1"/>
                </a:solidFill>
                <a:latin typeface="Alegreya"/>
                <a:ea typeface="Alegreya"/>
                <a:cs typeface="Alegreya"/>
                <a:sym typeface="Alegreya"/>
              </a:rPr>
              <a:t>Chaudhry, F. N., &amp; Malik, M. F. (2017). Factors affecting water pollution: a review. </a:t>
            </a:r>
            <a:r>
              <a:rPr lang="en" sz="1300" i="1">
                <a:solidFill>
                  <a:schemeClr val="dk1"/>
                </a:solidFill>
                <a:latin typeface="Alegreya"/>
                <a:ea typeface="Alegreya"/>
                <a:cs typeface="Alegreya"/>
                <a:sym typeface="Alegreya"/>
              </a:rPr>
              <a:t>J. Ecosyst. Ecography</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7</a:t>
            </a:r>
            <a:r>
              <a:rPr lang="en" sz="1300">
                <a:solidFill>
                  <a:schemeClr val="dk1"/>
                </a:solidFill>
                <a:latin typeface="Alegreya"/>
                <a:ea typeface="Alegreya"/>
                <a:cs typeface="Alegreya"/>
                <a:sym typeface="Alegreya"/>
              </a:rPr>
              <a:t>(1), 225-231.</a:t>
            </a:r>
            <a:endParaRPr sz="13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AutoNum type="arabicPeriod"/>
            </a:pPr>
            <a:r>
              <a:rPr lang="en" sz="1300">
                <a:solidFill>
                  <a:schemeClr val="dk1"/>
                </a:solidFill>
                <a:latin typeface="Alegreya"/>
                <a:ea typeface="Alegreya"/>
                <a:cs typeface="Alegreya"/>
                <a:sym typeface="Alegreya"/>
              </a:rPr>
              <a:t>Evans, M. S., Lockhart, W. L., Doetzel, L., Low, G., Muir, D., Kidd, K., ... &amp; Delaronde, J. (2005). Elevated mercury concentrations in fish in lakes in the Mackenzie River Basin: the role of physical, chemical, and biological factors. </a:t>
            </a:r>
            <a:r>
              <a:rPr lang="en" sz="1300" i="1">
                <a:solidFill>
                  <a:schemeClr val="dk1"/>
                </a:solidFill>
                <a:latin typeface="Alegreya"/>
                <a:ea typeface="Alegreya"/>
                <a:cs typeface="Alegreya"/>
                <a:sym typeface="Alegreya"/>
              </a:rPr>
              <a:t>Science of the Total Environment</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351</a:t>
            </a:r>
            <a:r>
              <a:rPr lang="en" sz="1300">
                <a:solidFill>
                  <a:schemeClr val="dk1"/>
                </a:solidFill>
                <a:latin typeface="Alegreya"/>
                <a:ea typeface="Alegreya"/>
                <a:cs typeface="Alegreya"/>
                <a:sym typeface="Alegreya"/>
              </a:rPr>
              <a:t>, 479-500.</a:t>
            </a:r>
            <a:endParaRPr sz="13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AutoNum type="arabicPeriod"/>
            </a:pPr>
            <a:r>
              <a:rPr lang="en" sz="1300">
                <a:solidFill>
                  <a:schemeClr val="dk1"/>
                </a:solidFill>
                <a:latin typeface="Alegreya"/>
                <a:ea typeface="Alegreya"/>
                <a:cs typeface="Alegreya"/>
                <a:sym typeface="Alegreya"/>
              </a:rPr>
              <a:t>Gandhi, N., Tang, R. W., Bhavsar, S. P., &amp; Arhonditsis, G. B. (2014). Fish mercury levels appear to be increasing lately: a report from 40 years of monitoring in the province of Ontario, Canada. </a:t>
            </a:r>
            <a:r>
              <a:rPr lang="en" sz="1300" i="1">
                <a:solidFill>
                  <a:schemeClr val="dk1"/>
                </a:solidFill>
                <a:latin typeface="Alegreya"/>
                <a:ea typeface="Alegreya"/>
                <a:cs typeface="Alegreya"/>
                <a:sym typeface="Alegreya"/>
              </a:rPr>
              <a:t>Environmental science &amp; technology</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48</a:t>
            </a:r>
            <a:r>
              <a:rPr lang="en" sz="1300">
                <a:solidFill>
                  <a:schemeClr val="dk1"/>
                </a:solidFill>
                <a:latin typeface="Alegreya"/>
                <a:ea typeface="Alegreya"/>
                <a:cs typeface="Alegreya"/>
                <a:sym typeface="Alegreya"/>
              </a:rPr>
              <a:t>(10), 5404-5414.</a:t>
            </a:r>
            <a:endParaRPr sz="13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AutoNum type="arabicPeriod"/>
            </a:pPr>
            <a:r>
              <a:rPr lang="en" sz="1300">
                <a:solidFill>
                  <a:schemeClr val="dk1"/>
                </a:solidFill>
                <a:latin typeface="Alegreya"/>
                <a:ea typeface="Alegreya"/>
                <a:cs typeface="Alegreya"/>
                <a:sym typeface="Alegreya"/>
              </a:rPr>
              <a:t>Gandhi, N., Bhavsar, S. P., Tang, R. W., &amp; Arhonditsis, G. B. (2015). Projecting fish mercury levels in the province of Ontario, Canada and the implications for fish and human health. </a:t>
            </a:r>
            <a:r>
              <a:rPr lang="en" sz="1300" i="1">
                <a:solidFill>
                  <a:schemeClr val="dk1"/>
                </a:solidFill>
                <a:latin typeface="Alegreya"/>
                <a:ea typeface="Alegreya"/>
                <a:cs typeface="Alegreya"/>
                <a:sym typeface="Alegreya"/>
              </a:rPr>
              <a:t>Environmental Science &amp; Technology</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49</a:t>
            </a:r>
            <a:r>
              <a:rPr lang="en" sz="1300">
                <a:solidFill>
                  <a:schemeClr val="dk1"/>
                </a:solidFill>
                <a:latin typeface="Alegreya"/>
                <a:ea typeface="Alegreya"/>
                <a:cs typeface="Alegreya"/>
                <a:sym typeface="Alegreya"/>
              </a:rPr>
              <a:t>(24), 14494-14502.</a:t>
            </a:r>
            <a:endParaRPr sz="1300">
              <a:solidFill>
                <a:schemeClr val="dk1"/>
              </a:solidFill>
              <a:latin typeface="Alegreya"/>
              <a:ea typeface="Alegreya"/>
              <a:cs typeface="Alegreya"/>
              <a:sym typeface="Alegreya"/>
            </a:endParaRPr>
          </a:p>
          <a:p>
            <a:pPr marL="457200" lvl="0" indent="-311150" algn="l" rtl="0">
              <a:spcBef>
                <a:spcPts val="0"/>
              </a:spcBef>
              <a:spcAft>
                <a:spcPts val="0"/>
              </a:spcAft>
              <a:buClr>
                <a:schemeClr val="dk1"/>
              </a:buClr>
              <a:buSzPts val="1300"/>
              <a:buFont typeface="Alegreya"/>
              <a:buAutoNum type="arabicPeriod"/>
            </a:pPr>
            <a:r>
              <a:rPr lang="en" sz="1300">
                <a:solidFill>
                  <a:schemeClr val="dk1"/>
                </a:solidFill>
                <a:latin typeface="Alegreya"/>
                <a:ea typeface="Alegreya"/>
                <a:cs typeface="Alegreya"/>
                <a:sym typeface="Alegreya"/>
              </a:rPr>
              <a:t>Government of Canada. (2024). </a:t>
            </a:r>
            <a:r>
              <a:rPr lang="en" sz="1300" i="1">
                <a:solidFill>
                  <a:schemeClr val="dk1"/>
                </a:solidFill>
                <a:latin typeface="Alegreya"/>
                <a:ea typeface="Alegreya"/>
                <a:cs typeface="Alegreya"/>
                <a:sym typeface="Alegreya"/>
              </a:rPr>
              <a:t>Canadian mercury science assessment: summary of key results</a:t>
            </a:r>
            <a:r>
              <a:rPr lang="en" sz="1300">
                <a:solidFill>
                  <a:schemeClr val="dk1"/>
                </a:solidFill>
                <a:latin typeface="Alegreya"/>
                <a:ea typeface="Alegreya"/>
                <a:cs typeface="Alegreya"/>
                <a:sym typeface="Alegreya"/>
              </a:rPr>
              <a:t>. Government of Canada. https://www.canada.ca/en/environment-climate-change/services/pollutants/mercury-environment/science-assessment-summary-key-results.html</a:t>
            </a:r>
            <a:endParaRPr sz="1300">
              <a:solidFill>
                <a:schemeClr val="dk1"/>
              </a:solidFill>
              <a:latin typeface="Alegreya"/>
              <a:ea typeface="Alegreya"/>
              <a:cs typeface="Alegreya"/>
              <a:sym typeface="Alegreya"/>
            </a:endParaRPr>
          </a:p>
          <a:p>
            <a:pPr marL="457200" lvl="0" indent="-311150" algn="l" rtl="0">
              <a:lnSpc>
                <a:spcPct val="115000"/>
              </a:lnSpc>
              <a:spcBef>
                <a:spcPts val="0"/>
              </a:spcBef>
              <a:spcAft>
                <a:spcPts val="0"/>
              </a:spcAft>
              <a:buClr>
                <a:schemeClr val="dk1"/>
              </a:buClr>
              <a:buSzPts val="1300"/>
              <a:buFont typeface="Alegreya"/>
              <a:buAutoNum type="arabicPeriod"/>
            </a:pPr>
            <a:r>
              <a:rPr lang="en" sz="1300">
                <a:solidFill>
                  <a:schemeClr val="dk1"/>
                </a:solidFill>
                <a:latin typeface="Alegreya"/>
                <a:ea typeface="Alegreya"/>
                <a:cs typeface="Alegreya"/>
                <a:sym typeface="Alegreya"/>
              </a:rPr>
              <a:t>Hornbuckle, K. C., Carlson, D. L., Swackhamer, D. L., Baker, J. E., &amp; Eisenreich, S. J. (2006). Polychlorinated biphenyls in the Great Lakes. </a:t>
            </a:r>
            <a:r>
              <a:rPr lang="en" sz="1300" i="1">
                <a:solidFill>
                  <a:schemeClr val="dk1"/>
                </a:solidFill>
                <a:latin typeface="Alegreya"/>
                <a:ea typeface="Alegreya"/>
                <a:cs typeface="Alegreya"/>
                <a:sym typeface="Alegreya"/>
              </a:rPr>
              <a:t>Persistent organic pollutants in the Great Lakes</a:t>
            </a:r>
            <a:r>
              <a:rPr lang="en" sz="1300">
                <a:solidFill>
                  <a:schemeClr val="dk1"/>
                </a:solidFill>
                <a:latin typeface="Alegreya"/>
                <a:ea typeface="Alegreya"/>
                <a:cs typeface="Alegreya"/>
                <a:sym typeface="Alegreya"/>
              </a:rPr>
              <a:t>, 13-70.</a:t>
            </a:r>
            <a:endParaRPr sz="1300">
              <a:solidFill>
                <a:schemeClr val="dk1"/>
              </a:solidFill>
              <a:latin typeface="Alegreya"/>
              <a:ea typeface="Alegreya"/>
              <a:cs typeface="Alegreya"/>
              <a:sym typeface="Alegreya"/>
            </a:endParaRPr>
          </a:p>
          <a:p>
            <a:pPr marL="457200" lvl="0" indent="0" algn="l" rtl="0">
              <a:lnSpc>
                <a:spcPct val="115000"/>
              </a:lnSpc>
              <a:spcBef>
                <a:spcPts val="1200"/>
              </a:spcBef>
              <a:spcAft>
                <a:spcPts val="0"/>
              </a:spcAft>
              <a:buNone/>
            </a:pPr>
            <a:endParaRPr sz="1300">
              <a:solidFill>
                <a:schemeClr val="dk1"/>
              </a:solidFill>
              <a:latin typeface="Alegreya"/>
              <a:ea typeface="Alegreya"/>
              <a:cs typeface="Alegreya"/>
              <a:sym typeface="Alegreya"/>
            </a:endParaRPr>
          </a:p>
          <a:p>
            <a:pPr marL="0" lvl="0" indent="0" algn="l" rtl="0">
              <a:spcBef>
                <a:spcPts val="1200"/>
              </a:spcBef>
              <a:spcAft>
                <a:spcPts val="0"/>
              </a:spcAft>
              <a:buNone/>
            </a:pPr>
            <a:endParaRPr>
              <a:solidFill>
                <a:schemeClr val="dk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61"/>
        <p:cNvGrpSpPr/>
        <p:nvPr/>
      </p:nvGrpSpPr>
      <p:grpSpPr>
        <a:xfrm>
          <a:off x="0" y="0"/>
          <a:ext cx="0" cy="0"/>
          <a:chOff x="0" y="0"/>
          <a:chExt cx="0" cy="0"/>
        </a:xfrm>
      </p:grpSpPr>
      <p:sp>
        <p:nvSpPr>
          <p:cNvPr id="1762" name="Google Shape;1762;p49"/>
          <p:cNvSpPr txBox="1">
            <a:spLocks noGrp="1"/>
          </p:cNvSpPr>
          <p:nvPr>
            <p:ph type="subTitle" idx="1"/>
          </p:nvPr>
        </p:nvSpPr>
        <p:spPr>
          <a:xfrm>
            <a:off x="1226400" y="92151"/>
            <a:ext cx="6691200" cy="73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Alegreya"/>
                <a:ea typeface="Alegreya"/>
                <a:cs typeface="Alegreya"/>
                <a:sym typeface="Alegreya"/>
              </a:rPr>
              <a:t>References- Text</a:t>
            </a:r>
            <a:endParaRPr b="1">
              <a:latin typeface="Alegreya"/>
              <a:ea typeface="Alegreya"/>
              <a:cs typeface="Alegreya"/>
              <a:sym typeface="Alegreya"/>
            </a:endParaRPr>
          </a:p>
        </p:txBody>
      </p:sp>
      <p:sp>
        <p:nvSpPr>
          <p:cNvPr id="1763" name="Google Shape;1763;p49"/>
          <p:cNvSpPr txBox="1"/>
          <p:nvPr/>
        </p:nvSpPr>
        <p:spPr>
          <a:xfrm>
            <a:off x="355775" y="610775"/>
            <a:ext cx="8671800" cy="493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a:solidFill>
                  <a:schemeClr val="dk1"/>
                </a:solidFill>
                <a:latin typeface="Alegreya"/>
                <a:ea typeface="Alegreya"/>
                <a:cs typeface="Alegreya"/>
                <a:sym typeface="Alegreya"/>
              </a:rPr>
              <a:t>8.Huo, S., Li, C., Xi, B., Yu, Z., Yeager, K. M., &amp; Wu, F. (2017). Historical record of polychlorinated biphenyls (PCBs) and special occurrence of PCB 209 in a shallow fresh-water lake from eastern China. </a:t>
            </a:r>
            <a:r>
              <a:rPr lang="en" sz="1300" i="1">
                <a:solidFill>
                  <a:schemeClr val="dk1"/>
                </a:solidFill>
                <a:latin typeface="Alegreya"/>
                <a:ea typeface="Alegreya"/>
                <a:cs typeface="Alegreya"/>
                <a:sym typeface="Alegreya"/>
              </a:rPr>
              <a:t>Chemosphere</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184</a:t>
            </a:r>
            <a:r>
              <a:rPr lang="en" sz="1300">
                <a:solidFill>
                  <a:schemeClr val="dk1"/>
                </a:solidFill>
                <a:latin typeface="Alegreya"/>
                <a:ea typeface="Alegreya"/>
                <a:cs typeface="Alegreya"/>
                <a:sym typeface="Alegreya"/>
              </a:rPr>
              <a:t>, 832-840.</a:t>
            </a:r>
            <a:endParaRPr sz="1300">
              <a:solidFill>
                <a:schemeClr val="dk1"/>
              </a:solidFill>
              <a:latin typeface="Alegreya"/>
              <a:ea typeface="Alegreya"/>
              <a:cs typeface="Alegreya"/>
              <a:sym typeface="Alegreya"/>
            </a:endParaRPr>
          </a:p>
          <a:p>
            <a:pPr marL="0" lvl="0" indent="0" algn="l" rtl="0">
              <a:lnSpc>
                <a:spcPct val="115000"/>
              </a:lnSpc>
              <a:spcBef>
                <a:spcPts val="1200"/>
              </a:spcBef>
              <a:spcAft>
                <a:spcPts val="0"/>
              </a:spcAft>
              <a:buNone/>
            </a:pPr>
            <a:r>
              <a:rPr lang="en" sz="1300">
                <a:solidFill>
                  <a:schemeClr val="dk1"/>
                </a:solidFill>
                <a:latin typeface="Alegreya"/>
                <a:ea typeface="Alegreya"/>
                <a:cs typeface="Alegreya"/>
                <a:sym typeface="Alegreya"/>
              </a:rPr>
              <a:t>9. Kidd, K., Clayden, M., &amp; Jardine, T. (2012). Bioaccumulation and biomagnification of mercury through food webs. </a:t>
            </a:r>
            <a:r>
              <a:rPr lang="en" sz="1300" i="1">
                <a:solidFill>
                  <a:schemeClr val="dk1"/>
                </a:solidFill>
                <a:latin typeface="Alegreya"/>
                <a:ea typeface="Alegreya"/>
                <a:cs typeface="Alegreya"/>
                <a:sym typeface="Alegreya"/>
              </a:rPr>
              <a:t>Environmental chemistry and toxicology of mercury</a:t>
            </a:r>
            <a:r>
              <a:rPr lang="en" sz="1300">
                <a:solidFill>
                  <a:schemeClr val="dk1"/>
                </a:solidFill>
                <a:latin typeface="Alegreya"/>
                <a:ea typeface="Alegreya"/>
                <a:cs typeface="Alegreya"/>
                <a:sym typeface="Alegreya"/>
              </a:rPr>
              <a:t>, 455-500.</a:t>
            </a:r>
            <a:endParaRPr sz="1300">
              <a:solidFill>
                <a:schemeClr val="dk1"/>
              </a:solidFill>
              <a:latin typeface="Alegreya"/>
              <a:ea typeface="Alegreya"/>
              <a:cs typeface="Alegreya"/>
              <a:sym typeface="Alegreya"/>
            </a:endParaRPr>
          </a:p>
          <a:p>
            <a:pPr marL="0" lvl="0" indent="0" algn="l" rtl="0">
              <a:lnSpc>
                <a:spcPct val="115000"/>
              </a:lnSpc>
              <a:spcBef>
                <a:spcPts val="1200"/>
              </a:spcBef>
              <a:spcAft>
                <a:spcPts val="0"/>
              </a:spcAft>
              <a:buNone/>
            </a:pPr>
            <a:r>
              <a:rPr lang="en" sz="1300">
                <a:solidFill>
                  <a:schemeClr val="dk1"/>
                </a:solidFill>
                <a:latin typeface="Alegreya"/>
                <a:ea typeface="Alegreya"/>
                <a:cs typeface="Alegreya"/>
                <a:sym typeface="Alegreya"/>
              </a:rPr>
              <a:t>10. Murphy, E. W., Smith, M. L., He, J. X., Wellenkamp, W., Barr, E., Downey, P. C., ... &amp; Meyer, K. A. (2018). Revised fish aging techniques improve fish contaminant trend analyses in the face of changing Great Lakes food webs. </a:t>
            </a:r>
            <a:r>
              <a:rPr lang="en" sz="1300" i="1">
                <a:solidFill>
                  <a:schemeClr val="dk1"/>
                </a:solidFill>
                <a:latin typeface="Alegreya"/>
                <a:ea typeface="Alegreya"/>
                <a:cs typeface="Alegreya"/>
                <a:sym typeface="Alegreya"/>
              </a:rPr>
              <a:t>Journal of Great Lakes Research</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44</a:t>
            </a:r>
            <a:r>
              <a:rPr lang="en" sz="1300">
                <a:solidFill>
                  <a:schemeClr val="dk1"/>
                </a:solidFill>
                <a:latin typeface="Alegreya"/>
                <a:ea typeface="Alegreya"/>
                <a:cs typeface="Alegreya"/>
                <a:sym typeface="Alegreya"/>
              </a:rPr>
              <a:t>(4), 725-734.</a:t>
            </a:r>
            <a:endParaRPr sz="1300">
              <a:solidFill>
                <a:schemeClr val="dk1"/>
              </a:solidFill>
              <a:latin typeface="Alegreya"/>
              <a:ea typeface="Alegreya"/>
              <a:cs typeface="Alegreya"/>
              <a:sym typeface="Alegreya"/>
            </a:endParaRPr>
          </a:p>
          <a:p>
            <a:pPr marL="0" lvl="0" indent="0" algn="l" rtl="0">
              <a:lnSpc>
                <a:spcPct val="115000"/>
              </a:lnSpc>
              <a:spcBef>
                <a:spcPts val="1200"/>
              </a:spcBef>
              <a:spcAft>
                <a:spcPts val="0"/>
              </a:spcAft>
              <a:buNone/>
            </a:pPr>
            <a:r>
              <a:rPr lang="en" sz="1300">
                <a:solidFill>
                  <a:schemeClr val="dk1"/>
                </a:solidFill>
                <a:latin typeface="Alegreya"/>
                <a:ea typeface="Alegreya"/>
                <a:cs typeface="Alegreya"/>
                <a:sym typeface="Alegreya"/>
              </a:rPr>
              <a:t>11. . Romero-Romero, S., García-Ordiales, E., Roqueñí, N., &amp; Acuña, J. L. (2022). Increase in mercury and methylmercury levels with depth in a fish assemblage. </a:t>
            </a:r>
            <a:r>
              <a:rPr lang="en" sz="1300" i="1">
                <a:solidFill>
                  <a:schemeClr val="dk1"/>
                </a:solidFill>
                <a:latin typeface="Alegreya"/>
                <a:ea typeface="Alegreya"/>
                <a:cs typeface="Alegreya"/>
                <a:sym typeface="Alegreya"/>
              </a:rPr>
              <a:t>Chemosphere</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292</a:t>
            </a:r>
            <a:r>
              <a:rPr lang="en" sz="1300">
                <a:solidFill>
                  <a:schemeClr val="dk1"/>
                </a:solidFill>
                <a:latin typeface="Alegreya"/>
                <a:ea typeface="Alegreya"/>
                <a:cs typeface="Alegreya"/>
                <a:sym typeface="Alegreya"/>
              </a:rPr>
              <a:t>, 133445.</a:t>
            </a:r>
            <a:endParaRPr sz="1300">
              <a:solidFill>
                <a:schemeClr val="dk1"/>
              </a:solidFill>
              <a:latin typeface="Alegreya"/>
              <a:ea typeface="Alegreya"/>
              <a:cs typeface="Alegreya"/>
              <a:sym typeface="Alegreya"/>
            </a:endParaRPr>
          </a:p>
          <a:p>
            <a:pPr marL="0" lvl="0" indent="0" algn="l" rtl="0">
              <a:lnSpc>
                <a:spcPct val="115000"/>
              </a:lnSpc>
              <a:spcBef>
                <a:spcPts val="1200"/>
              </a:spcBef>
              <a:spcAft>
                <a:spcPts val="0"/>
              </a:spcAft>
              <a:buNone/>
            </a:pPr>
            <a:r>
              <a:rPr lang="en" sz="1300">
                <a:solidFill>
                  <a:schemeClr val="dk1"/>
                </a:solidFill>
                <a:latin typeface="Alegreya"/>
                <a:ea typeface="Alegreya"/>
                <a:cs typeface="Alegreya"/>
                <a:sym typeface="Alegreya"/>
              </a:rPr>
              <a:t>12. Turyk, M. E., Bhavsar, S. P., Bowerman, W., Boysen, E., Clark, M., Diamond, M., ... &amp; Carpenter, D. O. (2012). Risks and benefits of consumption of Great Lakes fish. </a:t>
            </a:r>
            <a:r>
              <a:rPr lang="en" sz="1300" i="1">
                <a:solidFill>
                  <a:schemeClr val="dk1"/>
                </a:solidFill>
                <a:latin typeface="Alegreya"/>
                <a:ea typeface="Alegreya"/>
                <a:cs typeface="Alegreya"/>
                <a:sym typeface="Alegreya"/>
              </a:rPr>
              <a:t>Environmental health perspectives</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120</a:t>
            </a:r>
            <a:r>
              <a:rPr lang="en" sz="1300">
                <a:solidFill>
                  <a:schemeClr val="dk1"/>
                </a:solidFill>
                <a:latin typeface="Alegreya"/>
                <a:ea typeface="Alegreya"/>
                <a:cs typeface="Alegreya"/>
                <a:sym typeface="Alegreya"/>
              </a:rPr>
              <a:t>(1), 11-18.</a:t>
            </a:r>
            <a:endParaRPr sz="1300">
              <a:solidFill>
                <a:schemeClr val="dk1"/>
              </a:solidFill>
              <a:latin typeface="Alegreya"/>
              <a:ea typeface="Alegreya"/>
              <a:cs typeface="Alegreya"/>
              <a:sym typeface="Alegreya"/>
            </a:endParaRPr>
          </a:p>
          <a:p>
            <a:pPr marL="0" lvl="0" indent="0" algn="l" rtl="0">
              <a:spcBef>
                <a:spcPts val="1200"/>
              </a:spcBef>
              <a:spcAft>
                <a:spcPts val="0"/>
              </a:spcAft>
              <a:buNone/>
            </a:pPr>
            <a:r>
              <a:rPr lang="en" sz="1300">
                <a:solidFill>
                  <a:schemeClr val="dk1"/>
                </a:solidFill>
                <a:latin typeface="Alegreya"/>
                <a:ea typeface="Alegreya"/>
                <a:cs typeface="Alegreya"/>
                <a:sym typeface="Alegreya"/>
              </a:rPr>
              <a:t>13. Visha, A., Gandhi, N., Bhavsar, S. P., &amp; Arhonditsis, G. B. (2018). A Bayesian assessment of polychlorinated biphenyl contamination of fish communities in the Laurentian Great Lakes. </a:t>
            </a:r>
            <a:r>
              <a:rPr lang="en" sz="1300" i="1">
                <a:solidFill>
                  <a:schemeClr val="dk1"/>
                </a:solidFill>
                <a:latin typeface="Alegreya"/>
                <a:ea typeface="Alegreya"/>
                <a:cs typeface="Alegreya"/>
                <a:sym typeface="Alegreya"/>
              </a:rPr>
              <a:t>Chemosphere</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210</a:t>
            </a:r>
            <a:r>
              <a:rPr lang="en" sz="1300">
                <a:solidFill>
                  <a:schemeClr val="dk1"/>
                </a:solidFill>
                <a:latin typeface="Alegreya"/>
                <a:ea typeface="Alegreya"/>
                <a:cs typeface="Alegreya"/>
                <a:sym typeface="Alegreya"/>
              </a:rPr>
              <a:t>, 1193-1206.</a:t>
            </a:r>
            <a:endParaRPr sz="1300">
              <a:solidFill>
                <a:schemeClr val="dk1"/>
              </a:solidFill>
              <a:latin typeface="Alegreya"/>
              <a:ea typeface="Alegreya"/>
              <a:cs typeface="Alegreya"/>
              <a:sym typeface="Alegreya"/>
            </a:endParaRPr>
          </a:p>
          <a:p>
            <a:pPr marL="0" lvl="0" indent="0" algn="l" rtl="0">
              <a:lnSpc>
                <a:spcPct val="115000"/>
              </a:lnSpc>
              <a:spcBef>
                <a:spcPts val="1200"/>
              </a:spcBef>
              <a:spcAft>
                <a:spcPts val="0"/>
              </a:spcAft>
              <a:buNone/>
            </a:pPr>
            <a:r>
              <a:rPr lang="en" sz="1300">
                <a:solidFill>
                  <a:schemeClr val="dk1"/>
                </a:solidFill>
                <a:latin typeface="Alegreya"/>
                <a:ea typeface="Alegreya"/>
                <a:cs typeface="Alegreya"/>
                <a:sym typeface="Alegreya"/>
              </a:rPr>
              <a:t>14. Whittle, D. M., &amp; Fitzsimons, J. D. (1983). The influence of the Niagara River on contaminant burdens of Lake Ontario biota. </a:t>
            </a:r>
            <a:r>
              <a:rPr lang="en" sz="1300" i="1">
                <a:solidFill>
                  <a:schemeClr val="dk1"/>
                </a:solidFill>
                <a:latin typeface="Alegreya"/>
                <a:ea typeface="Alegreya"/>
                <a:cs typeface="Alegreya"/>
                <a:sym typeface="Alegreya"/>
              </a:rPr>
              <a:t>Journal of Great Lakes Research</a:t>
            </a:r>
            <a:r>
              <a:rPr lang="en" sz="1300">
                <a:solidFill>
                  <a:schemeClr val="dk1"/>
                </a:solidFill>
                <a:latin typeface="Alegreya"/>
                <a:ea typeface="Alegreya"/>
                <a:cs typeface="Alegreya"/>
                <a:sym typeface="Alegreya"/>
              </a:rPr>
              <a:t>, </a:t>
            </a:r>
            <a:r>
              <a:rPr lang="en" sz="1300" i="1">
                <a:solidFill>
                  <a:schemeClr val="dk1"/>
                </a:solidFill>
                <a:latin typeface="Alegreya"/>
                <a:ea typeface="Alegreya"/>
                <a:cs typeface="Alegreya"/>
                <a:sym typeface="Alegreya"/>
              </a:rPr>
              <a:t>9</a:t>
            </a:r>
            <a:r>
              <a:rPr lang="en" sz="1300">
                <a:solidFill>
                  <a:schemeClr val="dk1"/>
                </a:solidFill>
                <a:latin typeface="Alegreya"/>
                <a:ea typeface="Alegreya"/>
                <a:cs typeface="Alegreya"/>
                <a:sym typeface="Alegreya"/>
              </a:rPr>
              <a:t>(2), 295-302.</a:t>
            </a:r>
            <a:endParaRPr sz="1300">
              <a:solidFill>
                <a:schemeClr val="dk1"/>
              </a:solidFill>
              <a:latin typeface="Alegreya"/>
              <a:ea typeface="Alegreya"/>
              <a:cs typeface="Alegreya"/>
              <a:sym typeface="Alegreya"/>
            </a:endParaRPr>
          </a:p>
          <a:p>
            <a:pPr marL="0" lvl="0" indent="0" algn="l" rtl="0">
              <a:lnSpc>
                <a:spcPct val="200000"/>
              </a:lnSpc>
              <a:spcBef>
                <a:spcPts val="1200"/>
              </a:spcBef>
              <a:spcAft>
                <a:spcPts val="0"/>
              </a:spcAft>
              <a:buNone/>
            </a:pPr>
            <a:endParaRPr sz="1200">
              <a:solidFill>
                <a:schemeClr val="dk1"/>
              </a:solidFill>
              <a:latin typeface="Geologica"/>
              <a:ea typeface="Geologica"/>
              <a:cs typeface="Geologica"/>
              <a:sym typeface="Geologica"/>
            </a:endParaRPr>
          </a:p>
          <a:p>
            <a:pPr marL="0" lvl="0" indent="0" algn="l" rtl="0">
              <a:spcBef>
                <a:spcPts val="1200"/>
              </a:spcBef>
              <a:spcAft>
                <a:spcPts val="0"/>
              </a:spcAft>
              <a:buNone/>
            </a:pPr>
            <a:endParaRPr sz="1200">
              <a:solidFill>
                <a:schemeClr val="dk1"/>
              </a:solidFill>
              <a:latin typeface="Geologica"/>
              <a:ea typeface="Geologica"/>
              <a:cs typeface="Geologica"/>
              <a:sym typeface="Geologica"/>
            </a:endParaRPr>
          </a:p>
          <a:p>
            <a:pPr marL="0" lvl="0" indent="0" algn="l" rtl="0">
              <a:spcBef>
                <a:spcPts val="0"/>
              </a:spcBef>
              <a:spcAft>
                <a:spcPts val="0"/>
              </a:spcAft>
              <a:buNone/>
            </a:pPr>
            <a:endParaRPr sz="1200">
              <a:solidFill>
                <a:schemeClr val="dk1"/>
              </a:solidFill>
              <a:latin typeface="Geologica"/>
              <a:ea typeface="Geologica"/>
              <a:cs typeface="Geologica"/>
              <a:sym typeface="Geologic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67"/>
        <p:cNvGrpSpPr/>
        <p:nvPr/>
      </p:nvGrpSpPr>
      <p:grpSpPr>
        <a:xfrm>
          <a:off x="0" y="0"/>
          <a:ext cx="0" cy="0"/>
          <a:chOff x="0" y="0"/>
          <a:chExt cx="0" cy="0"/>
        </a:xfrm>
      </p:grpSpPr>
      <p:sp>
        <p:nvSpPr>
          <p:cNvPr id="1768" name="Google Shape;1768;p50"/>
          <p:cNvSpPr txBox="1">
            <a:spLocks noGrp="1"/>
          </p:cNvSpPr>
          <p:nvPr>
            <p:ph type="subTitle" idx="1"/>
          </p:nvPr>
        </p:nvSpPr>
        <p:spPr>
          <a:xfrm>
            <a:off x="1300625" y="118201"/>
            <a:ext cx="6691200" cy="73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Alegreya"/>
                <a:ea typeface="Alegreya"/>
                <a:cs typeface="Alegreya"/>
                <a:sym typeface="Alegreya"/>
              </a:rPr>
              <a:t>References- Pictures</a:t>
            </a:r>
            <a:endParaRPr b="1">
              <a:latin typeface="Alegreya"/>
              <a:ea typeface="Alegreya"/>
              <a:cs typeface="Alegreya"/>
              <a:sym typeface="Alegreya"/>
            </a:endParaRPr>
          </a:p>
        </p:txBody>
      </p:sp>
      <p:sp>
        <p:nvSpPr>
          <p:cNvPr id="1769" name="Google Shape;1769;p50"/>
          <p:cNvSpPr txBox="1"/>
          <p:nvPr/>
        </p:nvSpPr>
        <p:spPr>
          <a:xfrm>
            <a:off x="148475" y="674825"/>
            <a:ext cx="8995500" cy="32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Alegreya"/>
                <a:ea typeface="Alegreya"/>
                <a:cs typeface="Alegreya"/>
                <a:sym typeface="Alegreya"/>
              </a:rPr>
              <a:t>Britannica. (2024). </a:t>
            </a:r>
            <a:r>
              <a:rPr lang="en" sz="1100" i="1">
                <a:solidFill>
                  <a:schemeClr val="dk1"/>
                </a:solidFill>
                <a:latin typeface="Alegreya"/>
                <a:ea typeface="Alegreya"/>
                <a:cs typeface="Alegreya"/>
                <a:sym typeface="Alegreya"/>
              </a:rPr>
              <a:t>Benthic division</a:t>
            </a:r>
            <a:r>
              <a:rPr lang="en" sz="1100">
                <a:solidFill>
                  <a:schemeClr val="dk1"/>
                </a:solidFill>
                <a:latin typeface="Alegreya"/>
                <a:ea typeface="Alegreya"/>
                <a:cs typeface="Alegreya"/>
                <a:sym typeface="Alegreya"/>
              </a:rPr>
              <a:t>. Britannica. </a:t>
            </a:r>
            <a:r>
              <a:rPr lang="en" sz="1100">
                <a:solidFill>
                  <a:schemeClr val="dk1"/>
                </a:solidFill>
                <a:uFill>
                  <a:noFill/>
                </a:uFill>
                <a:latin typeface="Alegreya"/>
                <a:ea typeface="Alegreya"/>
                <a:cs typeface="Alegreya"/>
                <a:sym typeface="Alegreya"/>
                <a:hlinkClick r:id="rId3">
                  <a:extLst>
                    <a:ext uri="{A12FA001-AC4F-418D-AE19-62706E023703}">
                      <ahyp:hlinkClr xmlns:ahyp="http://schemas.microsoft.com/office/drawing/2018/hyperlinkcolor" val="tx"/>
                    </a:ext>
                  </a:extLst>
                </a:hlinkClick>
              </a:rPr>
              <a:t>https://www.britannica.com/science/benthic-division</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r>
              <a:rPr lang="en" sz="1100">
                <a:solidFill>
                  <a:schemeClr val="dk1"/>
                </a:solidFill>
                <a:latin typeface="Alegreya"/>
                <a:ea typeface="Alegreya"/>
                <a:cs typeface="Alegreya"/>
                <a:sym typeface="Alegreya"/>
              </a:rPr>
              <a:t>Harangi, Dorottya. (2022). </a:t>
            </a:r>
            <a:r>
              <a:rPr lang="en" sz="1100" i="1">
                <a:solidFill>
                  <a:schemeClr val="dk1"/>
                </a:solidFill>
                <a:latin typeface="Alegreya"/>
                <a:ea typeface="Alegreya"/>
                <a:cs typeface="Alegreya"/>
                <a:sym typeface="Alegreya"/>
              </a:rPr>
              <a:t>Contaminant bioaccumulation in fish and aquatic environments. </a:t>
            </a:r>
            <a:r>
              <a:rPr lang="en" sz="1100">
                <a:solidFill>
                  <a:schemeClr val="dk1"/>
                </a:solidFill>
                <a:latin typeface="Alegreya"/>
                <a:ea typeface="Alegreya"/>
                <a:cs typeface="Alegreya"/>
                <a:sym typeface="Alegreya"/>
              </a:rPr>
              <a:t>Science Borealis. https://blog.scienceborealis.ca/contaminant-bioaccumulation-in-fish-and-aquatic-environments/</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r>
              <a:rPr lang="en" sz="1100">
                <a:solidFill>
                  <a:schemeClr val="dk1"/>
                </a:solidFill>
                <a:latin typeface="Alegreya"/>
                <a:ea typeface="Alegreya"/>
                <a:cs typeface="Alegreya"/>
                <a:sym typeface="Alegreya"/>
              </a:rPr>
              <a:t>Geology.com. (2024). </a:t>
            </a:r>
            <a:r>
              <a:rPr lang="en" sz="1100" i="1">
                <a:solidFill>
                  <a:schemeClr val="dk1"/>
                </a:solidFill>
                <a:latin typeface="Alegreya"/>
                <a:ea typeface="Alegreya"/>
                <a:cs typeface="Alegreya"/>
                <a:sym typeface="Alegreya"/>
              </a:rPr>
              <a:t>Ontario Map- Satellite Image. </a:t>
            </a:r>
            <a:r>
              <a:rPr lang="en" sz="1100">
                <a:solidFill>
                  <a:schemeClr val="dk1"/>
                </a:solidFill>
                <a:latin typeface="Alegreya"/>
                <a:ea typeface="Alegreya"/>
                <a:cs typeface="Alegreya"/>
                <a:sym typeface="Alegreya"/>
              </a:rPr>
              <a:t>Geology.com. </a:t>
            </a:r>
            <a:r>
              <a:rPr lang="en" sz="1100">
                <a:solidFill>
                  <a:schemeClr val="dk1"/>
                </a:solidFill>
                <a:uFill>
                  <a:noFill/>
                </a:uFill>
                <a:latin typeface="Alegreya"/>
                <a:ea typeface="Alegreya"/>
                <a:cs typeface="Alegreya"/>
                <a:sym typeface="Alegreya"/>
                <a:hlinkClick r:id="rId4">
                  <a:extLst>
                    <a:ext uri="{A12FA001-AC4F-418D-AE19-62706E023703}">
                      <ahyp:hlinkClr xmlns:ahyp="http://schemas.microsoft.com/office/drawing/2018/hyperlinkcolor" val="tx"/>
                    </a:ext>
                  </a:extLst>
                </a:hlinkClick>
              </a:rPr>
              <a:t>https://geology.com/canada/ontario.shtml</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r>
              <a:rPr lang="en" sz="1100">
                <a:solidFill>
                  <a:schemeClr val="dk1"/>
                </a:solidFill>
                <a:latin typeface="Alegreya"/>
                <a:ea typeface="Alegreya"/>
                <a:cs typeface="Alegreya"/>
                <a:sym typeface="Alegreya"/>
              </a:rPr>
              <a:t>Government of Canada. (2024). </a:t>
            </a:r>
            <a:r>
              <a:rPr lang="en" sz="1100" i="1">
                <a:solidFill>
                  <a:schemeClr val="dk1"/>
                </a:solidFill>
                <a:latin typeface="Alegreya"/>
                <a:ea typeface="Alegreya"/>
                <a:cs typeface="Alegreya"/>
                <a:sym typeface="Alegreya"/>
              </a:rPr>
              <a:t>Canadian mercury science assessment: summary of key results</a:t>
            </a:r>
            <a:r>
              <a:rPr lang="en" sz="1100">
                <a:solidFill>
                  <a:schemeClr val="dk1"/>
                </a:solidFill>
                <a:latin typeface="Alegreya"/>
                <a:ea typeface="Alegreya"/>
                <a:cs typeface="Alegreya"/>
                <a:sym typeface="Alegreya"/>
              </a:rPr>
              <a:t>. Government of Canada. https://www.canada.ca/en/environment-climate-change/services/pollutants/mercury-environment/science-assessment-summary-key-results.html</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r>
              <a:rPr lang="en" sz="1100">
                <a:solidFill>
                  <a:schemeClr val="dk1"/>
                </a:solidFill>
                <a:latin typeface="Alegreya"/>
                <a:ea typeface="Alegreya"/>
                <a:cs typeface="Alegreya"/>
                <a:sym typeface="Alegreya"/>
              </a:rPr>
              <a:t>Reddy, A. V. B., Moniruzzaman, M., &amp; Aminabhavi, T. M. (2019). Polychlorinated biphenyls (PCBs) in the environment: Recent updates on sampling, pretreatment, cleanup technologies and their analysis. </a:t>
            </a:r>
            <a:r>
              <a:rPr lang="en" sz="1100" i="1">
                <a:solidFill>
                  <a:schemeClr val="dk1"/>
                </a:solidFill>
                <a:latin typeface="Alegreya"/>
                <a:ea typeface="Alegreya"/>
                <a:cs typeface="Alegreya"/>
                <a:sym typeface="Alegreya"/>
              </a:rPr>
              <a:t>Chemical Engineering Journal</a:t>
            </a:r>
            <a:r>
              <a:rPr lang="en" sz="1100">
                <a:solidFill>
                  <a:schemeClr val="dk1"/>
                </a:solidFill>
                <a:latin typeface="Alegreya"/>
                <a:ea typeface="Alegreya"/>
                <a:cs typeface="Alegreya"/>
                <a:sym typeface="Alegreya"/>
              </a:rPr>
              <a:t>, </a:t>
            </a:r>
            <a:r>
              <a:rPr lang="en" sz="1100" i="1">
                <a:solidFill>
                  <a:schemeClr val="dk1"/>
                </a:solidFill>
                <a:latin typeface="Alegreya"/>
                <a:ea typeface="Alegreya"/>
                <a:cs typeface="Alegreya"/>
                <a:sym typeface="Alegreya"/>
              </a:rPr>
              <a:t>358</a:t>
            </a:r>
            <a:r>
              <a:rPr lang="en" sz="1100">
                <a:solidFill>
                  <a:schemeClr val="dk1"/>
                </a:solidFill>
                <a:latin typeface="Alegreya"/>
                <a:ea typeface="Alegreya"/>
                <a:cs typeface="Alegreya"/>
                <a:sym typeface="Alegreya"/>
              </a:rPr>
              <a:t>, 1186-1207.</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r>
              <a:rPr lang="en" sz="1100">
                <a:solidFill>
                  <a:schemeClr val="dk1"/>
                </a:solidFill>
                <a:latin typeface="Alegreya"/>
                <a:ea typeface="Alegreya"/>
                <a:cs typeface="Alegreya"/>
                <a:sym typeface="Alegreya"/>
              </a:rPr>
              <a:t>Romero-Romero, S., García-Ordiales, E., Roqueñí, N., &amp; Acuña, J. L. (2022). Increase in mercury and methylmercury levels with depth in a fish assemblage. </a:t>
            </a:r>
            <a:r>
              <a:rPr lang="en" sz="1100" i="1">
                <a:solidFill>
                  <a:schemeClr val="dk1"/>
                </a:solidFill>
                <a:latin typeface="Alegreya"/>
                <a:ea typeface="Alegreya"/>
                <a:cs typeface="Alegreya"/>
                <a:sym typeface="Alegreya"/>
              </a:rPr>
              <a:t>Chemosphere</a:t>
            </a:r>
            <a:r>
              <a:rPr lang="en" sz="1100">
                <a:solidFill>
                  <a:schemeClr val="dk1"/>
                </a:solidFill>
                <a:latin typeface="Alegreya"/>
                <a:ea typeface="Alegreya"/>
                <a:cs typeface="Alegreya"/>
                <a:sym typeface="Alegreya"/>
              </a:rPr>
              <a:t>, </a:t>
            </a:r>
            <a:r>
              <a:rPr lang="en" sz="1100" i="1">
                <a:solidFill>
                  <a:schemeClr val="dk1"/>
                </a:solidFill>
                <a:latin typeface="Alegreya"/>
                <a:ea typeface="Alegreya"/>
                <a:cs typeface="Alegreya"/>
                <a:sym typeface="Alegreya"/>
              </a:rPr>
              <a:t>292</a:t>
            </a:r>
            <a:r>
              <a:rPr lang="en" sz="1100">
                <a:solidFill>
                  <a:schemeClr val="dk1"/>
                </a:solidFill>
                <a:latin typeface="Alegreya"/>
                <a:ea typeface="Alegreya"/>
                <a:cs typeface="Alegreya"/>
                <a:sym typeface="Alegreya"/>
              </a:rPr>
              <a:t>, 133445.</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r>
              <a:rPr lang="en" sz="1100">
                <a:solidFill>
                  <a:schemeClr val="dk1"/>
                </a:solidFill>
                <a:latin typeface="Alegreya"/>
                <a:ea typeface="Alegreya"/>
                <a:cs typeface="Alegreya"/>
                <a:sym typeface="Alegreya"/>
              </a:rPr>
              <a:t>Rosado, Baileigh. (2024). </a:t>
            </a:r>
            <a:r>
              <a:rPr lang="en" sz="1100" i="1">
                <a:solidFill>
                  <a:schemeClr val="dk1"/>
                </a:solidFill>
                <a:latin typeface="Alegreya"/>
                <a:ea typeface="Alegreya"/>
                <a:cs typeface="Alegreya"/>
                <a:sym typeface="Alegreya"/>
              </a:rPr>
              <a:t>Chemical Bioaccumulation. </a:t>
            </a:r>
            <a:r>
              <a:rPr lang="en" sz="1100">
                <a:solidFill>
                  <a:schemeClr val="dk1"/>
                </a:solidFill>
                <a:latin typeface="Alegreya"/>
                <a:ea typeface="Alegreya"/>
                <a:cs typeface="Alegreya"/>
                <a:sym typeface="Alegreya"/>
              </a:rPr>
              <a:t>bioRender.  https://www.biorender.com/template/chemical-bioaccumulation</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r>
              <a:rPr lang="en" sz="900">
                <a:solidFill>
                  <a:schemeClr val="dk1"/>
                </a:solidFill>
                <a:latin typeface="Alegreya"/>
                <a:ea typeface="Alegreya"/>
                <a:cs typeface="Alegreya"/>
                <a:sym typeface="Alegreya"/>
              </a:rPr>
              <a:t>Visha, A., Gandhi, N., Bhavsar, S. P., &amp; Arhonditsis, G. B. (2018). A Bayesian assessment of polychlorinated biphenyl contamination of fish communities in the Laurentian Great Lakes. </a:t>
            </a:r>
            <a:r>
              <a:rPr lang="en" sz="900" i="1">
                <a:solidFill>
                  <a:schemeClr val="dk1"/>
                </a:solidFill>
                <a:latin typeface="Alegreya"/>
                <a:ea typeface="Alegreya"/>
                <a:cs typeface="Alegreya"/>
                <a:sym typeface="Alegreya"/>
              </a:rPr>
              <a:t>Chemosphere</a:t>
            </a:r>
            <a:r>
              <a:rPr lang="en" sz="900">
                <a:solidFill>
                  <a:schemeClr val="dk1"/>
                </a:solidFill>
                <a:latin typeface="Alegreya"/>
                <a:ea typeface="Alegreya"/>
                <a:cs typeface="Alegreya"/>
                <a:sym typeface="Alegreya"/>
              </a:rPr>
              <a:t>, </a:t>
            </a:r>
            <a:r>
              <a:rPr lang="en" sz="900" i="1">
                <a:solidFill>
                  <a:schemeClr val="dk1"/>
                </a:solidFill>
                <a:latin typeface="Alegreya"/>
                <a:ea typeface="Alegreya"/>
                <a:cs typeface="Alegreya"/>
                <a:sym typeface="Alegreya"/>
              </a:rPr>
              <a:t>210</a:t>
            </a:r>
            <a:r>
              <a:rPr lang="en" sz="900">
                <a:solidFill>
                  <a:schemeClr val="dk1"/>
                </a:solidFill>
                <a:latin typeface="Alegreya"/>
                <a:ea typeface="Alegreya"/>
                <a:cs typeface="Alegreya"/>
                <a:sym typeface="Alegreya"/>
              </a:rPr>
              <a:t>, 1193-1206.</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r>
              <a:rPr lang="en" sz="1100">
                <a:solidFill>
                  <a:schemeClr val="dk1"/>
                </a:solidFill>
                <a:latin typeface="Alegreya"/>
                <a:ea typeface="Alegreya"/>
                <a:cs typeface="Alegreya"/>
                <a:sym typeface="Alegreya"/>
              </a:rPr>
              <a:t>Winner, Cherie. (2010, October 1). How Does Toxic Mercury Get into Fish? Woods Hole Oceanographic Institution. </a:t>
            </a:r>
            <a:r>
              <a:rPr lang="en" sz="1100">
                <a:solidFill>
                  <a:schemeClr val="dk1"/>
                </a:solidFill>
                <a:uFill>
                  <a:noFill/>
                </a:uFill>
                <a:latin typeface="Alegreya"/>
                <a:ea typeface="Alegreya"/>
                <a:cs typeface="Alegreya"/>
                <a:sym typeface="Alegreya"/>
                <a:hlinkClick r:id="rId5">
                  <a:extLst>
                    <a:ext uri="{A12FA001-AC4F-418D-AE19-62706E023703}">
                      <ahyp:hlinkClr xmlns:ahyp="http://schemas.microsoft.com/office/drawing/2018/hyperlinkcolor" val="tx"/>
                    </a:ext>
                  </a:extLst>
                </a:hlinkClick>
              </a:rPr>
              <a:t>https://www.whoi.edu/oceanus/feature/how-does-toxic-mercury-get-into-fish/</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r>
              <a:rPr lang="en" sz="1100">
                <a:solidFill>
                  <a:schemeClr val="dk1"/>
                </a:solidFill>
                <a:latin typeface="Alegreya"/>
                <a:ea typeface="Alegreya"/>
                <a:cs typeface="Alegreya"/>
                <a:sym typeface="Alegreya"/>
              </a:rPr>
              <a:t>Zitoun, R., Marcinek, S., Hatje, V., Sander, S. G., Völker, C., Sarin, M., &amp; Omanović, D. (2024). Climate change driven effects on transport, fate and biogeochemistry of trace element contaminants in coastal marine ecosystems. </a:t>
            </a:r>
            <a:r>
              <a:rPr lang="en" sz="1100" i="1">
                <a:solidFill>
                  <a:schemeClr val="dk1"/>
                </a:solidFill>
                <a:latin typeface="Alegreya"/>
                <a:ea typeface="Alegreya"/>
                <a:cs typeface="Alegreya"/>
                <a:sym typeface="Alegreya"/>
              </a:rPr>
              <a:t>Communications earth &amp; environment</a:t>
            </a:r>
            <a:r>
              <a:rPr lang="en" sz="1100">
                <a:solidFill>
                  <a:schemeClr val="dk1"/>
                </a:solidFill>
                <a:latin typeface="Alegreya"/>
                <a:ea typeface="Alegreya"/>
                <a:cs typeface="Alegreya"/>
                <a:sym typeface="Alegreya"/>
              </a:rPr>
              <a:t>, </a:t>
            </a:r>
            <a:r>
              <a:rPr lang="en" sz="1100" i="1">
                <a:solidFill>
                  <a:schemeClr val="dk1"/>
                </a:solidFill>
                <a:latin typeface="Alegreya"/>
                <a:ea typeface="Alegreya"/>
                <a:cs typeface="Alegreya"/>
                <a:sym typeface="Alegreya"/>
              </a:rPr>
              <a:t>5</a:t>
            </a:r>
            <a:r>
              <a:rPr lang="en" sz="1100">
                <a:solidFill>
                  <a:schemeClr val="dk1"/>
                </a:solidFill>
                <a:latin typeface="Alegreya"/>
                <a:ea typeface="Alegreya"/>
                <a:cs typeface="Alegreya"/>
                <a:sym typeface="Alegreya"/>
              </a:rPr>
              <a:t>(1), 560.</a:t>
            </a: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100">
              <a:solidFill>
                <a:schemeClr val="dk1"/>
              </a:solidFill>
              <a:latin typeface="Alegreya"/>
              <a:ea typeface="Alegreya"/>
              <a:cs typeface="Alegreya"/>
              <a:sym typeface="Alegreya"/>
            </a:endParaRPr>
          </a:p>
          <a:p>
            <a:pPr marL="0" lvl="0" indent="0" algn="l" rtl="0">
              <a:spcBef>
                <a:spcPts val="0"/>
              </a:spcBef>
              <a:spcAft>
                <a:spcPts val="0"/>
              </a:spcAft>
              <a:buNone/>
            </a:pPr>
            <a:endParaRPr sz="1000">
              <a:solidFill>
                <a:schemeClr val="dk1"/>
              </a:solidFill>
              <a:latin typeface="Geologica"/>
              <a:ea typeface="Geologica"/>
              <a:cs typeface="Geologica"/>
              <a:sym typeface="Geologica"/>
            </a:endParaRPr>
          </a:p>
          <a:p>
            <a:pPr marL="0" lvl="0" indent="0" algn="l" rtl="0">
              <a:spcBef>
                <a:spcPts val="0"/>
              </a:spcBef>
              <a:spcAft>
                <a:spcPts val="0"/>
              </a:spcAft>
              <a:buNone/>
            </a:pPr>
            <a:endParaRPr sz="1000">
              <a:solidFill>
                <a:schemeClr val="dk1"/>
              </a:solidFill>
              <a:latin typeface="Geologica"/>
              <a:ea typeface="Geologica"/>
              <a:cs typeface="Geologica"/>
              <a:sym typeface="Geologica"/>
            </a:endParaRPr>
          </a:p>
          <a:p>
            <a:pPr marL="0" lvl="0" indent="0" algn="l" rtl="0">
              <a:spcBef>
                <a:spcPts val="0"/>
              </a:spcBef>
              <a:spcAft>
                <a:spcPts val="0"/>
              </a:spcAft>
              <a:buNone/>
            </a:pPr>
            <a:endParaRPr>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27"/>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Alegreya"/>
                <a:ea typeface="Alegreya"/>
                <a:cs typeface="Alegreya"/>
                <a:sym typeface="Alegreya"/>
              </a:rPr>
              <a:t>Mercury</a:t>
            </a:r>
            <a:endParaRPr sz="3400">
              <a:latin typeface="Alegreya"/>
              <a:ea typeface="Alegreya"/>
              <a:cs typeface="Alegreya"/>
              <a:sym typeface="Alegreya"/>
            </a:endParaRPr>
          </a:p>
        </p:txBody>
      </p:sp>
      <p:pic>
        <p:nvPicPr>
          <p:cNvPr id="744" name="Google Shape;744;p27"/>
          <p:cNvPicPr preferRelativeResize="0"/>
          <p:nvPr/>
        </p:nvPicPr>
        <p:blipFill>
          <a:blip r:embed="rId3">
            <a:alphaModFix/>
          </a:blip>
          <a:stretch>
            <a:fillRect/>
          </a:stretch>
        </p:blipFill>
        <p:spPr>
          <a:xfrm>
            <a:off x="1933500" y="636325"/>
            <a:ext cx="5386174" cy="2910525"/>
          </a:xfrm>
          <a:prstGeom prst="rect">
            <a:avLst/>
          </a:prstGeom>
          <a:noFill/>
          <a:ln>
            <a:noFill/>
          </a:ln>
        </p:spPr>
      </p:pic>
      <p:sp>
        <p:nvSpPr>
          <p:cNvPr id="745" name="Google Shape;745;p27"/>
          <p:cNvSpPr txBox="1"/>
          <p:nvPr/>
        </p:nvSpPr>
        <p:spPr>
          <a:xfrm>
            <a:off x="351450" y="3638600"/>
            <a:ext cx="8694000" cy="1285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Natural heavy metal </a:t>
            </a:r>
            <a:r>
              <a:rPr lang="en" sz="1500" baseline="30000">
                <a:solidFill>
                  <a:schemeClr val="dk1"/>
                </a:solidFill>
                <a:latin typeface="Alegreya"/>
                <a:ea typeface="Alegreya"/>
                <a:cs typeface="Alegreya"/>
                <a:sym typeface="Alegreya"/>
              </a:rPr>
              <a:t>4</a:t>
            </a:r>
            <a:endParaRPr sz="1500" baseline="30000">
              <a:solidFill>
                <a:schemeClr val="dk1"/>
              </a:solidFill>
              <a:latin typeface="Alegreya"/>
              <a:ea typeface="Alegreya"/>
              <a:cs typeface="Alegreya"/>
              <a:sym typeface="Alegreya"/>
            </a:endParaRPr>
          </a:p>
          <a:p>
            <a:pPr marL="457200" lvl="0" indent="-323850" algn="l" rtl="0">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Passive diffusion influences the bioaccumulation in fish (about 90% of mercury is consumed through food) </a:t>
            </a:r>
            <a:r>
              <a:rPr lang="en" sz="1500" baseline="30000">
                <a:solidFill>
                  <a:schemeClr val="dk1"/>
                </a:solidFill>
                <a:latin typeface="Alegreya"/>
                <a:ea typeface="Alegreya"/>
                <a:cs typeface="Alegreya"/>
                <a:sym typeface="Alegreya"/>
              </a:rPr>
              <a:t>9</a:t>
            </a:r>
            <a:endParaRPr sz="1500" baseline="30000">
              <a:solidFill>
                <a:schemeClr val="dk1"/>
              </a:solidFill>
              <a:latin typeface="Alegreya"/>
              <a:ea typeface="Alegreya"/>
              <a:cs typeface="Alegreya"/>
              <a:sym typeface="Alegreya"/>
            </a:endParaRPr>
          </a:p>
          <a:p>
            <a:pPr marL="457200" lvl="0" indent="-323850" algn="l" rtl="0">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Fish at higher trophic levels consume more mercury </a:t>
            </a:r>
            <a:r>
              <a:rPr lang="en" sz="1500" baseline="30000">
                <a:solidFill>
                  <a:schemeClr val="dk1"/>
                </a:solidFill>
                <a:latin typeface="Alegreya"/>
                <a:ea typeface="Alegreya"/>
                <a:cs typeface="Alegreya"/>
                <a:sym typeface="Alegreya"/>
              </a:rPr>
              <a:t>9</a:t>
            </a:r>
            <a:endParaRPr sz="1500" baseline="30000">
              <a:solidFill>
                <a:schemeClr val="dk1"/>
              </a:solidFill>
              <a:latin typeface="Alegreya"/>
              <a:ea typeface="Alegreya"/>
              <a:cs typeface="Alegreya"/>
              <a:sym typeface="Alegreya"/>
            </a:endParaRPr>
          </a:p>
          <a:p>
            <a:pPr marL="457200" lvl="0" indent="-323850" algn="l" rtl="0">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Fish who have lived longer have more mercury accumulated in their tissue </a:t>
            </a:r>
            <a:r>
              <a:rPr lang="en" sz="1500" baseline="30000">
                <a:solidFill>
                  <a:schemeClr val="dk1"/>
                </a:solidFill>
                <a:latin typeface="Alegreya"/>
                <a:ea typeface="Alegreya"/>
                <a:cs typeface="Alegreya"/>
                <a:sym typeface="Alegreya"/>
              </a:rPr>
              <a:t>3,12</a:t>
            </a:r>
            <a:endParaRPr sz="1500" baseline="30000">
              <a:solidFill>
                <a:schemeClr val="dk1"/>
              </a:solidFill>
              <a:latin typeface="Alegreya"/>
              <a:ea typeface="Alegreya"/>
              <a:cs typeface="Alegreya"/>
              <a:sym typeface="Alegreya"/>
            </a:endParaRPr>
          </a:p>
          <a:p>
            <a:pPr marL="457200" lvl="0" indent="-323850" algn="l" rtl="0">
              <a:spcBef>
                <a:spcPts val="0"/>
              </a:spcBef>
              <a:spcAft>
                <a:spcPts val="0"/>
              </a:spcAft>
              <a:buClr>
                <a:schemeClr val="dk1"/>
              </a:buClr>
              <a:buSzPts val="1500"/>
              <a:buFont typeface="Alegreya"/>
              <a:buChar char="●"/>
            </a:pPr>
            <a:r>
              <a:rPr lang="en" sz="1500">
                <a:solidFill>
                  <a:schemeClr val="dk1"/>
                </a:solidFill>
                <a:latin typeface="Alegreya"/>
                <a:ea typeface="Alegreya"/>
                <a:cs typeface="Alegreya"/>
                <a:sym typeface="Alegreya"/>
              </a:rPr>
              <a:t>Fish at greater depths (demersal fish species) affected, as mercury is highly dense so sinks </a:t>
            </a:r>
            <a:r>
              <a:rPr lang="en" sz="1500" baseline="30000">
                <a:solidFill>
                  <a:schemeClr val="dk1"/>
                </a:solidFill>
                <a:latin typeface="Alegreya"/>
                <a:ea typeface="Alegreya"/>
                <a:cs typeface="Alegreya"/>
                <a:sym typeface="Alegreya"/>
              </a:rPr>
              <a:t>11</a:t>
            </a:r>
            <a:endParaRPr sz="1500" baseline="30000">
              <a:solidFill>
                <a:schemeClr val="dk1"/>
              </a:solidFill>
              <a:latin typeface="Alegreya"/>
              <a:ea typeface="Alegreya"/>
              <a:cs typeface="Alegreya"/>
              <a:sym typeface="Alegreya"/>
            </a:endParaRPr>
          </a:p>
        </p:txBody>
      </p:sp>
      <p:sp>
        <p:nvSpPr>
          <p:cNvPr id="746" name="Google Shape;746;p27"/>
          <p:cNvSpPr txBox="1"/>
          <p:nvPr/>
        </p:nvSpPr>
        <p:spPr>
          <a:xfrm>
            <a:off x="3494700" y="3488888"/>
            <a:ext cx="4929300" cy="1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a:ea typeface="Alegreya"/>
                <a:cs typeface="Alegreya"/>
                <a:sym typeface="Alegreya"/>
              </a:rPr>
              <a:t>(Winner, 2010)</a:t>
            </a:r>
            <a:endParaRPr>
              <a:solidFill>
                <a:schemeClr val="dk1"/>
              </a:solidFill>
              <a:latin typeface="Alegreya"/>
              <a:ea typeface="Alegreya"/>
              <a:cs typeface="Alegreya"/>
              <a:sym typeface="Alegrey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28"/>
          <p:cNvSpPr txBox="1">
            <a:spLocks noGrp="1"/>
          </p:cNvSpPr>
          <p:nvPr>
            <p:ph type="title"/>
          </p:nvPr>
        </p:nvSpPr>
        <p:spPr>
          <a:xfrm>
            <a:off x="720000" y="88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Alegreya"/>
                <a:ea typeface="Alegreya"/>
                <a:cs typeface="Alegreya"/>
                <a:sym typeface="Alegreya"/>
              </a:rPr>
              <a:t>Polychlorinated Biphenyl</a:t>
            </a:r>
            <a:endParaRPr sz="3400">
              <a:latin typeface="Alegreya"/>
              <a:ea typeface="Alegreya"/>
              <a:cs typeface="Alegreya"/>
              <a:sym typeface="Alegreya"/>
            </a:endParaRPr>
          </a:p>
        </p:txBody>
      </p:sp>
      <p:pic>
        <p:nvPicPr>
          <p:cNvPr id="752" name="Google Shape;752;p28"/>
          <p:cNvPicPr preferRelativeResize="0"/>
          <p:nvPr/>
        </p:nvPicPr>
        <p:blipFill>
          <a:blip r:embed="rId3">
            <a:alphaModFix/>
          </a:blip>
          <a:stretch>
            <a:fillRect/>
          </a:stretch>
        </p:blipFill>
        <p:spPr>
          <a:xfrm>
            <a:off x="1717175" y="714200"/>
            <a:ext cx="5064724" cy="2970300"/>
          </a:xfrm>
          <a:prstGeom prst="rect">
            <a:avLst/>
          </a:prstGeom>
          <a:noFill/>
          <a:ln>
            <a:noFill/>
          </a:ln>
        </p:spPr>
      </p:pic>
      <p:sp>
        <p:nvSpPr>
          <p:cNvPr id="753" name="Google Shape;753;p28"/>
          <p:cNvSpPr txBox="1"/>
          <p:nvPr/>
        </p:nvSpPr>
        <p:spPr>
          <a:xfrm>
            <a:off x="304500" y="3963600"/>
            <a:ext cx="8535000" cy="836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legreya"/>
              <a:buChar char="●"/>
            </a:pPr>
            <a:r>
              <a:rPr lang="en" sz="1600">
                <a:solidFill>
                  <a:schemeClr val="dk1"/>
                </a:solidFill>
                <a:latin typeface="Alegreya"/>
                <a:ea typeface="Alegreya"/>
                <a:cs typeface="Alegreya"/>
                <a:sym typeface="Alegreya"/>
              </a:rPr>
              <a:t>PCBs are leached into water sources due to pesticides, plastics, and more </a:t>
            </a:r>
            <a:r>
              <a:rPr lang="en" sz="1600" baseline="30000">
                <a:solidFill>
                  <a:schemeClr val="dk1"/>
                </a:solidFill>
                <a:latin typeface="Alegreya"/>
                <a:ea typeface="Alegreya"/>
                <a:cs typeface="Alegreya"/>
                <a:sym typeface="Alegreya"/>
              </a:rPr>
              <a:t>1</a:t>
            </a:r>
            <a:endParaRPr sz="1600" baseline="30000">
              <a:solidFill>
                <a:schemeClr val="dk1"/>
              </a:solidFill>
              <a:latin typeface="Alegreya"/>
              <a:ea typeface="Alegreya"/>
              <a:cs typeface="Alegreya"/>
              <a:sym typeface="Alegreya"/>
            </a:endParaRPr>
          </a:p>
          <a:p>
            <a:pPr marL="457200" lvl="0" indent="-330200" algn="l" rtl="0">
              <a:spcBef>
                <a:spcPts val="0"/>
              </a:spcBef>
              <a:spcAft>
                <a:spcPts val="0"/>
              </a:spcAft>
              <a:buClr>
                <a:schemeClr val="dk1"/>
              </a:buClr>
              <a:buSzPts val="1600"/>
              <a:buFont typeface="Alegreya"/>
              <a:buChar char="●"/>
            </a:pPr>
            <a:r>
              <a:rPr lang="en" sz="1600">
                <a:solidFill>
                  <a:schemeClr val="dk1"/>
                </a:solidFill>
                <a:latin typeface="Alegreya"/>
                <a:ea typeface="Alegreya"/>
                <a:cs typeface="Alegreya"/>
                <a:sym typeface="Alegreya"/>
              </a:rPr>
              <a:t>Dissolves when exposed to water they bioaccumulate, so found in fish at higher trophic levels </a:t>
            </a:r>
            <a:r>
              <a:rPr lang="en" sz="1600" baseline="30000">
                <a:solidFill>
                  <a:schemeClr val="dk1"/>
                </a:solidFill>
                <a:latin typeface="Alegreya"/>
                <a:ea typeface="Alegreya"/>
                <a:cs typeface="Alegreya"/>
                <a:sym typeface="Alegreya"/>
              </a:rPr>
              <a:t>7</a:t>
            </a:r>
            <a:endParaRPr sz="1600" baseline="30000">
              <a:solidFill>
                <a:schemeClr val="dk1"/>
              </a:solidFill>
              <a:latin typeface="Alegreya"/>
              <a:ea typeface="Alegreya"/>
              <a:cs typeface="Alegreya"/>
              <a:sym typeface="Alegreya"/>
            </a:endParaRPr>
          </a:p>
          <a:p>
            <a:pPr marL="457200" lvl="0" indent="-330200" algn="l" rtl="0">
              <a:spcBef>
                <a:spcPts val="0"/>
              </a:spcBef>
              <a:spcAft>
                <a:spcPts val="0"/>
              </a:spcAft>
              <a:buClr>
                <a:schemeClr val="dk1"/>
              </a:buClr>
              <a:buSzPts val="1600"/>
              <a:buFont typeface="Alegreya"/>
              <a:buChar char="●"/>
            </a:pPr>
            <a:r>
              <a:rPr lang="en" sz="1600">
                <a:solidFill>
                  <a:schemeClr val="dk1"/>
                </a:solidFill>
                <a:latin typeface="Alegreya"/>
                <a:ea typeface="Alegreya"/>
                <a:cs typeface="Alegreya"/>
                <a:sym typeface="Alegreya"/>
              </a:rPr>
              <a:t>Accumulate in fish fat in fish who are older (more exposure time) </a:t>
            </a:r>
            <a:r>
              <a:rPr lang="en" sz="1600" baseline="30000">
                <a:solidFill>
                  <a:schemeClr val="dk1"/>
                </a:solidFill>
                <a:latin typeface="Alegreya"/>
                <a:ea typeface="Alegreya"/>
                <a:cs typeface="Alegreya"/>
                <a:sym typeface="Alegreya"/>
              </a:rPr>
              <a:t>7, 10</a:t>
            </a:r>
            <a:endParaRPr sz="1600" baseline="30000">
              <a:solidFill>
                <a:schemeClr val="dk1"/>
              </a:solidFill>
              <a:latin typeface="Alegreya"/>
              <a:ea typeface="Alegreya"/>
              <a:cs typeface="Alegreya"/>
              <a:sym typeface="Alegreya"/>
            </a:endParaRPr>
          </a:p>
          <a:p>
            <a:pPr marL="457200" lvl="0" indent="-330200" algn="l" rtl="0">
              <a:spcBef>
                <a:spcPts val="0"/>
              </a:spcBef>
              <a:spcAft>
                <a:spcPts val="0"/>
              </a:spcAft>
              <a:buClr>
                <a:schemeClr val="dk1"/>
              </a:buClr>
              <a:buSzPts val="1600"/>
              <a:buFont typeface="Alegreya"/>
              <a:buChar char="●"/>
            </a:pPr>
            <a:r>
              <a:rPr lang="en" sz="1600">
                <a:solidFill>
                  <a:schemeClr val="dk1"/>
                </a:solidFill>
                <a:latin typeface="Alegreya"/>
                <a:ea typeface="Alegreya"/>
                <a:cs typeface="Alegreya"/>
                <a:sym typeface="Alegreya"/>
              </a:rPr>
              <a:t>Bind to particles at the bottom of the lakes, affecting demersal fish species </a:t>
            </a:r>
            <a:r>
              <a:rPr lang="en" sz="1600" baseline="30000">
                <a:solidFill>
                  <a:schemeClr val="dk1"/>
                </a:solidFill>
                <a:latin typeface="Alegreya"/>
                <a:ea typeface="Alegreya"/>
                <a:cs typeface="Alegreya"/>
                <a:sym typeface="Alegreya"/>
              </a:rPr>
              <a:t>8</a:t>
            </a:r>
            <a:endParaRPr sz="1600" baseline="30000">
              <a:solidFill>
                <a:schemeClr val="dk1"/>
              </a:solidFill>
              <a:latin typeface="Alegreya"/>
              <a:ea typeface="Alegreya"/>
              <a:cs typeface="Alegreya"/>
              <a:sym typeface="Alegreya"/>
            </a:endParaRPr>
          </a:p>
          <a:p>
            <a:pPr marL="457200" lvl="0" indent="0" algn="l" rtl="0">
              <a:spcBef>
                <a:spcPts val="0"/>
              </a:spcBef>
              <a:spcAft>
                <a:spcPts val="0"/>
              </a:spcAft>
              <a:buNone/>
            </a:pPr>
            <a:endParaRPr>
              <a:solidFill>
                <a:schemeClr val="dk1"/>
              </a:solidFill>
              <a:latin typeface="Geologica"/>
              <a:ea typeface="Geologica"/>
              <a:cs typeface="Geologica"/>
              <a:sym typeface="Geologica"/>
            </a:endParaRPr>
          </a:p>
          <a:p>
            <a:pPr marL="457200" lvl="0" indent="-317500" algn="l" rtl="0">
              <a:spcBef>
                <a:spcPts val="0"/>
              </a:spcBef>
              <a:spcAft>
                <a:spcPts val="0"/>
              </a:spcAft>
              <a:buClr>
                <a:schemeClr val="dk1"/>
              </a:buClr>
              <a:buSzPts val="1400"/>
              <a:buFont typeface="Nunito"/>
              <a:buChar char="●"/>
            </a:pPr>
            <a:endParaRPr>
              <a:solidFill>
                <a:schemeClr val="dk1"/>
              </a:solidFill>
              <a:latin typeface="Nunito"/>
              <a:ea typeface="Nunito"/>
              <a:cs typeface="Nunito"/>
              <a:sym typeface="Nunito"/>
            </a:endParaRPr>
          </a:p>
        </p:txBody>
      </p:sp>
      <p:sp>
        <p:nvSpPr>
          <p:cNvPr id="754" name="Google Shape;754;p28"/>
          <p:cNvSpPr txBox="1"/>
          <p:nvPr/>
        </p:nvSpPr>
        <p:spPr>
          <a:xfrm>
            <a:off x="2877825" y="3684500"/>
            <a:ext cx="44454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a:ea typeface="Alegreya"/>
                <a:cs typeface="Alegreya"/>
                <a:sym typeface="Alegreya"/>
              </a:rPr>
              <a:t>(Reddy et al., 2019)</a:t>
            </a:r>
            <a:endParaRPr>
              <a:solidFill>
                <a:schemeClr val="dk1"/>
              </a:solidFill>
              <a:latin typeface="Alegreya"/>
              <a:ea typeface="Alegreya"/>
              <a:cs typeface="Alegreya"/>
              <a:sym typeface="Alegrey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58"/>
        <p:cNvGrpSpPr/>
        <p:nvPr/>
      </p:nvGrpSpPr>
      <p:grpSpPr>
        <a:xfrm>
          <a:off x="0" y="0"/>
          <a:ext cx="0" cy="0"/>
          <a:chOff x="0" y="0"/>
          <a:chExt cx="0" cy="0"/>
        </a:xfrm>
      </p:grpSpPr>
      <p:sp>
        <p:nvSpPr>
          <p:cNvPr id="759" name="Google Shape;759;p29"/>
          <p:cNvSpPr txBox="1">
            <a:spLocks noGrp="1"/>
          </p:cNvSpPr>
          <p:nvPr>
            <p:ph type="title"/>
          </p:nvPr>
        </p:nvSpPr>
        <p:spPr>
          <a:xfrm>
            <a:off x="720000" y="300150"/>
            <a:ext cx="7704000" cy="572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a:ea typeface="Alegreya"/>
                <a:cs typeface="Alegreya"/>
                <a:sym typeface="Alegreya"/>
              </a:rPr>
              <a:t>Introduction </a:t>
            </a:r>
            <a:endParaRPr>
              <a:latin typeface="Alegreya"/>
              <a:ea typeface="Alegreya"/>
              <a:cs typeface="Alegreya"/>
              <a:sym typeface="Alegreya"/>
            </a:endParaRPr>
          </a:p>
        </p:txBody>
      </p:sp>
      <p:sp>
        <p:nvSpPr>
          <p:cNvPr id="760" name="Google Shape;760;p29"/>
          <p:cNvSpPr txBox="1">
            <a:spLocks noGrp="1"/>
          </p:cNvSpPr>
          <p:nvPr>
            <p:ph type="body" idx="1"/>
          </p:nvPr>
        </p:nvSpPr>
        <p:spPr>
          <a:xfrm>
            <a:off x="720000" y="1278025"/>
            <a:ext cx="7704000" cy="3330600"/>
          </a:xfrm>
          <a:prstGeom prst="rect">
            <a:avLst/>
          </a:prstGeom>
          <a:noFill/>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Geologica"/>
              <a:buChar char="●"/>
            </a:pPr>
            <a:endParaRPr sz="1800">
              <a:latin typeface="Geologica"/>
              <a:ea typeface="Geologica"/>
              <a:cs typeface="Geologica"/>
              <a:sym typeface="Geologica"/>
            </a:endParaRPr>
          </a:p>
          <a:p>
            <a:pPr marL="0" lvl="0" indent="0" algn="l" rtl="0">
              <a:spcBef>
                <a:spcPts val="0"/>
              </a:spcBef>
              <a:spcAft>
                <a:spcPts val="0"/>
              </a:spcAft>
              <a:buNone/>
            </a:pPr>
            <a:endParaRPr sz="1800">
              <a:latin typeface="Geologica"/>
              <a:ea typeface="Geologica"/>
              <a:cs typeface="Geologica"/>
              <a:sym typeface="Geologica"/>
            </a:endParaRPr>
          </a:p>
          <a:p>
            <a:pPr marL="0" lvl="0" indent="0" algn="l" rtl="0">
              <a:spcBef>
                <a:spcPts val="0"/>
              </a:spcBef>
              <a:spcAft>
                <a:spcPts val="0"/>
              </a:spcAft>
              <a:buNone/>
            </a:pPr>
            <a:endParaRPr sz="1800">
              <a:latin typeface="Geologica"/>
              <a:ea typeface="Geologica"/>
              <a:cs typeface="Geologica"/>
              <a:sym typeface="Geologica"/>
            </a:endParaRPr>
          </a:p>
          <a:p>
            <a:pPr marL="457200" lvl="0" indent="0" algn="l" rtl="0">
              <a:spcBef>
                <a:spcPts val="0"/>
              </a:spcBef>
              <a:spcAft>
                <a:spcPts val="0"/>
              </a:spcAft>
              <a:buNone/>
            </a:pPr>
            <a:endParaRPr sz="1800">
              <a:latin typeface="Geologica"/>
              <a:ea typeface="Geologica"/>
              <a:cs typeface="Geologica"/>
              <a:sym typeface="Geologica"/>
            </a:endParaRPr>
          </a:p>
          <a:p>
            <a:pPr marL="457200" lvl="0" indent="0" algn="l" rtl="0">
              <a:spcBef>
                <a:spcPts val="0"/>
              </a:spcBef>
              <a:spcAft>
                <a:spcPts val="0"/>
              </a:spcAft>
              <a:buNone/>
            </a:pPr>
            <a:endParaRPr sz="1800">
              <a:latin typeface="Geologica"/>
              <a:ea typeface="Geologica"/>
              <a:cs typeface="Geologica"/>
              <a:sym typeface="Geologica"/>
            </a:endParaRPr>
          </a:p>
          <a:p>
            <a:pPr marL="457200" lvl="0" indent="-342900" algn="l" rtl="0">
              <a:spcBef>
                <a:spcPts val="0"/>
              </a:spcBef>
              <a:spcAft>
                <a:spcPts val="0"/>
              </a:spcAft>
              <a:buSzPts val="1800"/>
              <a:buFont typeface="Alegreya"/>
              <a:buChar char="●"/>
            </a:pPr>
            <a:r>
              <a:rPr lang="en" sz="1800">
                <a:latin typeface="Alegreya"/>
                <a:ea typeface="Alegreya"/>
                <a:cs typeface="Alegreya"/>
                <a:sym typeface="Alegreya"/>
              </a:rPr>
              <a:t>Interested in looking at fish traits after and before the 1977 Polychlorinated Biphenyl ban, and the 2014 coal-power plant closure - using mercury and PCB’s as the primary contaminants. </a:t>
            </a:r>
            <a:endParaRPr sz="1800">
              <a:latin typeface="Alegreya"/>
              <a:ea typeface="Alegreya"/>
              <a:cs typeface="Alegreya"/>
              <a:sym typeface="Alegreya"/>
            </a:endParaRPr>
          </a:p>
          <a:p>
            <a:pPr marL="457200" lvl="0" indent="0" algn="l" rtl="0">
              <a:spcBef>
                <a:spcPts val="0"/>
              </a:spcBef>
              <a:spcAft>
                <a:spcPts val="0"/>
              </a:spcAft>
              <a:buNone/>
            </a:pPr>
            <a:endParaRPr sz="1800" b="1"/>
          </a:p>
        </p:txBody>
      </p:sp>
      <p:sp>
        <p:nvSpPr>
          <p:cNvPr id="761" name="Google Shape;761;p29"/>
          <p:cNvSpPr/>
          <p:nvPr/>
        </p:nvSpPr>
        <p:spPr>
          <a:xfrm>
            <a:off x="125725" y="4191375"/>
            <a:ext cx="1374942" cy="807284"/>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29"/>
          <p:cNvGrpSpPr/>
          <p:nvPr/>
        </p:nvGrpSpPr>
        <p:grpSpPr>
          <a:xfrm>
            <a:off x="595213" y="593050"/>
            <a:ext cx="1314475" cy="465075"/>
            <a:chOff x="1694675" y="1750750"/>
            <a:chExt cx="1314475" cy="465075"/>
          </a:xfrm>
        </p:grpSpPr>
        <p:sp>
          <p:nvSpPr>
            <p:cNvPr id="763" name="Google Shape;763;p29"/>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9"/>
          <p:cNvGrpSpPr/>
          <p:nvPr/>
        </p:nvGrpSpPr>
        <p:grpSpPr>
          <a:xfrm>
            <a:off x="6357523" y="623647"/>
            <a:ext cx="858866" cy="288444"/>
            <a:chOff x="248250" y="1792550"/>
            <a:chExt cx="1115700" cy="374700"/>
          </a:xfrm>
        </p:grpSpPr>
        <p:sp>
          <p:nvSpPr>
            <p:cNvPr id="767" name="Google Shape;767;p29"/>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29"/>
          <p:cNvSpPr/>
          <p:nvPr/>
        </p:nvSpPr>
        <p:spPr>
          <a:xfrm>
            <a:off x="618150" y="1145475"/>
            <a:ext cx="7806000" cy="1469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70" name="Google Shape;770;p29"/>
          <p:cNvSpPr txBox="1"/>
          <p:nvPr/>
        </p:nvSpPr>
        <p:spPr>
          <a:xfrm>
            <a:off x="805925" y="1196775"/>
            <a:ext cx="7298700" cy="890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a:solidFill>
                  <a:schemeClr val="dk1"/>
                </a:solidFill>
                <a:latin typeface="Alegreya"/>
                <a:ea typeface="Alegreya"/>
                <a:cs typeface="Alegreya"/>
                <a:sym typeface="Alegreya"/>
              </a:rPr>
              <a:t>Research Question</a:t>
            </a:r>
            <a:endParaRPr sz="18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800">
                <a:solidFill>
                  <a:schemeClr val="dk1"/>
                </a:solidFill>
                <a:latin typeface="Alegreya"/>
                <a:ea typeface="Alegreya"/>
                <a:cs typeface="Alegreya"/>
                <a:sym typeface="Alegreya"/>
              </a:rPr>
              <a:t>How are the fish in the Ontario Lakes becoming affected by changing mercury and PCB (Polychlorinated Biphenyls) contaminant levels over time?</a:t>
            </a:r>
            <a:endParaRPr>
              <a:solidFill>
                <a:schemeClr val="dk1"/>
              </a:solidFill>
              <a:latin typeface="Alegreya"/>
              <a:ea typeface="Alegreya"/>
              <a:cs typeface="Alegreya"/>
              <a:sym typeface="Alegrey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74"/>
        <p:cNvGrpSpPr/>
        <p:nvPr/>
      </p:nvGrpSpPr>
      <p:grpSpPr>
        <a:xfrm>
          <a:off x="0" y="0"/>
          <a:ext cx="0" cy="0"/>
          <a:chOff x="0" y="0"/>
          <a:chExt cx="0" cy="0"/>
        </a:xfrm>
      </p:grpSpPr>
      <p:sp>
        <p:nvSpPr>
          <p:cNvPr id="775" name="Google Shape;775;p30"/>
          <p:cNvSpPr txBox="1">
            <a:spLocks noGrp="1"/>
          </p:cNvSpPr>
          <p:nvPr>
            <p:ph type="title"/>
          </p:nvPr>
        </p:nvSpPr>
        <p:spPr>
          <a:xfrm>
            <a:off x="720000" y="331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a:ea typeface="Alegreya"/>
                <a:cs typeface="Alegreya"/>
                <a:sym typeface="Alegreya"/>
              </a:rPr>
              <a:t>Introduction </a:t>
            </a:r>
            <a:endParaRPr>
              <a:latin typeface="Alegreya"/>
              <a:ea typeface="Alegreya"/>
              <a:cs typeface="Alegreya"/>
              <a:sym typeface="Alegreya"/>
            </a:endParaRPr>
          </a:p>
        </p:txBody>
      </p:sp>
      <p:sp>
        <p:nvSpPr>
          <p:cNvPr id="776" name="Google Shape;776;p30"/>
          <p:cNvSpPr txBox="1">
            <a:spLocks noGrp="1"/>
          </p:cNvSpPr>
          <p:nvPr>
            <p:ph type="body" idx="1"/>
          </p:nvPr>
        </p:nvSpPr>
        <p:spPr>
          <a:xfrm>
            <a:off x="720000" y="906450"/>
            <a:ext cx="7704000" cy="3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Alegreya"/>
                <a:ea typeface="Alegreya"/>
                <a:cs typeface="Alegreya"/>
                <a:sym typeface="Alegreya"/>
              </a:rPr>
              <a:t>Hypothesis 1:</a:t>
            </a:r>
            <a:endParaRPr sz="1900">
              <a:latin typeface="Alegreya"/>
              <a:ea typeface="Alegreya"/>
              <a:cs typeface="Alegreya"/>
              <a:sym typeface="Alegreya"/>
            </a:endParaRPr>
          </a:p>
          <a:p>
            <a:pPr marL="457200" lvl="0" indent="-349250" algn="l" rtl="0">
              <a:spcBef>
                <a:spcPts val="0"/>
              </a:spcBef>
              <a:spcAft>
                <a:spcPts val="0"/>
              </a:spcAft>
              <a:buClr>
                <a:schemeClr val="dk1"/>
              </a:buClr>
              <a:buSzPts val="1900"/>
              <a:buFont typeface="Alegreya"/>
              <a:buChar char="●"/>
            </a:pPr>
            <a:r>
              <a:rPr lang="en" sz="1900">
                <a:latin typeface="Alegreya"/>
                <a:ea typeface="Alegreya"/>
                <a:cs typeface="Alegreya"/>
                <a:sym typeface="Alegreya"/>
              </a:rPr>
              <a:t>Changes in Polychlorinated biphenyls (PCB’s) and mercury concentrations have occurred in fish historically because of the 1977 ban on PCB’s and the closure of the coal-powered power plants in 2014.</a:t>
            </a:r>
            <a:endParaRPr sz="1900">
              <a:latin typeface="Alegreya"/>
              <a:ea typeface="Alegreya"/>
              <a:cs typeface="Alegreya"/>
              <a:sym typeface="Alegreya"/>
            </a:endParaRPr>
          </a:p>
          <a:p>
            <a:pPr marL="0" lvl="0" indent="0" algn="l" rtl="0">
              <a:spcBef>
                <a:spcPts val="0"/>
              </a:spcBef>
              <a:spcAft>
                <a:spcPts val="0"/>
              </a:spcAft>
              <a:buNone/>
            </a:pPr>
            <a:endParaRPr sz="1800">
              <a:latin typeface="Alegreya"/>
              <a:ea typeface="Alegreya"/>
              <a:cs typeface="Alegreya"/>
              <a:sym typeface="Alegreya"/>
            </a:endParaRPr>
          </a:p>
          <a:p>
            <a:pPr marL="0" lvl="0" indent="0" algn="l" rtl="0">
              <a:spcBef>
                <a:spcPts val="0"/>
              </a:spcBef>
              <a:spcAft>
                <a:spcPts val="0"/>
              </a:spcAft>
              <a:buNone/>
            </a:pPr>
            <a:endParaRPr sz="1800" b="1">
              <a:latin typeface="Alegreya"/>
              <a:ea typeface="Alegreya"/>
              <a:cs typeface="Alegreya"/>
              <a:sym typeface="Alegreya"/>
            </a:endParaRPr>
          </a:p>
          <a:p>
            <a:pPr marL="0" lvl="0" indent="0" algn="l" rtl="0">
              <a:spcBef>
                <a:spcPts val="0"/>
              </a:spcBef>
              <a:spcAft>
                <a:spcPts val="0"/>
              </a:spcAft>
              <a:buNone/>
            </a:pPr>
            <a:endParaRPr sz="1800" b="1">
              <a:latin typeface="Alegreya"/>
              <a:ea typeface="Alegreya"/>
              <a:cs typeface="Alegreya"/>
              <a:sym typeface="Alegreya"/>
            </a:endParaRPr>
          </a:p>
          <a:p>
            <a:pPr marL="0" lvl="0" indent="0" algn="l" rtl="0">
              <a:spcBef>
                <a:spcPts val="0"/>
              </a:spcBef>
              <a:spcAft>
                <a:spcPts val="0"/>
              </a:spcAft>
              <a:buNone/>
            </a:pPr>
            <a:endParaRPr sz="1800" b="1">
              <a:latin typeface="Alegreya"/>
              <a:ea typeface="Alegreya"/>
              <a:cs typeface="Alegreya"/>
              <a:sym typeface="Alegreya"/>
            </a:endParaRPr>
          </a:p>
          <a:p>
            <a:pPr marL="0" lvl="0" indent="0" algn="l" rtl="0">
              <a:spcBef>
                <a:spcPts val="0"/>
              </a:spcBef>
              <a:spcAft>
                <a:spcPts val="0"/>
              </a:spcAft>
              <a:buNone/>
            </a:pPr>
            <a:endParaRPr sz="1800">
              <a:latin typeface="Alegreya"/>
              <a:ea typeface="Alegreya"/>
              <a:cs typeface="Alegreya"/>
              <a:sym typeface="Alegreya"/>
            </a:endParaRPr>
          </a:p>
          <a:p>
            <a:pPr marL="457200" lvl="0" indent="0" algn="l" rtl="0">
              <a:spcBef>
                <a:spcPts val="0"/>
              </a:spcBef>
              <a:spcAft>
                <a:spcPts val="0"/>
              </a:spcAft>
              <a:buNone/>
            </a:pPr>
            <a:endParaRPr sz="1800">
              <a:latin typeface="Alegreya"/>
              <a:ea typeface="Alegreya"/>
              <a:cs typeface="Alegreya"/>
              <a:sym typeface="Alegreya"/>
            </a:endParaRPr>
          </a:p>
        </p:txBody>
      </p:sp>
      <p:grpSp>
        <p:nvGrpSpPr>
          <p:cNvPr id="777" name="Google Shape;777;p30"/>
          <p:cNvGrpSpPr/>
          <p:nvPr/>
        </p:nvGrpSpPr>
        <p:grpSpPr>
          <a:xfrm>
            <a:off x="829623" y="403997"/>
            <a:ext cx="858866" cy="288444"/>
            <a:chOff x="248250" y="1792550"/>
            <a:chExt cx="1115700" cy="374700"/>
          </a:xfrm>
        </p:grpSpPr>
        <p:sp>
          <p:nvSpPr>
            <p:cNvPr id="778" name="Google Shape;778;p30"/>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0"/>
          <p:cNvGrpSpPr/>
          <p:nvPr/>
        </p:nvGrpSpPr>
        <p:grpSpPr>
          <a:xfrm>
            <a:off x="7135938" y="525925"/>
            <a:ext cx="1314475" cy="465075"/>
            <a:chOff x="1694675" y="1750750"/>
            <a:chExt cx="1314475" cy="465075"/>
          </a:xfrm>
        </p:grpSpPr>
        <p:sp>
          <p:nvSpPr>
            <p:cNvPr id="781" name="Google Shape;781;p30"/>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30"/>
          <p:cNvSpPr/>
          <p:nvPr/>
        </p:nvSpPr>
        <p:spPr>
          <a:xfrm>
            <a:off x="428500" y="144588"/>
            <a:ext cx="1374942" cy="807284"/>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529200" y="2560213"/>
            <a:ext cx="3199500" cy="215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86" name="Google Shape;786;p30"/>
          <p:cNvSpPr txBox="1"/>
          <p:nvPr/>
        </p:nvSpPr>
        <p:spPr>
          <a:xfrm>
            <a:off x="720000" y="2685400"/>
            <a:ext cx="2817900" cy="163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Alegreya"/>
                <a:ea typeface="Alegreya"/>
                <a:cs typeface="Alegreya"/>
                <a:sym typeface="Alegreya"/>
              </a:rPr>
              <a:t>Prediction 1:</a:t>
            </a:r>
            <a:endParaRPr sz="18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800">
                <a:solidFill>
                  <a:schemeClr val="dk1"/>
                </a:solidFill>
                <a:latin typeface="Alegreya"/>
                <a:ea typeface="Alegreya"/>
                <a:cs typeface="Alegreya"/>
                <a:sym typeface="Alegreya"/>
              </a:rPr>
              <a:t>Over time, PCB concentrations in fish will have decreased (as a result of the ban).</a:t>
            </a:r>
            <a:endParaRPr sz="1800">
              <a:solidFill>
                <a:schemeClr val="dk1"/>
              </a:solidFill>
              <a:latin typeface="Alegreya"/>
              <a:ea typeface="Alegreya"/>
              <a:cs typeface="Alegreya"/>
              <a:sym typeface="Alegreya"/>
            </a:endParaRPr>
          </a:p>
          <a:p>
            <a:pPr marL="0" lvl="0" indent="0" algn="l" rtl="0">
              <a:spcBef>
                <a:spcPts val="0"/>
              </a:spcBef>
              <a:spcAft>
                <a:spcPts val="0"/>
              </a:spcAft>
              <a:buNone/>
            </a:pPr>
            <a:endParaRPr>
              <a:solidFill>
                <a:schemeClr val="dk1"/>
              </a:solidFill>
              <a:latin typeface="Nunito"/>
              <a:ea typeface="Nunito"/>
              <a:cs typeface="Nunito"/>
              <a:sym typeface="Nunito"/>
            </a:endParaRPr>
          </a:p>
        </p:txBody>
      </p:sp>
      <p:sp>
        <p:nvSpPr>
          <p:cNvPr id="787" name="Google Shape;787;p30"/>
          <p:cNvSpPr/>
          <p:nvPr/>
        </p:nvSpPr>
        <p:spPr>
          <a:xfrm>
            <a:off x="4066000" y="2960125"/>
            <a:ext cx="981600" cy="900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88" name="Google Shape;788;p30"/>
          <p:cNvSpPr/>
          <p:nvPr/>
        </p:nvSpPr>
        <p:spPr>
          <a:xfrm>
            <a:off x="5384900" y="2560225"/>
            <a:ext cx="3199500" cy="215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89" name="Google Shape;789;p30"/>
          <p:cNvSpPr txBox="1"/>
          <p:nvPr/>
        </p:nvSpPr>
        <p:spPr>
          <a:xfrm>
            <a:off x="5384900" y="2623825"/>
            <a:ext cx="3199500" cy="157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Alegreya"/>
                <a:ea typeface="Alegreya"/>
                <a:cs typeface="Alegreya"/>
                <a:sym typeface="Alegreya"/>
              </a:rPr>
              <a:t>Prediction 2:</a:t>
            </a:r>
            <a:endParaRPr sz="18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800">
                <a:solidFill>
                  <a:schemeClr val="dk1"/>
                </a:solidFill>
                <a:latin typeface="Alegreya"/>
                <a:ea typeface="Alegreya"/>
                <a:cs typeface="Alegreya"/>
                <a:sym typeface="Alegreya"/>
              </a:rPr>
              <a:t>Over time, mercury concentrations in fish will have decreased (as a result of the shutdown of the power plant). </a:t>
            </a:r>
            <a:endParaRPr sz="1800">
              <a:solidFill>
                <a:schemeClr val="dk1"/>
              </a:solidFill>
              <a:latin typeface="Alegreya"/>
              <a:ea typeface="Alegreya"/>
              <a:cs typeface="Alegreya"/>
              <a:sym typeface="Alegrey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93"/>
        <p:cNvGrpSpPr/>
        <p:nvPr/>
      </p:nvGrpSpPr>
      <p:grpSpPr>
        <a:xfrm>
          <a:off x="0" y="0"/>
          <a:ext cx="0" cy="0"/>
          <a:chOff x="0" y="0"/>
          <a:chExt cx="0" cy="0"/>
        </a:xfrm>
      </p:grpSpPr>
      <p:sp>
        <p:nvSpPr>
          <p:cNvPr id="794" name="Google Shape;794;p31"/>
          <p:cNvSpPr txBox="1">
            <a:spLocks noGrp="1"/>
          </p:cNvSpPr>
          <p:nvPr>
            <p:ph type="title"/>
          </p:nvPr>
        </p:nvSpPr>
        <p:spPr>
          <a:xfrm>
            <a:off x="720000" y="331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a:ea typeface="Alegreya"/>
                <a:cs typeface="Alegreya"/>
                <a:sym typeface="Alegreya"/>
              </a:rPr>
              <a:t>Introduction </a:t>
            </a:r>
            <a:endParaRPr>
              <a:latin typeface="Alegreya"/>
              <a:ea typeface="Alegreya"/>
              <a:cs typeface="Alegreya"/>
              <a:sym typeface="Alegreya"/>
            </a:endParaRPr>
          </a:p>
        </p:txBody>
      </p:sp>
      <p:sp>
        <p:nvSpPr>
          <p:cNvPr id="795" name="Google Shape;795;p31"/>
          <p:cNvSpPr txBox="1">
            <a:spLocks noGrp="1"/>
          </p:cNvSpPr>
          <p:nvPr>
            <p:ph type="body" idx="1"/>
          </p:nvPr>
        </p:nvSpPr>
        <p:spPr>
          <a:xfrm>
            <a:off x="720000" y="991000"/>
            <a:ext cx="7704000" cy="3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Alegreya"/>
                <a:ea typeface="Alegreya"/>
                <a:cs typeface="Alegreya"/>
                <a:sym typeface="Alegreya"/>
              </a:rPr>
              <a:t>Hypothesis 2:</a:t>
            </a:r>
            <a:endParaRPr sz="1900" b="1">
              <a:latin typeface="Alegreya"/>
              <a:ea typeface="Alegreya"/>
              <a:cs typeface="Alegreya"/>
              <a:sym typeface="Alegreya"/>
            </a:endParaRPr>
          </a:p>
          <a:p>
            <a:pPr marL="457200" lvl="0" indent="-349250" algn="l" rtl="0">
              <a:spcBef>
                <a:spcPts val="0"/>
              </a:spcBef>
              <a:spcAft>
                <a:spcPts val="0"/>
              </a:spcAft>
              <a:buClr>
                <a:schemeClr val="dk1"/>
              </a:buClr>
              <a:buSzPts val="1900"/>
              <a:buFont typeface="Alegreya"/>
              <a:buChar char="●"/>
            </a:pPr>
            <a:r>
              <a:rPr lang="en" sz="1900">
                <a:latin typeface="Alegreya"/>
                <a:ea typeface="Alegreya"/>
                <a:cs typeface="Alegreya"/>
                <a:sym typeface="Alegreya"/>
              </a:rPr>
              <a:t>A fish species’ trophic level, lifespan, and their habitat will determine the level of mercury and PCB contaminants that they accumulate. </a:t>
            </a:r>
            <a:endParaRPr sz="1900">
              <a:latin typeface="Alegreya"/>
              <a:ea typeface="Alegreya"/>
              <a:cs typeface="Alegreya"/>
              <a:sym typeface="Alegreya"/>
            </a:endParaRPr>
          </a:p>
          <a:p>
            <a:pPr marL="0" lvl="0" indent="0" algn="l" rtl="0">
              <a:spcBef>
                <a:spcPts val="0"/>
              </a:spcBef>
              <a:spcAft>
                <a:spcPts val="0"/>
              </a:spcAft>
              <a:buNone/>
            </a:pPr>
            <a:endParaRPr sz="1500">
              <a:latin typeface="Alegreya"/>
              <a:ea typeface="Alegreya"/>
              <a:cs typeface="Alegreya"/>
              <a:sym typeface="Alegreya"/>
            </a:endParaRPr>
          </a:p>
          <a:p>
            <a:pPr marL="457200" lvl="0" indent="0" algn="l" rtl="0">
              <a:spcBef>
                <a:spcPts val="0"/>
              </a:spcBef>
              <a:spcAft>
                <a:spcPts val="0"/>
              </a:spcAft>
              <a:buNone/>
            </a:pPr>
            <a:endParaRPr sz="1800" b="1">
              <a:latin typeface="Alegreya"/>
              <a:ea typeface="Alegreya"/>
              <a:cs typeface="Alegreya"/>
              <a:sym typeface="Alegreya"/>
            </a:endParaRPr>
          </a:p>
          <a:p>
            <a:pPr marL="0" lvl="0" indent="0" algn="l" rtl="0">
              <a:spcBef>
                <a:spcPts val="0"/>
              </a:spcBef>
              <a:spcAft>
                <a:spcPts val="0"/>
              </a:spcAft>
              <a:buNone/>
            </a:pPr>
            <a:endParaRPr sz="1800">
              <a:latin typeface="Alegreya"/>
              <a:ea typeface="Alegreya"/>
              <a:cs typeface="Alegreya"/>
              <a:sym typeface="Alegreya"/>
            </a:endParaRPr>
          </a:p>
          <a:p>
            <a:pPr marL="0" lvl="0" indent="0" algn="l" rtl="0">
              <a:spcBef>
                <a:spcPts val="0"/>
              </a:spcBef>
              <a:spcAft>
                <a:spcPts val="0"/>
              </a:spcAft>
              <a:buNone/>
            </a:pPr>
            <a:endParaRPr sz="1800" b="1">
              <a:latin typeface="Alegreya"/>
              <a:ea typeface="Alegreya"/>
              <a:cs typeface="Alegreya"/>
              <a:sym typeface="Alegreya"/>
            </a:endParaRPr>
          </a:p>
          <a:p>
            <a:pPr marL="0" lvl="0" indent="0" algn="l" rtl="0">
              <a:spcBef>
                <a:spcPts val="0"/>
              </a:spcBef>
              <a:spcAft>
                <a:spcPts val="0"/>
              </a:spcAft>
              <a:buNone/>
            </a:pPr>
            <a:endParaRPr sz="1800" b="1">
              <a:latin typeface="Alegreya"/>
              <a:ea typeface="Alegreya"/>
              <a:cs typeface="Alegreya"/>
              <a:sym typeface="Alegreya"/>
            </a:endParaRPr>
          </a:p>
          <a:p>
            <a:pPr marL="0" lvl="0" indent="0" algn="l" rtl="0">
              <a:spcBef>
                <a:spcPts val="0"/>
              </a:spcBef>
              <a:spcAft>
                <a:spcPts val="0"/>
              </a:spcAft>
              <a:buNone/>
            </a:pPr>
            <a:endParaRPr sz="1800" b="1">
              <a:latin typeface="Alegreya"/>
              <a:ea typeface="Alegreya"/>
              <a:cs typeface="Alegreya"/>
              <a:sym typeface="Alegreya"/>
            </a:endParaRPr>
          </a:p>
          <a:p>
            <a:pPr marL="0" lvl="0" indent="0" algn="l" rtl="0">
              <a:spcBef>
                <a:spcPts val="0"/>
              </a:spcBef>
              <a:spcAft>
                <a:spcPts val="0"/>
              </a:spcAft>
              <a:buNone/>
            </a:pPr>
            <a:endParaRPr sz="1800">
              <a:latin typeface="Alegreya"/>
              <a:ea typeface="Alegreya"/>
              <a:cs typeface="Alegreya"/>
              <a:sym typeface="Alegreya"/>
            </a:endParaRPr>
          </a:p>
          <a:p>
            <a:pPr marL="457200" lvl="0" indent="0" algn="l" rtl="0">
              <a:spcBef>
                <a:spcPts val="0"/>
              </a:spcBef>
              <a:spcAft>
                <a:spcPts val="0"/>
              </a:spcAft>
              <a:buNone/>
            </a:pPr>
            <a:endParaRPr sz="1800">
              <a:latin typeface="Alegreya"/>
              <a:ea typeface="Alegreya"/>
              <a:cs typeface="Alegreya"/>
              <a:sym typeface="Alegreya"/>
            </a:endParaRPr>
          </a:p>
        </p:txBody>
      </p:sp>
      <p:grpSp>
        <p:nvGrpSpPr>
          <p:cNvPr id="796" name="Google Shape;796;p31"/>
          <p:cNvGrpSpPr/>
          <p:nvPr/>
        </p:nvGrpSpPr>
        <p:grpSpPr>
          <a:xfrm>
            <a:off x="829623" y="403997"/>
            <a:ext cx="858866" cy="288444"/>
            <a:chOff x="248250" y="1792550"/>
            <a:chExt cx="1115700" cy="374700"/>
          </a:xfrm>
        </p:grpSpPr>
        <p:sp>
          <p:nvSpPr>
            <p:cNvPr id="797" name="Google Shape;797;p31"/>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31"/>
          <p:cNvGrpSpPr/>
          <p:nvPr/>
        </p:nvGrpSpPr>
        <p:grpSpPr>
          <a:xfrm>
            <a:off x="7135938" y="525925"/>
            <a:ext cx="1314475" cy="465075"/>
            <a:chOff x="1694675" y="1750750"/>
            <a:chExt cx="1314475" cy="465075"/>
          </a:xfrm>
        </p:grpSpPr>
        <p:sp>
          <p:nvSpPr>
            <p:cNvPr id="800" name="Google Shape;800;p31"/>
            <p:cNvSpPr/>
            <p:nvPr/>
          </p:nvSpPr>
          <p:spPr>
            <a:xfrm>
              <a:off x="2088150" y="2060425"/>
              <a:ext cx="114325" cy="76400"/>
            </a:xfrm>
            <a:custGeom>
              <a:avLst/>
              <a:gdLst/>
              <a:ahLst/>
              <a:cxnLst/>
              <a:rect l="l" t="t" r="r" b="b"/>
              <a:pathLst>
                <a:path w="4573" h="3056" extrusionOk="0">
                  <a:moveTo>
                    <a:pt x="365" y="0"/>
                  </a:moveTo>
                  <a:lnTo>
                    <a:pt x="365" y="0"/>
                  </a:lnTo>
                  <a:cubicBezTo>
                    <a:pt x="567" y="688"/>
                    <a:pt x="466" y="1356"/>
                    <a:pt x="183" y="2023"/>
                  </a:cubicBezTo>
                  <a:cubicBezTo>
                    <a:pt x="122" y="2185"/>
                    <a:pt x="82" y="2367"/>
                    <a:pt x="41" y="2529"/>
                  </a:cubicBezTo>
                  <a:cubicBezTo>
                    <a:pt x="1" y="2833"/>
                    <a:pt x="223" y="3055"/>
                    <a:pt x="628" y="3055"/>
                  </a:cubicBezTo>
                  <a:cubicBezTo>
                    <a:pt x="790" y="2995"/>
                    <a:pt x="1073" y="2914"/>
                    <a:pt x="1356" y="2792"/>
                  </a:cubicBezTo>
                  <a:cubicBezTo>
                    <a:pt x="2529" y="2266"/>
                    <a:pt x="3480" y="1437"/>
                    <a:pt x="4411" y="567"/>
                  </a:cubicBezTo>
                  <a:cubicBezTo>
                    <a:pt x="4472" y="506"/>
                    <a:pt x="4512" y="446"/>
                    <a:pt x="4573" y="365"/>
                  </a:cubicBezTo>
                  <a:cubicBezTo>
                    <a:pt x="4370" y="344"/>
                    <a:pt x="4188" y="324"/>
                    <a:pt x="4006" y="324"/>
                  </a:cubicBezTo>
                  <a:cubicBezTo>
                    <a:pt x="3339" y="243"/>
                    <a:pt x="2671" y="183"/>
                    <a:pt x="1983" y="122"/>
                  </a:cubicBezTo>
                  <a:cubicBezTo>
                    <a:pt x="1457" y="81"/>
                    <a:pt x="911" y="41"/>
                    <a:pt x="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2484675" y="2085700"/>
              <a:ext cx="102175" cy="65350"/>
            </a:xfrm>
            <a:custGeom>
              <a:avLst/>
              <a:gdLst/>
              <a:ahLst/>
              <a:cxnLst/>
              <a:rect l="l" t="t" r="r" b="b"/>
              <a:pathLst>
                <a:path w="4087" h="2614" extrusionOk="0">
                  <a:moveTo>
                    <a:pt x="4087" y="1"/>
                  </a:moveTo>
                  <a:lnTo>
                    <a:pt x="4087" y="1"/>
                  </a:lnTo>
                  <a:cubicBezTo>
                    <a:pt x="3743" y="21"/>
                    <a:pt x="3419" y="41"/>
                    <a:pt x="3095" y="62"/>
                  </a:cubicBezTo>
                  <a:cubicBezTo>
                    <a:pt x="2590" y="82"/>
                    <a:pt x="2084" y="122"/>
                    <a:pt x="1598" y="143"/>
                  </a:cubicBezTo>
                  <a:lnTo>
                    <a:pt x="1578" y="143"/>
                  </a:lnTo>
                  <a:lnTo>
                    <a:pt x="202" y="82"/>
                  </a:lnTo>
                  <a:cubicBezTo>
                    <a:pt x="182" y="628"/>
                    <a:pt x="61" y="1154"/>
                    <a:pt x="0" y="1640"/>
                  </a:cubicBezTo>
                  <a:cubicBezTo>
                    <a:pt x="0" y="1781"/>
                    <a:pt x="0" y="1882"/>
                    <a:pt x="0" y="1963"/>
                  </a:cubicBezTo>
                  <a:cubicBezTo>
                    <a:pt x="32" y="2397"/>
                    <a:pt x="205" y="2614"/>
                    <a:pt x="538" y="2614"/>
                  </a:cubicBezTo>
                  <a:cubicBezTo>
                    <a:pt x="624" y="2614"/>
                    <a:pt x="721" y="2599"/>
                    <a:pt x="829" y="2570"/>
                  </a:cubicBezTo>
                  <a:cubicBezTo>
                    <a:pt x="1133" y="2489"/>
                    <a:pt x="1436" y="2327"/>
                    <a:pt x="1679" y="2145"/>
                  </a:cubicBezTo>
                  <a:cubicBezTo>
                    <a:pt x="2569" y="1518"/>
                    <a:pt x="3338" y="77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1694675" y="1750750"/>
              <a:ext cx="1314475" cy="465075"/>
            </a:xfrm>
            <a:custGeom>
              <a:avLst/>
              <a:gdLst/>
              <a:ahLst/>
              <a:cxnLst/>
              <a:rect l="l" t="t" r="r" b="b"/>
              <a:pathLst>
                <a:path w="52579" h="18603" extrusionOk="0">
                  <a:moveTo>
                    <a:pt x="30774" y="1"/>
                  </a:moveTo>
                  <a:cubicBezTo>
                    <a:pt x="30575" y="1"/>
                    <a:pt x="30495" y="165"/>
                    <a:pt x="30366" y="553"/>
                  </a:cubicBezTo>
                  <a:cubicBezTo>
                    <a:pt x="30346" y="634"/>
                    <a:pt x="30326" y="715"/>
                    <a:pt x="30305" y="796"/>
                  </a:cubicBezTo>
                  <a:cubicBezTo>
                    <a:pt x="30224" y="1119"/>
                    <a:pt x="30022" y="1220"/>
                    <a:pt x="29719" y="1220"/>
                  </a:cubicBezTo>
                  <a:lnTo>
                    <a:pt x="29355" y="1220"/>
                  </a:lnTo>
                  <a:cubicBezTo>
                    <a:pt x="28606" y="1261"/>
                    <a:pt x="28566" y="1261"/>
                    <a:pt x="28343" y="1949"/>
                  </a:cubicBezTo>
                  <a:cubicBezTo>
                    <a:pt x="28222" y="2333"/>
                    <a:pt x="28019" y="2495"/>
                    <a:pt x="27655" y="2515"/>
                  </a:cubicBezTo>
                  <a:cubicBezTo>
                    <a:pt x="27291" y="2515"/>
                    <a:pt x="26927" y="2535"/>
                    <a:pt x="26583" y="2556"/>
                  </a:cubicBezTo>
                  <a:cubicBezTo>
                    <a:pt x="25976" y="2596"/>
                    <a:pt x="25491" y="2859"/>
                    <a:pt x="25248" y="3446"/>
                  </a:cubicBezTo>
                  <a:cubicBezTo>
                    <a:pt x="25167" y="3668"/>
                    <a:pt x="25046" y="3871"/>
                    <a:pt x="24944" y="4093"/>
                  </a:cubicBezTo>
                  <a:cubicBezTo>
                    <a:pt x="24803" y="4397"/>
                    <a:pt x="24560" y="4579"/>
                    <a:pt x="24216" y="4660"/>
                  </a:cubicBezTo>
                  <a:cubicBezTo>
                    <a:pt x="23326" y="4882"/>
                    <a:pt x="22436" y="5105"/>
                    <a:pt x="21546" y="5368"/>
                  </a:cubicBezTo>
                  <a:cubicBezTo>
                    <a:pt x="21414" y="5414"/>
                    <a:pt x="21293" y="5437"/>
                    <a:pt x="21177" y="5437"/>
                  </a:cubicBezTo>
                  <a:cubicBezTo>
                    <a:pt x="20991" y="5437"/>
                    <a:pt x="20814" y="5379"/>
                    <a:pt x="20615" y="5267"/>
                  </a:cubicBezTo>
                  <a:cubicBezTo>
                    <a:pt x="19685" y="4720"/>
                    <a:pt x="18693" y="4376"/>
                    <a:pt x="17621" y="4194"/>
                  </a:cubicBezTo>
                  <a:cubicBezTo>
                    <a:pt x="17285" y="4142"/>
                    <a:pt x="16949" y="4106"/>
                    <a:pt x="16613" y="4106"/>
                  </a:cubicBezTo>
                  <a:cubicBezTo>
                    <a:pt x="16302" y="4106"/>
                    <a:pt x="15990" y="4137"/>
                    <a:pt x="15679" y="4215"/>
                  </a:cubicBezTo>
                  <a:cubicBezTo>
                    <a:pt x="15193" y="4336"/>
                    <a:pt x="15092" y="4558"/>
                    <a:pt x="15355" y="4983"/>
                  </a:cubicBezTo>
                  <a:cubicBezTo>
                    <a:pt x="15618" y="5428"/>
                    <a:pt x="15902" y="5833"/>
                    <a:pt x="16164" y="6258"/>
                  </a:cubicBezTo>
                  <a:cubicBezTo>
                    <a:pt x="16347" y="6561"/>
                    <a:pt x="16286" y="6662"/>
                    <a:pt x="15922" y="6743"/>
                  </a:cubicBezTo>
                  <a:cubicBezTo>
                    <a:pt x="14222" y="7148"/>
                    <a:pt x="12483" y="7350"/>
                    <a:pt x="10743" y="7472"/>
                  </a:cubicBezTo>
                  <a:cubicBezTo>
                    <a:pt x="10680" y="7477"/>
                    <a:pt x="10618" y="7480"/>
                    <a:pt x="10558" y="7480"/>
                  </a:cubicBezTo>
                  <a:cubicBezTo>
                    <a:pt x="10190" y="7480"/>
                    <a:pt x="9865" y="7374"/>
                    <a:pt x="9569" y="7148"/>
                  </a:cubicBezTo>
                  <a:cubicBezTo>
                    <a:pt x="8963" y="6662"/>
                    <a:pt x="8335" y="6217"/>
                    <a:pt x="7769" y="5691"/>
                  </a:cubicBezTo>
                  <a:cubicBezTo>
                    <a:pt x="7000" y="5004"/>
                    <a:pt x="6292" y="4215"/>
                    <a:pt x="5523" y="3527"/>
                  </a:cubicBezTo>
                  <a:cubicBezTo>
                    <a:pt x="4957" y="3021"/>
                    <a:pt x="4350" y="2556"/>
                    <a:pt x="3703" y="2111"/>
                  </a:cubicBezTo>
                  <a:cubicBezTo>
                    <a:pt x="3157" y="1726"/>
                    <a:pt x="2509" y="1443"/>
                    <a:pt x="1842" y="1301"/>
                  </a:cubicBezTo>
                  <a:cubicBezTo>
                    <a:pt x="1677" y="1258"/>
                    <a:pt x="1513" y="1233"/>
                    <a:pt x="1351" y="1233"/>
                  </a:cubicBezTo>
                  <a:cubicBezTo>
                    <a:pt x="1133" y="1233"/>
                    <a:pt x="917" y="1278"/>
                    <a:pt x="709" y="1382"/>
                  </a:cubicBezTo>
                  <a:cubicBezTo>
                    <a:pt x="183" y="1625"/>
                    <a:pt x="1" y="2090"/>
                    <a:pt x="243" y="2616"/>
                  </a:cubicBezTo>
                  <a:cubicBezTo>
                    <a:pt x="345" y="2798"/>
                    <a:pt x="486" y="2981"/>
                    <a:pt x="608" y="3122"/>
                  </a:cubicBezTo>
                  <a:cubicBezTo>
                    <a:pt x="810" y="3345"/>
                    <a:pt x="1032" y="3547"/>
                    <a:pt x="1235" y="3749"/>
                  </a:cubicBezTo>
                  <a:cubicBezTo>
                    <a:pt x="1821" y="4356"/>
                    <a:pt x="2145" y="5084"/>
                    <a:pt x="2105" y="5934"/>
                  </a:cubicBezTo>
                  <a:cubicBezTo>
                    <a:pt x="2084" y="6258"/>
                    <a:pt x="2084" y="6581"/>
                    <a:pt x="2064" y="6905"/>
                  </a:cubicBezTo>
                  <a:cubicBezTo>
                    <a:pt x="2024" y="7917"/>
                    <a:pt x="2428" y="8685"/>
                    <a:pt x="3217" y="9292"/>
                  </a:cubicBezTo>
                  <a:cubicBezTo>
                    <a:pt x="3359" y="9393"/>
                    <a:pt x="3500" y="9495"/>
                    <a:pt x="3662" y="9576"/>
                  </a:cubicBezTo>
                  <a:cubicBezTo>
                    <a:pt x="3824" y="9677"/>
                    <a:pt x="3844" y="9778"/>
                    <a:pt x="3723" y="9919"/>
                  </a:cubicBezTo>
                  <a:cubicBezTo>
                    <a:pt x="3581" y="10142"/>
                    <a:pt x="3399" y="10344"/>
                    <a:pt x="3258" y="10567"/>
                  </a:cubicBezTo>
                  <a:cubicBezTo>
                    <a:pt x="2873" y="11174"/>
                    <a:pt x="2752" y="11821"/>
                    <a:pt x="2995" y="12529"/>
                  </a:cubicBezTo>
                  <a:cubicBezTo>
                    <a:pt x="3035" y="12671"/>
                    <a:pt x="3076" y="12812"/>
                    <a:pt x="3116" y="12954"/>
                  </a:cubicBezTo>
                  <a:cubicBezTo>
                    <a:pt x="3318" y="13743"/>
                    <a:pt x="3237" y="14451"/>
                    <a:pt x="2691" y="15119"/>
                  </a:cubicBezTo>
                  <a:cubicBezTo>
                    <a:pt x="2368" y="15503"/>
                    <a:pt x="2145" y="15968"/>
                    <a:pt x="1923" y="16413"/>
                  </a:cubicBezTo>
                  <a:cubicBezTo>
                    <a:pt x="1680" y="16919"/>
                    <a:pt x="1821" y="17405"/>
                    <a:pt x="2125" y="17850"/>
                  </a:cubicBezTo>
                  <a:cubicBezTo>
                    <a:pt x="2474" y="18325"/>
                    <a:pt x="3021" y="18602"/>
                    <a:pt x="3602" y="18602"/>
                  </a:cubicBezTo>
                  <a:cubicBezTo>
                    <a:pt x="3763" y="18602"/>
                    <a:pt x="3925" y="18581"/>
                    <a:pt x="4087" y="18537"/>
                  </a:cubicBezTo>
                  <a:cubicBezTo>
                    <a:pt x="4755" y="18355"/>
                    <a:pt x="5362" y="18032"/>
                    <a:pt x="5847" y="17526"/>
                  </a:cubicBezTo>
                  <a:cubicBezTo>
                    <a:pt x="6292" y="17061"/>
                    <a:pt x="6677" y="16535"/>
                    <a:pt x="6980" y="15948"/>
                  </a:cubicBezTo>
                  <a:cubicBezTo>
                    <a:pt x="7283" y="15301"/>
                    <a:pt x="7567" y="14653"/>
                    <a:pt x="7931" y="14026"/>
                  </a:cubicBezTo>
                  <a:cubicBezTo>
                    <a:pt x="8861" y="12468"/>
                    <a:pt x="10257" y="11599"/>
                    <a:pt x="12098" y="11599"/>
                  </a:cubicBezTo>
                  <a:cubicBezTo>
                    <a:pt x="12175" y="11596"/>
                    <a:pt x="12251" y="11595"/>
                    <a:pt x="12328" y="11595"/>
                  </a:cubicBezTo>
                  <a:cubicBezTo>
                    <a:pt x="12960" y="11595"/>
                    <a:pt x="13591" y="11664"/>
                    <a:pt x="14222" y="11700"/>
                  </a:cubicBezTo>
                  <a:cubicBezTo>
                    <a:pt x="15416" y="11801"/>
                    <a:pt x="16589" y="11882"/>
                    <a:pt x="17783" y="11983"/>
                  </a:cubicBezTo>
                  <a:cubicBezTo>
                    <a:pt x="19361" y="12104"/>
                    <a:pt x="20959" y="12286"/>
                    <a:pt x="22557" y="12408"/>
                  </a:cubicBezTo>
                  <a:cubicBezTo>
                    <a:pt x="23973" y="12529"/>
                    <a:pt x="25389" y="12590"/>
                    <a:pt x="26826" y="12671"/>
                  </a:cubicBezTo>
                  <a:cubicBezTo>
                    <a:pt x="28889" y="12792"/>
                    <a:pt x="30953" y="12893"/>
                    <a:pt x="33178" y="13015"/>
                  </a:cubicBezTo>
                  <a:cubicBezTo>
                    <a:pt x="34796" y="12913"/>
                    <a:pt x="36536" y="12812"/>
                    <a:pt x="38276" y="12650"/>
                  </a:cubicBezTo>
                  <a:cubicBezTo>
                    <a:pt x="39935" y="12509"/>
                    <a:pt x="41573" y="12266"/>
                    <a:pt x="43212" y="12084"/>
                  </a:cubicBezTo>
                  <a:cubicBezTo>
                    <a:pt x="46065" y="11760"/>
                    <a:pt x="48775" y="10850"/>
                    <a:pt x="51446" y="9838"/>
                  </a:cubicBezTo>
                  <a:cubicBezTo>
                    <a:pt x="51709" y="9737"/>
                    <a:pt x="51972" y="9576"/>
                    <a:pt x="52215" y="9414"/>
                  </a:cubicBezTo>
                  <a:cubicBezTo>
                    <a:pt x="52376" y="9313"/>
                    <a:pt x="52579" y="9110"/>
                    <a:pt x="52457" y="8908"/>
                  </a:cubicBezTo>
                  <a:cubicBezTo>
                    <a:pt x="52376" y="8746"/>
                    <a:pt x="52154" y="8625"/>
                    <a:pt x="51972" y="8564"/>
                  </a:cubicBezTo>
                  <a:cubicBezTo>
                    <a:pt x="51749" y="8503"/>
                    <a:pt x="51506" y="8524"/>
                    <a:pt x="51264" y="8503"/>
                  </a:cubicBezTo>
                  <a:cubicBezTo>
                    <a:pt x="51021" y="8483"/>
                    <a:pt x="50778" y="8463"/>
                    <a:pt x="50879" y="8099"/>
                  </a:cubicBezTo>
                  <a:cubicBezTo>
                    <a:pt x="50940" y="7856"/>
                    <a:pt x="50738" y="7714"/>
                    <a:pt x="50556" y="7613"/>
                  </a:cubicBezTo>
                  <a:cubicBezTo>
                    <a:pt x="49908" y="7310"/>
                    <a:pt x="49281" y="6966"/>
                    <a:pt x="48614" y="6743"/>
                  </a:cubicBezTo>
                  <a:cubicBezTo>
                    <a:pt x="47723" y="6440"/>
                    <a:pt x="46793" y="6217"/>
                    <a:pt x="45882" y="5954"/>
                  </a:cubicBezTo>
                  <a:cubicBezTo>
                    <a:pt x="43151" y="5226"/>
                    <a:pt x="40441" y="4457"/>
                    <a:pt x="37629" y="4194"/>
                  </a:cubicBezTo>
                  <a:cubicBezTo>
                    <a:pt x="37022" y="4154"/>
                    <a:pt x="36577" y="3891"/>
                    <a:pt x="36172" y="3466"/>
                  </a:cubicBezTo>
                  <a:cubicBezTo>
                    <a:pt x="35302" y="2556"/>
                    <a:pt x="34311" y="1787"/>
                    <a:pt x="33239" y="1160"/>
                  </a:cubicBezTo>
                  <a:cubicBezTo>
                    <a:pt x="32612" y="775"/>
                    <a:pt x="31944" y="452"/>
                    <a:pt x="31256" y="148"/>
                  </a:cubicBezTo>
                  <a:cubicBezTo>
                    <a:pt x="31037" y="53"/>
                    <a:pt x="30886" y="1"/>
                    <a:pt x="3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31"/>
          <p:cNvSpPr/>
          <p:nvPr/>
        </p:nvSpPr>
        <p:spPr>
          <a:xfrm>
            <a:off x="428500" y="144588"/>
            <a:ext cx="1374942" cy="807284"/>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165625" y="2426350"/>
            <a:ext cx="2131200" cy="170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05" name="Google Shape;805;p31"/>
          <p:cNvSpPr txBox="1"/>
          <p:nvPr/>
        </p:nvSpPr>
        <p:spPr>
          <a:xfrm>
            <a:off x="256425" y="2426350"/>
            <a:ext cx="2040300" cy="180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chemeClr val="dk1"/>
                </a:solidFill>
                <a:latin typeface="Alegreya"/>
                <a:ea typeface="Alegreya"/>
                <a:cs typeface="Alegreya"/>
                <a:sym typeface="Alegreya"/>
              </a:rPr>
              <a:t>Prediction 1:</a:t>
            </a:r>
            <a:endParaRPr sz="1500" b="1">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500">
                <a:solidFill>
                  <a:schemeClr val="dk1"/>
                </a:solidFill>
                <a:latin typeface="Alegreya"/>
                <a:ea typeface="Alegreya"/>
                <a:cs typeface="Alegreya"/>
                <a:sym typeface="Alegreya"/>
              </a:rPr>
              <a:t>Species at higher trophic levels will have higher levels of contaminants due to bioaccumulation.</a:t>
            </a: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a:p>
            <a:pPr marL="0" lvl="0" indent="0" algn="l" rtl="0">
              <a:spcBef>
                <a:spcPts val="0"/>
              </a:spcBef>
              <a:spcAft>
                <a:spcPts val="0"/>
              </a:spcAft>
              <a:buNone/>
            </a:pPr>
            <a:endParaRPr sz="1800" b="1">
              <a:solidFill>
                <a:schemeClr val="dk1"/>
              </a:solidFill>
              <a:latin typeface="Alegreya"/>
              <a:ea typeface="Alegreya"/>
              <a:cs typeface="Alegreya"/>
              <a:sym typeface="Alegreya"/>
            </a:endParaRPr>
          </a:p>
        </p:txBody>
      </p:sp>
      <p:sp>
        <p:nvSpPr>
          <p:cNvPr id="806" name="Google Shape;806;p31"/>
          <p:cNvSpPr/>
          <p:nvPr/>
        </p:nvSpPr>
        <p:spPr>
          <a:xfrm>
            <a:off x="2296725" y="2832925"/>
            <a:ext cx="812100" cy="6456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07" name="Google Shape;807;p31"/>
          <p:cNvSpPr/>
          <p:nvPr/>
        </p:nvSpPr>
        <p:spPr>
          <a:xfrm>
            <a:off x="5310625" y="2832925"/>
            <a:ext cx="812100" cy="6456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08" name="Google Shape;808;p31"/>
          <p:cNvSpPr/>
          <p:nvPr/>
        </p:nvSpPr>
        <p:spPr>
          <a:xfrm>
            <a:off x="6240850" y="2426350"/>
            <a:ext cx="2476500" cy="214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09" name="Google Shape;809;p31"/>
          <p:cNvSpPr/>
          <p:nvPr/>
        </p:nvSpPr>
        <p:spPr>
          <a:xfrm>
            <a:off x="3144125" y="2369675"/>
            <a:ext cx="2131200" cy="219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10" name="Google Shape;810;p31"/>
          <p:cNvSpPr txBox="1"/>
          <p:nvPr/>
        </p:nvSpPr>
        <p:spPr>
          <a:xfrm>
            <a:off x="3166675" y="2369675"/>
            <a:ext cx="2181600" cy="150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chemeClr val="dk1"/>
                </a:solidFill>
                <a:latin typeface="Alegreya"/>
                <a:ea typeface="Alegreya"/>
                <a:cs typeface="Alegreya"/>
                <a:sym typeface="Alegreya"/>
              </a:rPr>
              <a:t>Prediction 2:</a:t>
            </a:r>
            <a:endParaRPr sz="1500" b="1">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500">
                <a:solidFill>
                  <a:schemeClr val="dk1"/>
                </a:solidFill>
                <a:latin typeface="Alegreya"/>
                <a:ea typeface="Alegreya"/>
                <a:cs typeface="Alegreya"/>
                <a:sym typeface="Alegreya"/>
              </a:rPr>
              <a:t>Species with longer  lifespans will have higher levels of contaminants due to these contaminants accumulating in their bodies over time.</a:t>
            </a:r>
            <a:endParaRPr sz="1500">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endParaRPr sz="1500">
              <a:solidFill>
                <a:schemeClr val="dk1"/>
              </a:solidFill>
              <a:latin typeface="Alegreya"/>
              <a:ea typeface="Alegreya"/>
              <a:cs typeface="Alegreya"/>
              <a:sym typeface="Alegreya"/>
            </a:endParaRPr>
          </a:p>
        </p:txBody>
      </p:sp>
      <p:sp>
        <p:nvSpPr>
          <p:cNvPr id="811" name="Google Shape;811;p31"/>
          <p:cNvSpPr txBox="1"/>
          <p:nvPr/>
        </p:nvSpPr>
        <p:spPr>
          <a:xfrm>
            <a:off x="6432300" y="2505650"/>
            <a:ext cx="2181600" cy="150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chemeClr val="dk1"/>
                </a:solidFill>
                <a:latin typeface="Alegreya"/>
                <a:ea typeface="Alegreya"/>
                <a:cs typeface="Alegreya"/>
                <a:sym typeface="Alegreya"/>
              </a:rPr>
              <a:t>Prediction 3:</a:t>
            </a:r>
            <a:endParaRPr sz="1500" b="1">
              <a:solidFill>
                <a:schemeClr val="dk1"/>
              </a:solidFill>
              <a:latin typeface="Alegreya"/>
              <a:ea typeface="Alegreya"/>
              <a:cs typeface="Alegreya"/>
              <a:sym typeface="Alegreya"/>
            </a:endParaRPr>
          </a:p>
          <a:p>
            <a:pPr marL="0" lvl="0" indent="0" algn="l" rtl="0">
              <a:lnSpc>
                <a:spcPct val="115000"/>
              </a:lnSpc>
              <a:spcBef>
                <a:spcPts val="0"/>
              </a:spcBef>
              <a:spcAft>
                <a:spcPts val="0"/>
              </a:spcAft>
              <a:buNone/>
            </a:pPr>
            <a:r>
              <a:rPr lang="en" sz="1500">
                <a:solidFill>
                  <a:schemeClr val="dk1"/>
                </a:solidFill>
                <a:latin typeface="Alegreya"/>
                <a:ea typeface="Alegreya"/>
                <a:cs typeface="Alegreya"/>
                <a:sym typeface="Alegreya"/>
              </a:rPr>
              <a:t>Demersal species will have higher levels of contaminants due to their proximity to contaminant-laden sediment.</a:t>
            </a:r>
            <a:endParaRPr sz="1500">
              <a:solidFill>
                <a:schemeClr val="dk1"/>
              </a:solidFill>
              <a:latin typeface="Alegreya"/>
              <a:ea typeface="Alegreya"/>
              <a:cs typeface="Alegreya"/>
              <a:sym typeface="Alegreya"/>
            </a:endParaRPr>
          </a:p>
          <a:p>
            <a:pPr marL="0" lvl="0" indent="0" algn="l" rtl="0">
              <a:spcBef>
                <a:spcPts val="0"/>
              </a:spcBef>
              <a:spcAft>
                <a:spcPts val="0"/>
              </a:spcAft>
              <a:buNone/>
            </a:pPr>
            <a:endParaRPr>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5"/>
        <p:cNvGrpSpPr/>
        <p:nvPr/>
      </p:nvGrpSpPr>
      <p:grpSpPr>
        <a:xfrm>
          <a:off x="0" y="0"/>
          <a:ext cx="0" cy="0"/>
          <a:chOff x="0" y="0"/>
          <a:chExt cx="0" cy="0"/>
        </a:xfrm>
      </p:grpSpPr>
      <p:grpSp>
        <p:nvGrpSpPr>
          <p:cNvPr id="816" name="Google Shape;816;p32"/>
          <p:cNvGrpSpPr/>
          <p:nvPr/>
        </p:nvGrpSpPr>
        <p:grpSpPr>
          <a:xfrm>
            <a:off x="-209777" y="4216335"/>
            <a:ext cx="993808" cy="927177"/>
            <a:chOff x="6065450" y="2525750"/>
            <a:chExt cx="745375" cy="695400"/>
          </a:xfrm>
        </p:grpSpPr>
        <p:sp>
          <p:nvSpPr>
            <p:cNvPr id="817" name="Google Shape;817;p32"/>
            <p:cNvSpPr/>
            <p:nvPr/>
          </p:nvSpPr>
          <p:spPr>
            <a:xfrm>
              <a:off x="6109375" y="2708750"/>
              <a:ext cx="329800" cy="512400"/>
            </a:xfrm>
            <a:custGeom>
              <a:avLst/>
              <a:gdLst/>
              <a:ahLst/>
              <a:cxnLst/>
              <a:rect l="l" t="t" r="r" b="b"/>
              <a:pathLst>
                <a:path w="13192" h="20496" extrusionOk="0">
                  <a:moveTo>
                    <a:pt x="321" y="1"/>
                  </a:moveTo>
                  <a:cubicBezTo>
                    <a:pt x="169" y="1"/>
                    <a:pt x="1" y="150"/>
                    <a:pt x="42" y="326"/>
                  </a:cubicBezTo>
                  <a:lnTo>
                    <a:pt x="42" y="306"/>
                  </a:lnTo>
                  <a:cubicBezTo>
                    <a:pt x="932" y="4170"/>
                    <a:pt x="891" y="8519"/>
                    <a:pt x="3986" y="11351"/>
                  </a:cubicBezTo>
                  <a:cubicBezTo>
                    <a:pt x="5322" y="12565"/>
                    <a:pt x="6980" y="13253"/>
                    <a:pt x="8457" y="14224"/>
                  </a:cubicBezTo>
                  <a:cubicBezTo>
                    <a:pt x="10440" y="15519"/>
                    <a:pt x="12038" y="17683"/>
                    <a:pt x="11937" y="20131"/>
                  </a:cubicBezTo>
                  <a:cubicBezTo>
                    <a:pt x="11927" y="20379"/>
                    <a:pt x="12096" y="20496"/>
                    <a:pt x="12279" y="20496"/>
                  </a:cubicBezTo>
                  <a:cubicBezTo>
                    <a:pt x="12470" y="20496"/>
                    <a:pt x="12675" y="20369"/>
                    <a:pt x="12706" y="20131"/>
                  </a:cubicBezTo>
                  <a:cubicBezTo>
                    <a:pt x="13191" y="15903"/>
                    <a:pt x="9044" y="13718"/>
                    <a:pt x="6050" y="11857"/>
                  </a:cubicBezTo>
                  <a:cubicBezTo>
                    <a:pt x="4189" y="10724"/>
                    <a:pt x="2914" y="9167"/>
                    <a:pt x="2206" y="7103"/>
                  </a:cubicBezTo>
                  <a:cubicBezTo>
                    <a:pt x="1437" y="4817"/>
                    <a:pt x="1478" y="2349"/>
                    <a:pt x="507" y="124"/>
                  </a:cubicBezTo>
                  <a:cubicBezTo>
                    <a:pt x="467" y="37"/>
                    <a:pt x="396"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6200925" y="2532450"/>
              <a:ext cx="240775" cy="679775"/>
            </a:xfrm>
            <a:custGeom>
              <a:avLst/>
              <a:gdLst/>
              <a:ahLst/>
              <a:cxnLst/>
              <a:rect l="l" t="t" r="r" b="b"/>
              <a:pathLst>
                <a:path w="9631" h="27191" extrusionOk="0">
                  <a:moveTo>
                    <a:pt x="1696" y="1"/>
                  </a:moveTo>
                  <a:cubicBezTo>
                    <a:pt x="1555" y="1"/>
                    <a:pt x="1413" y="78"/>
                    <a:pt x="1356" y="257"/>
                  </a:cubicBezTo>
                  <a:cubicBezTo>
                    <a:pt x="1" y="4870"/>
                    <a:pt x="2287" y="9138"/>
                    <a:pt x="4735" y="12941"/>
                  </a:cubicBezTo>
                  <a:cubicBezTo>
                    <a:pt x="6029" y="14985"/>
                    <a:pt x="7344" y="16927"/>
                    <a:pt x="8052" y="19273"/>
                  </a:cubicBezTo>
                  <a:cubicBezTo>
                    <a:pt x="8821" y="21802"/>
                    <a:pt x="8700" y="24472"/>
                    <a:pt x="8315" y="27021"/>
                  </a:cubicBezTo>
                  <a:cubicBezTo>
                    <a:pt x="8303" y="27121"/>
                    <a:pt x="8383" y="27191"/>
                    <a:pt x="8456" y="27191"/>
                  </a:cubicBezTo>
                  <a:cubicBezTo>
                    <a:pt x="8501" y="27191"/>
                    <a:pt x="8543" y="27164"/>
                    <a:pt x="8558" y="27102"/>
                  </a:cubicBezTo>
                  <a:cubicBezTo>
                    <a:pt x="9630" y="22672"/>
                    <a:pt x="8983" y="18585"/>
                    <a:pt x="6636" y="14681"/>
                  </a:cubicBezTo>
                  <a:cubicBezTo>
                    <a:pt x="4006" y="10352"/>
                    <a:pt x="466" y="5820"/>
                    <a:pt x="2044" y="439"/>
                  </a:cubicBezTo>
                  <a:cubicBezTo>
                    <a:pt x="2117" y="173"/>
                    <a:pt x="1907"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6407275" y="2582675"/>
              <a:ext cx="65775" cy="624350"/>
            </a:xfrm>
            <a:custGeom>
              <a:avLst/>
              <a:gdLst/>
              <a:ahLst/>
              <a:cxnLst/>
              <a:rect l="l" t="t" r="r" b="b"/>
              <a:pathLst>
                <a:path w="2631" h="24974" extrusionOk="0">
                  <a:moveTo>
                    <a:pt x="879" y="0"/>
                  </a:moveTo>
                  <a:cubicBezTo>
                    <a:pt x="718" y="0"/>
                    <a:pt x="547" y="107"/>
                    <a:pt x="527" y="312"/>
                  </a:cubicBezTo>
                  <a:cubicBezTo>
                    <a:pt x="1" y="4418"/>
                    <a:pt x="1740" y="8464"/>
                    <a:pt x="1801" y="12551"/>
                  </a:cubicBezTo>
                  <a:cubicBezTo>
                    <a:pt x="1862" y="16698"/>
                    <a:pt x="425" y="20703"/>
                    <a:pt x="304" y="24830"/>
                  </a:cubicBezTo>
                  <a:cubicBezTo>
                    <a:pt x="304" y="24921"/>
                    <a:pt x="387" y="24974"/>
                    <a:pt x="467" y="24974"/>
                  </a:cubicBezTo>
                  <a:cubicBezTo>
                    <a:pt x="529" y="24974"/>
                    <a:pt x="590" y="24942"/>
                    <a:pt x="608" y="24871"/>
                  </a:cubicBezTo>
                  <a:cubicBezTo>
                    <a:pt x="1255" y="20926"/>
                    <a:pt x="2327" y="17001"/>
                    <a:pt x="2469" y="12996"/>
                  </a:cubicBezTo>
                  <a:cubicBezTo>
                    <a:pt x="2631" y="8707"/>
                    <a:pt x="1093" y="4621"/>
                    <a:pt x="1174" y="312"/>
                  </a:cubicBezTo>
                  <a:cubicBezTo>
                    <a:pt x="1184" y="102"/>
                    <a:pt x="1036" y="0"/>
                    <a:pt x="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6396150" y="2615725"/>
              <a:ext cx="309550" cy="591525"/>
            </a:xfrm>
            <a:custGeom>
              <a:avLst/>
              <a:gdLst/>
              <a:ahLst/>
              <a:cxnLst/>
              <a:rect l="l" t="t" r="r" b="b"/>
              <a:pathLst>
                <a:path w="12382" h="23661" extrusionOk="0">
                  <a:moveTo>
                    <a:pt x="11210" y="1"/>
                  </a:moveTo>
                  <a:cubicBezTo>
                    <a:pt x="11018" y="1"/>
                    <a:pt x="10808" y="163"/>
                    <a:pt x="10844" y="406"/>
                  </a:cubicBezTo>
                  <a:cubicBezTo>
                    <a:pt x="11592" y="5787"/>
                    <a:pt x="9671" y="10804"/>
                    <a:pt x="5726" y="14506"/>
                  </a:cubicBezTo>
                  <a:cubicBezTo>
                    <a:pt x="3177" y="16913"/>
                    <a:pt x="1" y="19604"/>
                    <a:pt x="749" y="23549"/>
                  </a:cubicBezTo>
                  <a:cubicBezTo>
                    <a:pt x="766" y="23627"/>
                    <a:pt x="821" y="23660"/>
                    <a:pt x="879" y="23660"/>
                  </a:cubicBezTo>
                  <a:cubicBezTo>
                    <a:pt x="957" y="23660"/>
                    <a:pt x="1041" y="23601"/>
                    <a:pt x="1053" y="23508"/>
                  </a:cubicBezTo>
                  <a:cubicBezTo>
                    <a:pt x="1174" y="22396"/>
                    <a:pt x="1214" y="21344"/>
                    <a:pt x="1599" y="20272"/>
                  </a:cubicBezTo>
                  <a:cubicBezTo>
                    <a:pt x="1983" y="19240"/>
                    <a:pt x="2671" y="18350"/>
                    <a:pt x="3419" y="17540"/>
                  </a:cubicBezTo>
                  <a:cubicBezTo>
                    <a:pt x="4755" y="16104"/>
                    <a:pt x="6373" y="14951"/>
                    <a:pt x="7688" y="13494"/>
                  </a:cubicBezTo>
                  <a:cubicBezTo>
                    <a:pt x="10864" y="9995"/>
                    <a:pt x="12381" y="4856"/>
                    <a:pt x="11491" y="244"/>
                  </a:cubicBezTo>
                  <a:cubicBezTo>
                    <a:pt x="11459" y="73"/>
                    <a:pt x="11339" y="1"/>
                    <a:pt x="1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6140250" y="2708725"/>
              <a:ext cx="47550" cy="138775"/>
            </a:xfrm>
            <a:custGeom>
              <a:avLst/>
              <a:gdLst/>
              <a:ahLst/>
              <a:cxnLst/>
              <a:rect l="l" t="t" r="r" b="b"/>
              <a:pathLst>
                <a:path w="1902" h="5551" extrusionOk="0">
                  <a:moveTo>
                    <a:pt x="1541" y="1"/>
                  </a:moveTo>
                  <a:cubicBezTo>
                    <a:pt x="1375" y="1"/>
                    <a:pt x="1204" y="112"/>
                    <a:pt x="1194" y="327"/>
                  </a:cubicBezTo>
                  <a:cubicBezTo>
                    <a:pt x="1113" y="1217"/>
                    <a:pt x="1153" y="2107"/>
                    <a:pt x="1072" y="2997"/>
                  </a:cubicBezTo>
                  <a:cubicBezTo>
                    <a:pt x="1012" y="3523"/>
                    <a:pt x="910" y="4090"/>
                    <a:pt x="688" y="4575"/>
                  </a:cubicBezTo>
                  <a:cubicBezTo>
                    <a:pt x="526" y="4899"/>
                    <a:pt x="182" y="4980"/>
                    <a:pt x="20" y="5263"/>
                  </a:cubicBezTo>
                  <a:cubicBezTo>
                    <a:pt x="0" y="5324"/>
                    <a:pt x="0" y="5364"/>
                    <a:pt x="41" y="5405"/>
                  </a:cubicBezTo>
                  <a:cubicBezTo>
                    <a:pt x="153" y="5507"/>
                    <a:pt x="265" y="5551"/>
                    <a:pt x="375" y="5551"/>
                  </a:cubicBezTo>
                  <a:cubicBezTo>
                    <a:pt x="918" y="5551"/>
                    <a:pt x="1400" y="4484"/>
                    <a:pt x="1517" y="4130"/>
                  </a:cubicBezTo>
                  <a:cubicBezTo>
                    <a:pt x="1902" y="2916"/>
                    <a:pt x="1821" y="1561"/>
                    <a:pt x="1861" y="327"/>
                  </a:cubicBezTo>
                  <a:cubicBezTo>
                    <a:pt x="1861" y="107"/>
                    <a:pt x="1703" y="1"/>
                    <a:pt x="1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6065450" y="2846200"/>
              <a:ext cx="105675" cy="87875"/>
            </a:xfrm>
            <a:custGeom>
              <a:avLst/>
              <a:gdLst/>
              <a:ahLst/>
              <a:cxnLst/>
              <a:rect l="l" t="t" r="r" b="b"/>
              <a:pathLst>
                <a:path w="4227" h="3515" extrusionOk="0">
                  <a:moveTo>
                    <a:pt x="464" y="0"/>
                  </a:moveTo>
                  <a:cubicBezTo>
                    <a:pt x="232" y="0"/>
                    <a:pt x="1" y="181"/>
                    <a:pt x="99" y="452"/>
                  </a:cubicBezTo>
                  <a:cubicBezTo>
                    <a:pt x="463" y="1403"/>
                    <a:pt x="1232" y="2192"/>
                    <a:pt x="2021" y="2799"/>
                  </a:cubicBezTo>
                  <a:cubicBezTo>
                    <a:pt x="2345" y="3049"/>
                    <a:pt x="3045" y="3514"/>
                    <a:pt x="3596" y="3514"/>
                  </a:cubicBezTo>
                  <a:cubicBezTo>
                    <a:pt x="3802" y="3514"/>
                    <a:pt x="3988" y="3449"/>
                    <a:pt x="4125" y="3284"/>
                  </a:cubicBezTo>
                  <a:cubicBezTo>
                    <a:pt x="4226" y="3143"/>
                    <a:pt x="4165" y="2961"/>
                    <a:pt x="4004" y="2961"/>
                  </a:cubicBezTo>
                  <a:cubicBezTo>
                    <a:pt x="2689" y="2900"/>
                    <a:pt x="1252" y="1443"/>
                    <a:pt x="828" y="250"/>
                  </a:cubicBezTo>
                  <a:cubicBezTo>
                    <a:pt x="764" y="75"/>
                    <a:pt x="614"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6236850" y="2903400"/>
              <a:ext cx="29850" cy="105025"/>
            </a:xfrm>
            <a:custGeom>
              <a:avLst/>
              <a:gdLst/>
              <a:ahLst/>
              <a:cxnLst/>
              <a:rect l="l" t="t" r="r" b="b"/>
              <a:pathLst>
                <a:path w="1194" h="4201" extrusionOk="0">
                  <a:moveTo>
                    <a:pt x="583" y="0"/>
                  </a:moveTo>
                  <a:cubicBezTo>
                    <a:pt x="395" y="0"/>
                    <a:pt x="186" y="164"/>
                    <a:pt x="223" y="410"/>
                  </a:cubicBezTo>
                  <a:cubicBezTo>
                    <a:pt x="465" y="1684"/>
                    <a:pt x="384" y="2716"/>
                    <a:pt x="41" y="3950"/>
                  </a:cubicBezTo>
                  <a:cubicBezTo>
                    <a:pt x="0" y="4097"/>
                    <a:pt x="129" y="4200"/>
                    <a:pt x="255" y="4200"/>
                  </a:cubicBezTo>
                  <a:cubicBezTo>
                    <a:pt x="320" y="4200"/>
                    <a:pt x="384" y="4173"/>
                    <a:pt x="425" y="4112"/>
                  </a:cubicBezTo>
                  <a:cubicBezTo>
                    <a:pt x="1194" y="2979"/>
                    <a:pt x="1153" y="1522"/>
                    <a:pt x="850" y="227"/>
                  </a:cubicBezTo>
                  <a:cubicBezTo>
                    <a:pt x="818" y="69"/>
                    <a:pt x="705"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6172100" y="2525750"/>
              <a:ext cx="57675" cy="106200"/>
            </a:xfrm>
            <a:custGeom>
              <a:avLst/>
              <a:gdLst/>
              <a:ahLst/>
              <a:cxnLst/>
              <a:rect l="l" t="t" r="r" b="b"/>
              <a:pathLst>
                <a:path w="2307" h="4248" extrusionOk="0">
                  <a:moveTo>
                    <a:pt x="530" y="0"/>
                  </a:moveTo>
                  <a:cubicBezTo>
                    <a:pt x="342" y="0"/>
                    <a:pt x="125" y="151"/>
                    <a:pt x="102" y="363"/>
                  </a:cubicBezTo>
                  <a:cubicBezTo>
                    <a:pt x="1" y="1193"/>
                    <a:pt x="223" y="2224"/>
                    <a:pt x="587" y="2993"/>
                  </a:cubicBezTo>
                  <a:cubicBezTo>
                    <a:pt x="757" y="3384"/>
                    <a:pt x="1342" y="4248"/>
                    <a:pt x="1909" y="4248"/>
                  </a:cubicBezTo>
                  <a:cubicBezTo>
                    <a:pt x="2016" y="4248"/>
                    <a:pt x="2123" y="4217"/>
                    <a:pt x="2226" y="4146"/>
                  </a:cubicBezTo>
                  <a:cubicBezTo>
                    <a:pt x="2287" y="4106"/>
                    <a:pt x="2307" y="4045"/>
                    <a:pt x="2266" y="3964"/>
                  </a:cubicBezTo>
                  <a:cubicBezTo>
                    <a:pt x="2145" y="3721"/>
                    <a:pt x="1902" y="3661"/>
                    <a:pt x="1700" y="3499"/>
                  </a:cubicBezTo>
                  <a:cubicBezTo>
                    <a:pt x="1397" y="3216"/>
                    <a:pt x="1214" y="2791"/>
                    <a:pt x="1093" y="2406"/>
                  </a:cubicBezTo>
                  <a:cubicBezTo>
                    <a:pt x="871" y="1698"/>
                    <a:pt x="911" y="990"/>
                    <a:pt x="810" y="262"/>
                  </a:cubicBezTo>
                  <a:cubicBezTo>
                    <a:pt x="785" y="77"/>
                    <a:pt x="665"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6260675" y="2612950"/>
              <a:ext cx="57100" cy="139325"/>
            </a:xfrm>
            <a:custGeom>
              <a:avLst/>
              <a:gdLst/>
              <a:ahLst/>
              <a:cxnLst/>
              <a:rect l="l" t="t" r="r" b="b"/>
              <a:pathLst>
                <a:path w="2284" h="5573" extrusionOk="0">
                  <a:moveTo>
                    <a:pt x="1496" y="0"/>
                  </a:moveTo>
                  <a:cubicBezTo>
                    <a:pt x="1289" y="0"/>
                    <a:pt x="1078" y="161"/>
                    <a:pt x="1151" y="415"/>
                  </a:cubicBezTo>
                  <a:cubicBezTo>
                    <a:pt x="1677" y="2095"/>
                    <a:pt x="1313" y="3996"/>
                    <a:pt x="119" y="5291"/>
                  </a:cubicBezTo>
                  <a:cubicBezTo>
                    <a:pt x="0" y="5410"/>
                    <a:pt x="96" y="5572"/>
                    <a:pt x="238" y="5572"/>
                  </a:cubicBezTo>
                  <a:cubicBezTo>
                    <a:pt x="265" y="5572"/>
                    <a:pt x="293" y="5567"/>
                    <a:pt x="322" y="5554"/>
                  </a:cubicBezTo>
                  <a:cubicBezTo>
                    <a:pt x="2122" y="4765"/>
                    <a:pt x="2284" y="1852"/>
                    <a:pt x="1819" y="233"/>
                  </a:cubicBezTo>
                  <a:cubicBezTo>
                    <a:pt x="1770" y="72"/>
                    <a:pt x="1634" y="0"/>
                    <a:pt x="1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2"/>
            <p:cNvSpPr/>
            <p:nvPr/>
          </p:nvSpPr>
          <p:spPr>
            <a:xfrm>
              <a:off x="6206775" y="2789225"/>
              <a:ext cx="107975" cy="63025"/>
            </a:xfrm>
            <a:custGeom>
              <a:avLst/>
              <a:gdLst/>
              <a:ahLst/>
              <a:cxnLst/>
              <a:rect l="l" t="t" r="r" b="b"/>
              <a:pathLst>
                <a:path w="4319" h="2521" extrusionOk="0">
                  <a:moveTo>
                    <a:pt x="452" y="0"/>
                  </a:moveTo>
                  <a:cubicBezTo>
                    <a:pt x="238" y="0"/>
                    <a:pt x="0" y="244"/>
                    <a:pt x="111" y="506"/>
                  </a:cubicBezTo>
                  <a:cubicBezTo>
                    <a:pt x="475" y="1315"/>
                    <a:pt x="1304" y="1861"/>
                    <a:pt x="2093" y="2165"/>
                  </a:cubicBezTo>
                  <a:cubicBezTo>
                    <a:pt x="2447" y="2309"/>
                    <a:pt x="3037" y="2520"/>
                    <a:pt x="3547" y="2520"/>
                  </a:cubicBezTo>
                  <a:cubicBezTo>
                    <a:pt x="3825" y="2520"/>
                    <a:pt x="4079" y="2457"/>
                    <a:pt x="4258" y="2286"/>
                  </a:cubicBezTo>
                  <a:cubicBezTo>
                    <a:pt x="4319" y="2205"/>
                    <a:pt x="4298" y="2063"/>
                    <a:pt x="4197" y="2063"/>
                  </a:cubicBezTo>
                  <a:cubicBezTo>
                    <a:pt x="3530" y="1942"/>
                    <a:pt x="2963" y="1922"/>
                    <a:pt x="2316" y="1618"/>
                  </a:cubicBezTo>
                  <a:cubicBezTo>
                    <a:pt x="1668" y="1335"/>
                    <a:pt x="981" y="850"/>
                    <a:pt x="697" y="182"/>
                  </a:cubicBezTo>
                  <a:cubicBezTo>
                    <a:pt x="646" y="53"/>
                    <a:pt x="551" y="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a:off x="6355200" y="2786600"/>
              <a:ext cx="24275" cy="127100"/>
            </a:xfrm>
            <a:custGeom>
              <a:avLst/>
              <a:gdLst/>
              <a:ahLst/>
              <a:cxnLst/>
              <a:rect l="l" t="t" r="r" b="b"/>
              <a:pathLst>
                <a:path w="971" h="5084" extrusionOk="0">
                  <a:moveTo>
                    <a:pt x="353" y="1"/>
                  </a:moveTo>
                  <a:cubicBezTo>
                    <a:pt x="176" y="1"/>
                    <a:pt x="1" y="148"/>
                    <a:pt x="61" y="388"/>
                  </a:cubicBezTo>
                  <a:cubicBezTo>
                    <a:pt x="263" y="1319"/>
                    <a:pt x="324" y="2229"/>
                    <a:pt x="303" y="3180"/>
                  </a:cubicBezTo>
                  <a:cubicBezTo>
                    <a:pt x="283" y="3726"/>
                    <a:pt x="20" y="4596"/>
                    <a:pt x="364" y="5041"/>
                  </a:cubicBezTo>
                  <a:cubicBezTo>
                    <a:pt x="389" y="5066"/>
                    <a:pt x="414" y="5083"/>
                    <a:pt x="439" y="5083"/>
                  </a:cubicBezTo>
                  <a:cubicBezTo>
                    <a:pt x="455" y="5083"/>
                    <a:pt x="470" y="5077"/>
                    <a:pt x="485" y="5061"/>
                  </a:cubicBezTo>
                  <a:cubicBezTo>
                    <a:pt x="931" y="4697"/>
                    <a:pt x="850" y="3706"/>
                    <a:pt x="890" y="3180"/>
                  </a:cubicBezTo>
                  <a:cubicBezTo>
                    <a:pt x="971" y="2209"/>
                    <a:pt x="951" y="1157"/>
                    <a:pt x="647" y="226"/>
                  </a:cubicBezTo>
                  <a:cubicBezTo>
                    <a:pt x="598" y="70"/>
                    <a:pt x="475"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6360750" y="2637100"/>
              <a:ext cx="77400" cy="103450"/>
            </a:xfrm>
            <a:custGeom>
              <a:avLst/>
              <a:gdLst/>
              <a:ahLst/>
              <a:cxnLst/>
              <a:rect l="l" t="t" r="r" b="b"/>
              <a:pathLst>
                <a:path w="3096" h="4138" extrusionOk="0">
                  <a:moveTo>
                    <a:pt x="324" y="1"/>
                  </a:moveTo>
                  <a:cubicBezTo>
                    <a:pt x="157" y="1"/>
                    <a:pt x="0" y="107"/>
                    <a:pt x="21" y="319"/>
                  </a:cubicBezTo>
                  <a:cubicBezTo>
                    <a:pt x="122" y="1311"/>
                    <a:pt x="567" y="2282"/>
                    <a:pt x="1133" y="3091"/>
                  </a:cubicBezTo>
                  <a:cubicBezTo>
                    <a:pt x="1464" y="3554"/>
                    <a:pt x="1997" y="4138"/>
                    <a:pt x="2589" y="4138"/>
                  </a:cubicBezTo>
                  <a:cubicBezTo>
                    <a:pt x="2722" y="4138"/>
                    <a:pt x="2857" y="4108"/>
                    <a:pt x="2995" y="4042"/>
                  </a:cubicBezTo>
                  <a:cubicBezTo>
                    <a:pt x="3096" y="4001"/>
                    <a:pt x="3075" y="3819"/>
                    <a:pt x="2974" y="3799"/>
                  </a:cubicBezTo>
                  <a:cubicBezTo>
                    <a:pt x="1619" y="3617"/>
                    <a:pt x="789" y="1493"/>
                    <a:pt x="688" y="319"/>
                  </a:cubicBezTo>
                  <a:cubicBezTo>
                    <a:pt x="668" y="107"/>
                    <a:pt x="491"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6424125" y="2565500"/>
              <a:ext cx="58525" cy="113525"/>
            </a:xfrm>
            <a:custGeom>
              <a:avLst/>
              <a:gdLst/>
              <a:ahLst/>
              <a:cxnLst/>
              <a:rect l="l" t="t" r="r" b="b"/>
              <a:pathLst>
                <a:path w="2341" h="4541" extrusionOk="0">
                  <a:moveTo>
                    <a:pt x="1915" y="0"/>
                  </a:moveTo>
                  <a:cubicBezTo>
                    <a:pt x="1789" y="0"/>
                    <a:pt x="1668" y="71"/>
                    <a:pt x="1633" y="230"/>
                  </a:cubicBezTo>
                  <a:cubicBezTo>
                    <a:pt x="1511" y="897"/>
                    <a:pt x="1471" y="1585"/>
                    <a:pt x="1289" y="2273"/>
                  </a:cubicBezTo>
                  <a:cubicBezTo>
                    <a:pt x="1066" y="3102"/>
                    <a:pt x="601" y="3608"/>
                    <a:pt x="95" y="4256"/>
                  </a:cubicBezTo>
                  <a:cubicBezTo>
                    <a:pt x="0" y="4389"/>
                    <a:pt x="138" y="4541"/>
                    <a:pt x="273" y="4541"/>
                  </a:cubicBezTo>
                  <a:cubicBezTo>
                    <a:pt x="281" y="4541"/>
                    <a:pt x="290" y="4540"/>
                    <a:pt x="298" y="4539"/>
                  </a:cubicBezTo>
                  <a:cubicBezTo>
                    <a:pt x="1754" y="4175"/>
                    <a:pt x="2341" y="1565"/>
                    <a:pt x="2260" y="311"/>
                  </a:cubicBezTo>
                  <a:cubicBezTo>
                    <a:pt x="2249" y="117"/>
                    <a:pt x="2077" y="0"/>
                    <a:pt x="1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6319775" y="2673000"/>
              <a:ext cx="57175" cy="32125"/>
            </a:xfrm>
            <a:custGeom>
              <a:avLst/>
              <a:gdLst/>
              <a:ahLst/>
              <a:cxnLst/>
              <a:rect l="l" t="t" r="r" b="b"/>
              <a:pathLst>
                <a:path w="2287" h="1285" extrusionOk="0">
                  <a:moveTo>
                    <a:pt x="440" y="0"/>
                  </a:moveTo>
                  <a:cubicBezTo>
                    <a:pt x="316" y="0"/>
                    <a:pt x="216" y="99"/>
                    <a:pt x="183" y="198"/>
                  </a:cubicBezTo>
                  <a:cubicBezTo>
                    <a:pt x="1" y="664"/>
                    <a:pt x="628" y="1048"/>
                    <a:pt x="972" y="1190"/>
                  </a:cubicBezTo>
                  <a:cubicBezTo>
                    <a:pt x="1145" y="1253"/>
                    <a:pt x="1326" y="1284"/>
                    <a:pt x="1506" y="1284"/>
                  </a:cubicBezTo>
                  <a:cubicBezTo>
                    <a:pt x="1726" y="1284"/>
                    <a:pt x="1945" y="1238"/>
                    <a:pt x="2145" y="1149"/>
                  </a:cubicBezTo>
                  <a:cubicBezTo>
                    <a:pt x="2226" y="1109"/>
                    <a:pt x="2287" y="1048"/>
                    <a:pt x="2287" y="947"/>
                  </a:cubicBezTo>
                  <a:cubicBezTo>
                    <a:pt x="2287" y="927"/>
                    <a:pt x="2287" y="886"/>
                    <a:pt x="2267" y="866"/>
                  </a:cubicBezTo>
                  <a:cubicBezTo>
                    <a:pt x="2226" y="805"/>
                    <a:pt x="2165" y="765"/>
                    <a:pt x="2085" y="765"/>
                  </a:cubicBezTo>
                  <a:cubicBezTo>
                    <a:pt x="2050" y="767"/>
                    <a:pt x="2015" y="769"/>
                    <a:pt x="1980" y="769"/>
                  </a:cubicBezTo>
                  <a:cubicBezTo>
                    <a:pt x="1747" y="769"/>
                    <a:pt x="1504" y="714"/>
                    <a:pt x="1275" y="643"/>
                  </a:cubicBezTo>
                  <a:cubicBezTo>
                    <a:pt x="931" y="522"/>
                    <a:pt x="850" y="138"/>
                    <a:pt x="527" y="16"/>
                  </a:cubicBezTo>
                  <a:cubicBezTo>
                    <a:pt x="497" y="5"/>
                    <a:pt x="468"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6450775" y="2665675"/>
              <a:ext cx="66275" cy="136150"/>
            </a:xfrm>
            <a:custGeom>
              <a:avLst/>
              <a:gdLst/>
              <a:ahLst/>
              <a:cxnLst/>
              <a:rect l="l" t="t" r="r" b="b"/>
              <a:pathLst>
                <a:path w="2651" h="5446" extrusionOk="0">
                  <a:moveTo>
                    <a:pt x="1975" y="1"/>
                  </a:moveTo>
                  <a:cubicBezTo>
                    <a:pt x="1902" y="1"/>
                    <a:pt x="1831" y="36"/>
                    <a:pt x="1801" y="107"/>
                  </a:cubicBezTo>
                  <a:cubicBezTo>
                    <a:pt x="1417" y="896"/>
                    <a:pt x="1497" y="1988"/>
                    <a:pt x="1255" y="2838"/>
                  </a:cubicBezTo>
                  <a:cubicBezTo>
                    <a:pt x="1093" y="3404"/>
                    <a:pt x="850" y="3930"/>
                    <a:pt x="547" y="4436"/>
                  </a:cubicBezTo>
                  <a:cubicBezTo>
                    <a:pt x="365" y="4740"/>
                    <a:pt x="21" y="4982"/>
                    <a:pt x="0" y="5347"/>
                  </a:cubicBezTo>
                  <a:cubicBezTo>
                    <a:pt x="0" y="5387"/>
                    <a:pt x="21" y="5407"/>
                    <a:pt x="41" y="5407"/>
                  </a:cubicBezTo>
                  <a:lnTo>
                    <a:pt x="41" y="5427"/>
                  </a:lnTo>
                  <a:cubicBezTo>
                    <a:pt x="87" y="5440"/>
                    <a:pt x="132" y="5445"/>
                    <a:pt x="177" y="5445"/>
                  </a:cubicBezTo>
                  <a:cubicBezTo>
                    <a:pt x="890" y="5445"/>
                    <a:pt x="1508" y="4020"/>
                    <a:pt x="1680" y="3526"/>
                  </a:cubicBezTo>
                  <a:cubicBezTo>
                    <a:pt x="2003" y="2656"/>
                    <a:pt x="2651" y="997"/>
                    <a:pt x="2165" y="107"/>
                  </a:cubicBezTo>
                  <a:cubicBezTo>
                    <a:pt x="2125" y="36"/>
                    <a:pt x="2049" y="1"/>
                    <a:pt x="1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6490725" y="2675400"/>
              <a:ext cx="66250" cy="77950"/>
            </a:xfrm>
            <a:custGeom>
              <a:avLst/>
              <a:gdLst/>
              <a:ahLst/>
              <a:cxnLst/>
              <a:rect l="l" t="t" r="r" b="b"/>
              <a:pathLst>
                <a:path w="2650" h="3118" extrusionOk="0">
                  <a:moveTo>
                    <a:pt x="2053" y="1"/>
                  </a:moveTo>
                  <a:cubicBezTo>
                    <a:pt x="1949" y="1"/>
                    <a:pt x="1850" y="57"/>
                    <a:pt x="1821" y="183"/>
                  </a:cubicBezTo>
                  <a:cubicBezTo>
                    <a:pt x="1700" y="709"/>
                    <a:pt x="1700" y="1255"/>
                    <a:pt x="1477" y="1761"/>
                  </a:cubicBezTo>
                  <a:cubicBezTo>
                    <a:pt x="1194" y="2368"/>
                    <a:pt x="729" y="2570"/>
                    <a:pt x="122" y="2793"/>
                  </a:cubicBezTo>
                  <a:cubicBezTo>
                    <a:pt x="1" y="2833"/>
                    <a:pt x="21" y="2975"/>
                    <a:pt x="122" y="3015"/>
                  </a:cubicBezTo>
                  <a:cubicBezTo>
                    <a:pt x="295" y="3086"/>
                    <a:pt x="462" y="3118"/>
                    <a:pt x="622" y="3118"/>
                  </a:cubicBezTo>
                  <a:cubicBezTo>
                    <a:pt x="1848" y="3118"/>
                    <a:pt x="2649" y="1239"/>
                    <a:pt x="2327" y="183"/>
                  </a:cubicBezTo>
                  <a:cubicBezTo>
                    <a:pt x="2285" y="67"/>
                    <a:pt x="2166" y="1"/>
                    <a:pt x="2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6496300" y="2804725"/>
              <a:ext cx="44650" cy="180200"/>
            </a:xfrm>
            <a:custGeom>
              <a:avLst/>
              <a:gdLst/>
              <a:ahLst/>
              <a:cxnLst/>
              <a:rect l="l" t="t" r="r" b="b"/>
              <a:pathLst>
                <a:path w="1786" h="7208" extrusionOk="0">
                  <a:moveTo>
                    <a:pt x="792" y="0"/>
                  </a:moveTo>
                  <a:cubicBezTo>
                    <a:pt x="659" y="0"/>
                    <a:pt x="532" y="70"/>
                    <a:pt x="506" y="230"/>
                  </a:cubicBezTo>
                  <a:cubicBezTo>
                    <a:pt x="223" y="2313"/>
                    <a:pt x="0" y="5328"/>
                    <a:pt x="1376" y="7108"/>
                  </a:cubicBezTo>
                  <a:cubicBezTo>
                    <a:pt x="1429" y="7176"/>
                    <a:pt x="1501" y="7207"/>
                    <a:pt x="1569" y="7207"/>
                  </a:cubicBezTo>
                  <a:cubicBezTo>
                    <a:pt x="1684" y="7207"/>
                    <a:pt x="1786" y="7118"/>
                    <a:pt x="1760" y="6966"/>
                  </a:cubicBezTo>
                  <a:lnTo>
                    <a:pt x="1760" y="6946"/>
                  </a:lnTo>
                  <a:cubicBezTo>
                    <a:pt x="1517" y="5874"/>
                    <a:pt x="1153" y="4923"/>
                    <a:pt x="1052" y="3790"/>
                  </a:cubicBezTo>
                  <a:cubicBezTo>
                    <a:pt x="951" y="2637"/>
                    <a:pt x="1093" y="1464"/>
                    <a:pt x="1133" y="311"/>
                  </a:cubicBezTo>
                  <a:cubicBezTo>
                    <a:pt x="1144" y="117"/>
                    <a:pt x="963" y="0"/>
                    <a:pt x="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6509775" y="2797000"/>
              <a:ext cx="56850" cy="103175"/>
            </a:xfrm>
            <a:custGeom>
              <a:avLst/>
              <a:gdLst/>
              <a:ahLst/>
              <a:cxnLst/>
              <a:rect l="l" t="t" r="r" b="b"/>
              <a:pathLst>
                <a:path w="2274" h="4127" extrusionOk="0">
                  <a:moveTo>
                    <a:pt x="1893" y="0"/>
                  </a:moveTo>
                  <a:cubicBezTo>
                    <a:pt x="1793" y="0"/>
                    <a:pt x="1691" y="57"/>
                    <a:pt x="1646" y="174"/>
                  </a:cubicBezTo>
                  <a:cubicBezTo>
                    <a:pt x="1423" y="761"/>
                    <a:pt x="1403" y="1409"/>
                    <a:pt x="1201" y="2015"/>
                  </a:cubicBezTo>
                  <a:cubicBezTo>
                    <a:pt x="978" y="2683"/>
                    <a:pt x="533" y="3270"/>
                    <a:pt x="108" y="3836"/>
                  </a:cubicBezTo>
                  <a:cubicBezTo>
                    <a:pt x="0" y="3975"/>
                    <a:pt x="152" y="4126"/>
                    <a:pt x="293" y="4126"/>
                  </a:cubicBezTo>
                  <a:cubicBezTo>
                    <a:pt x="336" y="4126"/>
                    <a:pt x="379" y="4112"/>
                    <a:pt x="412" y="4079"/>
                  </a:cubicBezTo>
                  <a:cubicBezTo>
                    <a:pt x="1444" y="3148"/>
                    <a:pt x="2273" y="1671"/>
                    <a:pt x="2152" y="255"/>
                  </a:cubicBezTo>
                  <a:cubicBezTo>
                    <a:pt x="2141" y="87"/>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6544850" y="2800700"/>
              <a:ext cx="50600" cy="48425"/>
            </a:xfrm>
            <a:custGeom>
              <a:avLst/>
              <a:gdLst/>
              <a:ahLst/>
              <a:cxnLst/>
              <a:rect l="l" t="t" r="r" b="b"/>
              <a:pathLst>
                <a:path w="2024" h="1937" extrusionOk="0">
                  <a:moveTo>
                    <a:pt x="1730" y="1"/>
                  </a:moveTo>
                  <a:cubicBezTo>
                    <a:pt x="1655" y="1"/>
                    <a:pt x="1583" y="38"/>
                    <a:pt x="1538" y="128"/>
                  </a:cubicBezTo>
                  <a:cubicBezTo>
                    <a:pt x="1376" y="431"/>
                    <a:pt x="1315" y="775"/>
                    <a:pt x="1113" y="1078"/>
                  </a:cubicBezTo>
                  <a:cubicBezTo>
                    <a:pt x="1012" y="1220"/>
                    <a:pt x="890" y="1341"/>
                    <a:pt x="749" y="1422"/>
                  </a:cubicBezTo>
                  <a:cubicBezTo>
                    <a:pt x="660" y="1467"/>
                    <a:pt x="572" y="1476"/>
                    <a:pt x="485" y="1476"/>
                  </a:cubicBezTo>
                  <a:cubicBezTo>
                    <a:pt x="421" y="1476"/>
                    <a:pt x="357" y="1471"/>
                    <a:pt x="294" y="1471"/>
                  </a:cubicBezTo>
                  <a:cubicBezTo>
                    <a:pt x="249" y="1471"/>
                    <a:pt x="205" y="1473"/>
                    <a:pt x="162" y="1483"/>
                  </a:cubicBezTo>
                  <a:cubicBezTo>
                    <a:pt x="41" y="1503"/>
                    <a:pt x="0" y="1685"/>
                    <a:pt x="81" y="1766"/>
                  </a:cubicBezTo>
                  <a:cubicBezTo>
                    <a:pt x="204" y="1889"/>
                    <a:pt x="357" y="1937"/>
                    <a:pt x="519" y="1937"/>
                  </a:cubicBezTo>
                  <a:cubicBezTo>
                    <a:pt x="810" y="1937"/>
                    <a:pt x="1127" y="1781"/>
                    <a:pt x="1335" y="1625"/>
                  </a:cubicBezTo>
                  <a:cubicBezTo>
                    <a:pt x="1700" y="1341"/>
                    <a:pt x="2023" y="714"/>
                    <a:pt x="2003" y="249"/>
                  </a:cubicBezTo>
                  <a:cubicBezTo>
                    <a:pt x="1990" y="109"/>
                    <a:pt x="1857" y="1"/>
                    <a:pt x="1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6592900" y="2609350"/>
              <a:ext cx="67225" cy="210775"/>
            </a:xfrm>
            <a:custGeom>
              <a:avLst/>
              <a:gdLst/>
              <a:ahLst/>
              <a:cxnLst/>
              <a:rect l="l" t="t" r="r" b="b"/>
              <a:pathLst>
                <a:path w="2689" h="8431" extrusionOk="0">
                  <a:moveTo>
                    <a:pt x="740" y="1"/>
                  </a:moveTo>
                  <a:cubicBezTo>
                    <a:pt x="594" y="1"/>
                    <a:pt x="453" y="79"/>
                    <a:pt x="405" y="256"/>
                  </a:cubicBezTo>
                  <a:cubicBezTo>
                    <a:pt x="0" y="1854"/>
                    <a:pt x="223" y="3614"/>
                    <a:pt x="567" y="5212"/>
                  </a:cubicBezTo>
                  <a:cubicBezTo>
                    <a:pt x="769" y="6082"/>
                    <a:pt x="1315" y="8328"/>
                    <a:pt x="2448" y="8429"/>
                  </a:cubicBezTo>
                  <a:cubicBezTo>
                    <a:pt x="2455" y="8430"/>
                    <a:pt x="2462" y="8431"/>
                    <a:pt x="2469" y="8431"/>
                  </a:cubicBezTo>
                  <a:cubicBezTo>
                    <a:pt x="2583" y="8431"/>
                    <a:pt x="2688" y="8282"/>
                    <a:pt x="2650" y="8186"/>
                  </a:cubicBezTo>
                  <a:cubicBezTo>
                    <a:pt x="2488" y="7782"/>
                    <a:pt x="2144" y="7478"/>
                    <a:pt x="1942" y="7094"/>
                  </a:cubicBezTo>
                  <a:cubicBezTo>
                    <a:pt x="1578" y="6467"/>
                    <a:pt x="1396" y="5718"/>
                    <a:pt x="1234" y="5030"/>
                  </a:cubicBezTo>
                  <a:cubicBezTo>
                    <a:pt x="910" y="3594"/>
                    <a:pt x="728" y="1895"/>
                    <a:pt x="1113" y="458"/>
                  </a:cubicBezTo>
                  <a:cubicBezTo>
                    <a:pt x="1186" y="178"/>
                    <a:pt x="959" y="1"/>
                    <a:pt x="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6561525" y="2612475"/>
              <a:ext cx="41500" cy="84850"/>
            </a:xfrm>
            <a:custGeom>
              <a:avLst/>
              <a:gdLst/>
              <a:ahLst/>
              <a:cxnLst/>
              <a:rect l="l" t="t" r="r" b="b"/>
              <a:pathLst>
                <a:path w="1660" h="3394" extrusionOk="0">
                  <a:moveTo>
                    <a:pt x="416" y="1"/>
                  </a:moveTo>
                  <a:cubicBezTo>
                    <a:pt x="312" y="1"/>
                    <a:pt x="206" y="66"/>
                    <a:pt x="183" y="172"/>
                  </a:cubicBezTo>
                  <a:cubicBezTo>
                    <a:pt x="1" y="778"/>
                    <a:pt x="345" y="1689"/>
                    <a:pt x="547" y="2255"/>
                  </a:cubicBezTo>
                  <a:cubicBezTo>
                    <a:pt x="682" y="2622"/>
                    <a:pt x="983" y="3394"/>
                    <a:pt x="1467" y="3394"/>
                  </a:cubicBezTo>
                  <a:cubicBezTo>
                    <a:pt x="1490" y="3394"/>
                    <a:pt x="1514" y="3392"/>
                    <a:pt x="1538" y="3388"/>
                  </a:cubicBezTo>
                  <a:cubicBezTo>
                    <a:pt x="1639" y="3368"/>
                    <a:pt x="1660" y="3246"/>
                    <a:pt x="1619" y="3186"/>
                  </a:cubicBezTo>
                  <a:cubicBezTo>
                    <a:pt x="1538" y="3004"/>
                    <a:pt x="1376" y="2862"/>
                    <a:pt x="1296" y="2680"/>
                  </a:cubicBezTo>
                  <a:cubicBezTo>
                    <a:pt x="1154" y="2417"/>
                    <a:pt x="1053" y="2114"/>
                    <a:pt x="972" y="1810"/>
                  </a:cubicBezTo>
                  <a:cubicBezTo>
                    <a:pt x="810" y="1284"/>
                    <a:pt x="850" y="617"/>
                    <a:pt x="608" y="111"/>
                  </a:cubicBezTo>
                  <a:cubicBezTo>
                    <a:pt x="565" y="35"/>
                    <a:pt x="49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6612100" y="2679950"/>
              <a:ext cx="47075" cy="73200"/>
            </a:xfrm>
            <a:custGeom>
              <a:avLst/>
              <a:gdLst/>
              <a:ahLst/>
              <a:cxnLst/>
              <a:rect l="l" t="t" r="r" b="b"/>
              <a:pathLst>
                <a:path w="1883" h="2928" extrusionOk="0">
                  <a:moveTo>
                    <a:pt x="1637" y="0"/>
                  </a:moveTo>
                  <a:cubicBezTo>
                    <a:pt x="1585" y="0"/>
                    <a:pt x="1535" y="19"/>
                    <a:pt x="1498" y="62"/>
                  </a:cubicBezTo>
                  <a:cubicBezTo>
                    <a:pt x="1215" y="386"/>
                    <a:pt x="1154" y="871"/>
                    <a:pt x="1033" y="1256"/>
                  </a:cubicBezTo>
                  <a:cubicBezTo>
                    <a:pt x="871" y="1782"/>
                    <a:pt x="628" y="2267"/>
                    <a:pt x="163" y="2550"/>
                  </a:cubicBezTo>
                  <a:cubicBezTo>
                    <a:pt x="0" y="2658"/>
                    <a:pt x="63" y="2927"/>
                    <a:pt x="236" y="2927"/>
                  </a:cubicBezTo>
                  <a:cubicBezTo>
                    <a:pt x="257" y="2927"/>
                    <a:pt x="280" y="2923"/>
                    <a:pt x="304" y="2914"/>
                  </a:cubicBezTo>
                  <a:cubicBezTo>
                    <a:pt x="810" y="2712"/>
                    <a:pt x="1154" y="2328"/>
                    <a:pt x="1376" y="1822"/>
                  </a:cubicBezTo>
                  <a:cubicBezTo>
                    <a:pt x="1579" y="1357"/>
                    <a:pt x="1862" y="730"/>
                    <a:pt x="1882" y="224"/>
                  </a:cubicBezTo>
                  <a:cubicBezTo>
                    <a:pt x="1882" y="97"/>
                    <a:pt x="1755" y="0"/>
                    <a:pt x="1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6674025" y="2580800"/>
              <a:ext cx="75950" cy="138050"/>
            </a:xfrm>
            <a:custGeom>
              <a:avLst/>
              <a:gdLst/>
              <a:ahLst/>
              <a:cxnLst/>
              <a:rect l="l" t="t" r="r" b="b"/>
              <a:pathLst>
                <a:path w="3038" h="5522" extrusionOk="0">
                  <a:moveTo>
                    <a:pt x="2740" y="0"/>
                  </a:moveTo>
                  <a:cubicBezTo>
                    <a:pt x="2615" y="0"/>
                    <a:pt x="2486" y="67"/>
                    <a:pt x="2440" y="204"/>
                  </a:cubicBezTo>
                  <a:cubicBezTo>
                    <a:pt x="1853" y="2086"/>
                    <a:pt x="1529" y="3664"/>
                    <a:pt x="134" y="5141"/>
                  </a:cubicBezTo>
                  <a:cubicBezTo>
                    <a:pt x="1" y="5290"/>
                    <a:pt x="127" y="5521"/>
                    <a:pt x="299" y="5521"/>
                  </a:cubicBezTo>
                  <a:cubicBezTo>
                    <a:pt x="337" y="5521"/>
                    <a:pt x="377" y="5510"/>
                    <a:pt x="417" y="5485"/>
                  </a:cubicBezTo>
                  <a:cubicBezTo>
                    <a:pt x="2035" y="4372"/>
                    <a:pt x="2844" y="2207"/>
                    <a:pt x="3026" y="285"/>
                  </a:cubicBezTo>
                  <a:cubicBezTo>
                    <a:pt x="3037" y="97"/>
                    <a:pt x="2891" y="0"/>
                    <a:pt x="2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6726400" y="2590650"/>
              <a:ext cx="56300" cy="64400"/>
            </a:xfrm>
            <a:custGeom>
              <a:avLst/>
              <a:gdLst/>
              <a:ahLst/>
              <a:cxnLst/>
              <a:rect l="l" t="t" r="r" b="b"/>
              <a:pathLst>
                <a:path w="2252" h="2576" extrusionOk="0">
                  <a:moveTo>
                    <a:pt x="1900" y="0"/>
                  </a:moveTo>
                  <a:cubicBezTo>
                    <a:pt x="1832" y="0"/>
                    <a:pt x="1759" y="35"/>
                    <a:pt x="1720" y="94"/>
                  </a:cubicBezTo>
                  <a:cubicBezTo>
                    <a:pt x="1437" y="438"/>
                    <a:pt x="1417" y="1004"/>
                    <a:pt x="1194" y="1409"/>
                  </a:cubicBezTo>
                  <a:cubicBezTo>
                    <a:pt x="1093" y="1611"/>
                    <a:pt x="931" y="1813"/>
                    <a:pt x="729" y="1975"/>
                  </a:cubicBezTo>
                  <a:cubicBezTo>
                    <a:pt x="547" y="2117"/>
                    <a:pt x="304" y="2137"/>
                    <a:pt x="122" y="2279"/>
                  </a:cubicBezTo>
                  <a:cubicBezTo>
                    <a:pt x="1" y="2339"/>
                    <a:pt x="21" y="2501"/>
                    <a:pt x="142" y="2542"/>
                  </a:cubicBezTo>
                  <a:cubicBezTo>
                    <a:pt x="223" y="2564"/>
                    <a:pt x="304" y="2575"/>
                    <a:pt x="385" y="2575"/>
                  </a:cubicBezTo>
                  <a:cubicBezTo>
                    <a:pt x="1366" y="2575"/>
                    <a:pt x="2251" y="957"/>
                    <a:pt x="2064" y="134"/>
                  </a:cubicBezTo>
                  <a:cubicBezTo>
                    <a:pt x="2043" y="40"/>
                    <a:pt x="1974"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6423675" y="2790650"/>
              <a:ext cx="350300" cy="424925"/>
            </a:xfrm>
            <a:custGeom>
              <a:avLst/>
              <a:gdLst/>
              <a:ahLst/>
              <a:cxnLst/>
              <a:rect l="l" t="t" r="r" b="b"/>
              <a:pathLst>
                <a:path w="14012" h="16997" extrusionOk="0">
                  <a:moveTo>
                    <a:pt x="12993" y="0"/>
                  </a:moveTo>
                  <a:cubicBezTo>
                    <a:pt x="12701" y="0"/>
                    <a:pt x="12373" y="253"/>
                    <a:pt x="12434" y="631"/>
                  </a:cubicBezTo>
                  <a:cubicBezTo>
                    <a:pt x="12798" y="2897"/>
                    <a:pt x="11665" y="5142"/>
                    <a:pt x="10228" y="6801"/>
                  </a:cubicBezTo>
                  <a:cubicBezTo>
                    <a:pt x="8853" y="8399"/>
                    <a:pt x="7113" y="8824"/>
                    <a:pt x="5252" y="9613"/>
                  </a:cubicBezTo>
                  <a:cubicBezTo>
                    <a:pt x="2359" y="10847"/>
                    <a:pt x="235" y="13679"/>
                    <a:pt x="12" y="16855"/>
                  </a:cubicBezTo>
                  <a:cubicBezTo>
                    <a:pt x="0" y="16941"/>
                    <a:pt x="76" y="16997"/>
                    <a:pt x="152" y="16997"/>
                  </a:cubicBezTo>
                  <a:cubicBezTo>
                    <a:pt x="201" y="16997"/>
                    <a:pt x="251" y="16972"/>
                    <a:pt x="275" y="16916"/>
                  </a:cubicBezTo>
                  <a:cubicBezTo>
                    <a:pt x="1105" y="15115"/>
                    <a:pt x="1610" y="13355"/>
                    <a:pt x="3107" y="11939"/>
                  </a:cubicBezTo>
                  <a:cubicBezTo>
                    <a:pt x="4544" y="10564"/>
                    <a:pt x="6405" y="10301"/>
                    <a:pt x="8145" y="9552"/>
                  </a:cubicBezTo>
                  <a:cubicBezTo>
                    <a:pt x="11483" y="8096"/>
                    <a:pt x="14011" y="4029"/>
                    <a:pt x="13405" y="368"/>
                  </a:cubicBezTo>
                  <a:cubicBezTo>
                    <a:pt x="13364" y="110"/>
                    <a:pt x="13187" y="0"/>
                    <a:pt x="12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6654075" y="2863775"/>
              <a:ext cx="27350" cy="125200"/>
            </a:xfrm>
            <a:custGeom>
              <a:avLst/>
              <a:gdLst/>
              <a:ahLst/>
              <a:cxnLst/>
              <a:rect l="l" t="t" r="r" b="b"/>
              <a:pathLst>
                <a:path w="1094" h="5008" extrusionOk="0">
                  <a:moveTo>
                    <a:pt x="696" y="0"/>
                  </a:moveTo>
                  <a:cubicBezTo>
                    <a:pt x="593" y="0"/>
                    <a:pt x="490" y="47"/>
                    <a:pt x="426" y="154"/>
                  </a:cubicBezTo>
                  <a:cubicBezTo>
                    <a:pt x="1" y="821"/>
                    <a:pt x="21" y="1671"/>
                    <a:pt x="82" y="2440"/>
                  </a:cubicBezTo>
                  <a:cubicBezTo>
                    <a:pt x="143" y="3229"/>
                    <a:pt x="244" y="4220"/>
                    <a:pt x="648" y="4908"/>
                  </a:cubicBezTo>
                  <a:cubicBezTo>
                    <a:pt x="694" y="4977"/>
                    <a:pt x="764" y="5008"/>
                    <a:pt x="832" y="5008"/>
                  </a:cubicBezTo>
                  <a:cubicBezTo>
                    <a:pt x="944" y="5008"/>
                    <a:pt x="1053" y="4924"/>
                    <a:pt x="1053" y="4786"/>
                  </a:cubicBezTo>
                  <a:cubicBezTo>
                    <a:pt x="1093" y="4119"/>
                    <a:pt x="810" y="3390"/>
                    <a:pt x="729" y="2703"/>
                  </a:cubicBezTo>
                  <a:cubicBezTo>
                    <a:pt x="648" y="1893"/>
                    <a:pt x="749" y="1165"/>
                    <a:pt x="992" y="396"/>
                  </a:cubicBezTo>
                  <a:cubicBezTo>
                    <a:pt x="1071" y="160"/>
                    <a:pt x="88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6664825" y="2873100"/>
              <a:ext cx="47950" cy="60800"/>
            </a:xfrm>
            <a:custGeom>
              <a:avLst/>
              <a:gdLst/>
              <a:ahLst/>
              <a:cxnLst/>
              <a:rect l="l" t="t" r="r" b="b"/>
              <a:pathLst>
                <a:path w="1918" h="2432" extrusionOk="0">
                  <a:moveTo>
                    <a:pt x="1558" y="0"/>
                  </a:moveTo>
                  <a:cubicBezTo>
                    <a:pt x="1516" y="0"/>
                    <a:pt x="1473" y="8"/>
                    <a:pt x="1432" y="23"/>
                  </a:cubicBezTo>
                  <a:cubicBezTo>
                    <a:pt x="1129" y="165"/>
                    <a:pt x="1027" y="671"/>
                    <a:pt x="906" y="954"/>
                  </a:cubicBezTo>
                  <a:cubicBezTo>
                    <a:pt x="744" y="1359"/>
                    <a:pt x="542" y="1682"/>
                    <a:pt x="198" y="1925"/>
                  </a:cubicBezTo>
                  <a:cubicBezTo>
                    <a:pt x="1" y="2063"/>
                    <a:pt x="34" y="2432"/>
                    <a:pt x="298" y="2432"/>
                  </a:cubicBezTo>
                  <a:cubicBezTo>
                    <a:pt x="305" y="2432"/>
                    <a:pt x="312" y="2431"/>
                    <a:pt x="319" y="2431"/>
                  </a:cubicBezTo>
                  <a:cubicBezTo>
                    <a:pt x="805" y="2390"/>
                    <a:pt x="1129" y="1986"/>
                    <a:pt x="1371" y="1581"/>
                  </a:cubicBezTo>
                  <a:cubicBezTo>
                    <a:pt x="1493" y="1359"/>
                    <a:pt x="1594" y="1116"/>
                    <a:pt x="1695" y="873"/>
                  </a:cubicBezTo>
                  <a:cubicBezTo>
                    <a:pt x="1776" y="650"/>
                    <a:pt x="1918" y="428"/>
                    <a:pt x="1837" y="185"/>
                  </a:cubicBezTo>
                  <a:cubicBezTo>
                    <a:pt x="1792" y="65"/>
                    <a:pt x="1679" y="0"/>
                    <a:pt x="1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6244275" y="2875950"/>
              <a:ext cx="57825" cy="73175"/>
            </a:xfrm>
            <a:custGeom>
              <a:avLst/>
              <a:gdLst/>
              <a:ahLst/>
              <a:cxnLst/>
              <a:rect l="l" t="t" r="r" b="b"/>
              <a:pathLst>
                <a:path w="2313" h="2927" extrusionOk="0">
                  <a:moveTo>
                    <a:pt x="1897" y="0"/>
                  </a:moveTo>
                  <a:cubicBezTo>
                    <a:pt x="1809" y="0"/>
                    <a:pt x="1723" y="44"/>
                    <a:pt x="1665" y="152"/>
                  </a:cubicBezTo>
                  <a:cubicBezTo>
                    <a:pt x="1483" y="557"/>
                    <a:pt x="1463" y="1002"/>
                    <a:pt x="1281" y="1406"/>
                  </a:cubicBezTo>
                  <a:cubicBezTo>
                    <a:pt x="1079" y="1912"/>
                    <a:pt x="735" y="2216"/>
                    <a:pt x="270" y="2438"/>
                  </a:cubicBezTo>
                  <a:cubicBezTo>
                    <a:pt x="0" y="2573"/>
                    <a:pt x="170" y="2927"/>
                    <a:pt x="413" y="2927"/>
                  </a:cubicBezTo>
                  <a:cubicBezTo>
                    <a:pt x="426" y="2927"/>
                    <a:pt x="439" y="2926"/>
                    <a:pt x="452" y="2924"/>
                  </a:cubicBezTo>
                  <a:lnTo>
                    <a:pt x="472" y="2924"/>
                  </a:lnTo>
                  <a:cubicBezTo>
                    <a:pt x="1018" y="2822"/>
                    <a:pt x="1443" y="2418"/>
                    <a:pt x="1746" y="1953"/>
                  </a:cubicBezTo>
                  <a:cubicBezTo>
                    <a:pt x="2030" y="1548"/>
                    <a:pt x="2313" y="820"/>
                    <a:pt x="2252" y="314"/>
                  </a:cubicBezTo>
                  <a:cubicBezTo>
                    <a:pt x="2226" y="145"/>
                    <a:pt x="2057" y="0"/>
                    <a:pt x="1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6184750" y="2810500"/>
              <a:ext cx="53300" cy="30850"/>
            </a:xfrm>
            <a:custGeom>
              <a:avLst/>
              <a:gdLst/>
              <a:ahLst/>
              <a:cxnLst/>
              <a:rect l="l" t="t" r="r" b="b"/>
              <a:pathLst>
                <a:path w="2132" h="1234" extrusionOk="0">
                  <a:moveTo>
                    <a:pt x="324" y="0"/>
                  </a:moveTo>
                  <a:cubicBezTo>
                    <a:pt x="166" y="0"/>
                    <a:pt x="21" y="107"/>
                    <a:pt x="21" y="302"/>
                  </a:cubicBezTo>
                  <a:cubicBezTo>
                    <a:pt x="0" y="686"/>
                    <a:pt x="445" y="990"/>
                    <a:pt x="769" y="1111"/>
                  </a:cubicBezTo>
                  <a:cubicBezTo>
                    <a:pt x="952" y="1188"/>
                    <a:pt x="1143" y="1233"/>
                    <a:pt x="1331" y="1233"/>
                  </a:cubicBezTo>
                  <a:cubicBezTo>
                    <a:pt x="1539" y="1233"/>
                    <a:pt x="1742" y="1178"/>
                    <a:pt x="1922" y="1051"/>
                  </a:cubicBezTo>
                  <a:cubicBezTo>
                    <a:pt x="2132" y="917"/>
                    <a:pt x="2018" y="622"/>
                    <a:pt x="1785" y="622"/>
                  </a:cubicBezTo>
                  <a:cubicBezTo>
                    <a:pt x="1770" y="622"/>
                    <a:pt x="1755" y="623"/>
                    <a:pt x="1740" y="626"/>
                  </a:cubicBezTo>
                  <a:cubicBezTo>
                    <a:pt x="1679" y="636"/>
                    <a:pt x="1619" y="641"/>
                    <a:pt x="1558" y="641"/>
                  </a:cubicBezTo>
                  <a:cubicBezTo>
                    <a:pt x="1377" y="641"/>
                    <a:pt x="1199" y="595"/>
                    <a:pt x="1032" y="504"/>
                  </a:cubicBezTo>
                  <a:cubicBezTo>
                    <a:pt x="810" y="383"/>
                    <a:pt x="708" y="140"/>
                    <a:pt x="486" y="39"/>
                  </a:cubicBezTo>
                  <a:cubicBezTo>
                    <a:pt x="434" y="13"/>
                    <a:pt x="378"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6131825" y="2549075"/>
              <a:ext cx="64400" cy="50575"/>
            </a:xfrm>
            <a:custGeom>
              <a:avLst/>
              <a:gdLst/>
              <a:ahLst/>
              <a:cxnLst/>
              <a:rect l="l" t="t" r="r" b="b"/>
              <a:pathLst>
                <a:path w="2576" h="2023" extrusionOk="0">
                  <a:moveTo>
                    <a:pt x="264" y="0"/>
                  </a:moveTo>
                  <a:cubicBezTo>
                    <a:pt x="133" y="0"/>
                    <a:pt x="0" y="112"/>
                    <a:pt x="54" y="260"/>
                  </a:cubicBezTo>
                  <a:cubicBezTo>
                    <a:pt x="276" y="867"/>
                    <a:pt x="641" y="1453"/>
                    <a:pt x="1167" y="1838"/>
                  </a:cubicBezTo>
                  <a:cubicBezTo>
                    <a:pt x="1336" y="1964"/>
                    <a:pt x="1527" y="2023"/>
                    <a:pt x="1711" y="2023"/>
                  </a:cubicBezTo>
                  <a:cubicBezTo>
                    <a:pt x="2146" y="2023"/>
                    <a:pt x="2548" y="1701"/>
                    <a:pt x="2562" y="1190"/>
                  </a:cubicBezTo>
                  <a:cubicBezTo>
                    <a:pt x="2576" y="1028"/>
                    <a:pt x="2437" y="930"/>
                    <a:pt x="2294" y="930"/>
                  </a:cubicBezTo>
                  <a:cubicBezTo>
                    <a:pt x="2223" y="930"/>
                    <a:pt x="2151" y="954"/>
                    <a:pt x="2097" y="1008"/>
                  </a:cubicBezTo>
                  <a:cubicBezTo>
                    <a:pt x="1996" y="1109"/>
                    <a:pt x="1895" y="1413"/>
                    <a:pt x="1733" y="1433"/>
                  </a:cubicBezTo>
                  <a:cubicBezTo>
                    <a:pt x="1724" y="1434"/>
                    <a:pt x="1714" y="1434"/>
                    <a:pt x="1705" y="1434"/>
                  </a:cubicBezTo>
                  <a:cubicBezTo>
                    <a:pt x="1512" y="1434"/>
                    <a:pt x="1323" y="1245"/>
                    <a:pt x="1207" y="1130"/>
                  </a:cubicBezTo>
                  <a:cubicBezTo>
                    <a:pt x="904" y="846"/>
                    <a:pt x="620" y="482"/>
                    <a:pt x="438" y="98"/>
                  </a:cubicBezTo>
                  <a:cubicBezTo>
                    <a:pt x="397" y="30"/>
                    <a:pt x="331"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6183725" y="2716300"/>
              <a:ext cx="41500" cy="55000"/>
            </a:xfrm>
            <a:custGeom>
              <a:avLst/>
              <a:gdLst/>
              <a:ahLst/>
              <a:cxnLst/>
              <a:rect l="l" t="t" r="r" b="b"/>
              <a:pathLst>
                <a:path w="1660" h="2200" extrusionOk="0">
                  <a:moveTo>
                    <a:pt x="1249" y="0"/>
                  </a:moveTo>
                  <a:cubicBezTo>
                    <a:pt x="1197" y="0"/>
                    <a:pt x="1144" y="14"/>
                    <a:pt x="1093" y="44"/>
                  </a:cubicBezTo>
                  <a:cubicBezTo>
                    <a:pt x="871" y="186"/>
                    <a:pt x="911" y="550"/>
                    <a:pt x="871" y="773"/>
                  </a:cubicBezTo>
                  <a:cubicBezTo>
                    <a:pt x="830" y="995"/>
                    <a:pt x="749" y="1218"/>
                    <a:pt x="628" y="1420"/>
                  </a:cubicBezTo>
                  <a:cubicBezTo>
                    <a:pt x="507" y="1622"/>
                    <a:pt x="304" y="1602"/>
                    <a:pt x="122" y="1723"/>
                  </a:cubicBezTo>
                  <a:cubicBezTo>
                    <a:pt x="1" y="1804"/>
                    <a:pt x="1" y="1946"/>
                    <a:pt x="82" y="2047"/>
                  </a:cubicBezTo>
                  <a:cubicBezTo>
                    <a:pt x="172" y="2156"/>
                    <a:pt x="288" y="2199"/>
                    <a:pt x="411" y="2199"/>
                  </a:cubicBezTo>
                  <a:cubicBezTo>
                    <a:pt x="701" y="2199"/>
                    <a:pt x="1032" y="1957"/>
                    <a:pt x="1174" y="1744"/>
                  </a:cubicBezTo>
                  <a:cubicBezTo>
                    <a:pt x="1437" y="1379"/>
                    <a:pt x="1660" y="752"/>
                    <a:pt x="1579" y="307"/>
                  </a:cubicBezTo>
                  <a:cubicBezTo>
                    <a:pt x="1549" y="125"/>
                    <a:pt x="1404"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6070950" y="2735800"/>
              <a:ext cx="58200" cy="58475"/>
            </a:xfrm>
            <a:custGeom>
              <a:avLst/>
              <a:gdLst/>
              <a:ahLst/>
              <a:cxnLst/>
              <a:rect l="l" t="t" r="r" b="b"/>
              <a:pathLst>
                <a:path w="2328" h="2339" extrusionOk="0">
                  <a:moveTo>
                    <a:pt x="305" y="0"/>
                  </a:moveTo>
                  <a:cubicBezTo>
                    <a:pt x="170" y="0"/>
                    <a:pt x="41" y="95"/>
                    <a:pt x="41" y="276"/>
                  </a:cubicBezTo>
                  <a:cubicBezTo>
                    <a:pt x="1" y="862"/>
                    <a:pt x="527" y="1510"/>
                    <a:pt x="931" y="1894"/>
                  </a:cubicBezTo>
                  <a:cubicBezTo>
                    <a:pt x="1124" y="2060"/>
                    <a:pt x="1562" y="2338"/>
                    <a:pt x="1904" y="2338"/>
                  </a:cubicBezTo>
                  <a:cubicBezTo>
                    <a:pt x="2064" y="2338"/>
                    <a:pt x="2203" y="2278"/>
                    <a:pt x="2287" y="2117"/>
                  </a:cubicBezTo>
                  <a:cubicBezTo>
                    <a:pt x="2327" y="2036"/>
                    <a:pt x="2287" y="1955"/>
                    <a:pt x="2226" y="1914"/>
                  </a:cubicBezTo>
                  <a:cubicBezTo>
                    <a:pt x="2084" y="1813"/>
                    <a:pt x="1902" y="1813"/>
                    <a:pt x="1740" y="1753"/>
                  </a:cubicBezTo>
                  <a:cubicBezTo>
                    <a:pt x="1538" y="1651"/>
                    <a:pt x="1376" y="1490"/>
                    <a:pt x="1235" y="1328"/>
                  </a:cubicBezTo>
                  <a:cubicBezTo>
                    <a:pt x="911" y="964"/>
                    <a:pt x="810" y="498"/>
                    <a:pt x="547" y="134"/>
                  </a:cubicBezTo>
                  <a:cubicBezTo>
                    <a:pt x="490" y="44"/>
                    <a:pt x="39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6084600" y="2823975"/>
              <a:ext cx="39975" cy="52725"/>
            </a:xfrm>
            <a:custGeom>
              <a:avLst/>
              <a:gdLst/>
              <a:ahLst/>
              <a:cxnLst/>
              <a:rect l="l" t="t" r="r" b="b"/>
              <a:pathLst>
                <a:path w="1599" h="2109" extrusionOk="0">
                  <a:moveTo>
                    <a:pt x="1273" y="1"/>
                  </a:moveTo>
                  <a:cubicBezTo>
                    <a:pt x="1179" y="1"/>
                    <a:pt x="1083" y="56"/>
                    <a:pt x="1053" y="168"/>
                  </a:cubicBezTo>
                  <a:cubicBezTo>
                    <a:pt x="952" y="491"/>
                    <a:pt x="952" y="835"/>
                    <a:pt x="830" y="1159"/>
                  </a:cubicBezTo>
                  <a:cubicBezTo>
                    <a:pt x="770" y="1321"/>
                    <a:pt x="689" y="1503"/>
                    <a:pt x="527" y="1604"/>
                  </a:cubicBezTo>
                  <a:cubicBezTo>
                    <a:pt x="405" y="1705"/>
                    <a:pt x="244" y="1725"/>
                    <a:pt x="102" y="1806"/>
                  </a:cubicBezTo>
                  <a:cubicBezTo>
                    <a:pt x="1" y="1847"/>
                    <a:pt x="21" y="1968"/>
                    <a:pt x="102" y="2029"/>
                  </a:cubicBezTo>
                  <a:cubicBezTo>
                    <a:pt x="186" y="2085"/>
                    <a:pt x="275" y="2108"/>
                    <a:pt x="365" y="2108"/>
                  </a:cubicBezTo>
                  <a:cubicBezTo>
                    <a:pt x="667" y="2108"/>
                    <a:pt x="983" y="1842"/>
                    <a:pt x="1154" y="1624"/>
                  </a:cubicBezTo>
                  <a:cubicBezTo>
                    <a:pt x="1437" y="1240"/>
                    <a:pt x="1599" y="613"/>
                    <a:pt x="1478" y="168"/>
                  </a:cubicBezTo>
                  <a:cubicBezTo>
                    <a:pt x="1457" y="56"/>
                    <a:pt x="1366" y="1"/>
                    <a:pt x="1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6411825" y="2836625"/>
              <a:ext cx="48650" cy="109275"/>
            </a:xfrm>
            <a:custGeom>
              <a:avLst/>
              <a:gdLst/>
              <a:ahLst/>
              <a:cxnLst/>
              <a:rect l="l" t="t" r="r" b="b"/>
              <a:pathLst>
                <a:path w="1946" h="4371" extrusionOk="0">
                  <a:moveTo>
                    <a:pt x="365" y="0"/>
                  </a:moveTo>
                  <a:cubicBezTo>
                    <a:pt x="190" y="0"/>
                    <a:pt x="1" y="122"/>
                    <a:pt x="1" y="329"/>
                  </a:cubicBezTo>
                  <a:cubicBezTo>
                    <a:pt x="61" y="1725"/>
                    <a:pt x="587" y="3242"/>
                    <a:pt x="1498" y="4294"/>
                  </a:cubicBezTo>
                  <a:cubicBezTo>
                    <a:pt x="1540" y="4348"/>
                    <a:pt x="1594" y="4370"/>
                    <a:pt x="1648" y="4370"/>
                  </a:cubicBezTo>
                  <a:cubicBezTo>
                    <a:pt x="1798" y="4370"/>
                    <a:pt x="1946" y="4195"/>
                    <a:pt x="1842" y="4031"/>
                  </a:cubicBezTo>
                  <a:lnTo>
                    <a:pt x="1842" y="4031"/>
                  </a:lnTo>
                  <a:lnTo>
                    <a:pt x="1842" y="4052"/>
                  </a:lnTo>
                  <a:cubicBezTo>
                    <a:pt x="1093" y="2858"/>
                    <a:pt x="850" y="1604"/>
                    <a:pt x="648" y="228"/>
                  </a:cubicBezTo>
                  <a:cubicBezTo>
                    <a:pt x="622" y="71"/>
                    <a:pt x="498" y="0"/>
                    <a:pt x="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6383000" y="2862425"/>
              <a:ext cx="57675" cy="55200"/>
            </a:xfrm>
            <a:custGeom>
              <a:avLst/>
              <a:gdLst/>
              <a:ahLst/>
              <a:cxnLst/>
              <a:rect l="l" t="t" r="r" b="b"/>
              <a:pathLst>
                <a:path w="2307" h="2208" extrusionOk="0">
                  <a:moveTo>
                    <a:pt x="428" y="0"/>
                  </a:moveTo>
                  <a:cubicBezTo>
                    <a:pt x="295" y="0"/>
                    <a:pt x="157" y="87"/>
                    <a:pt x="122" y="228"/>
                  </a:cubicBezTo>
                  <a:cubicBezTo>
                    <a:pt x="1" y="734"/>
                    <a:pt x="466" y="1219"/>
                    <a:pt x="830" y="1502"/>
                  </a:cubicBezTo>
                  <a:cubicBezTo>
                    <a:pt x="1053" y="1684"/>
                    <a:pt x="1295" y="1846"/>
                    <a:pt x="1558" y="1968"/>
                  </a:cubicBezTo>
                  <a:cubicBezTo>
                    <a:pt x="1717" y="2063"/>
                    <a:pt x="1888" y="2207"/>
                    <a:pt x="2071" y="2207"/>
                  </a:cubicBezTo>
                  <a:cubicBezTo>
                    <a:pt x="2122" y="2207"/>
                    <a:pt x="2173" y="2196"/>
                    <a:pt x="2226" y="2170"/>
                  </a:cubicBezTo>
                  <a:cubicBezTo>
                    <a:pt x="2266" y="2150"/>
                    <a:pt x="2287" y="2109"/>
                    <a:pt x="2287" y="2049"/>
                  </a:cubicBezTo>
                  <a:cubicBezTo>
                    <a:pt x="2307" y="1866"/>
                    <a:pt x="2165" y="1806"/>
                    <a:pt x="2044" y="1705"/>
                  </a:cubicBezTo>
                  <a:cubicBezTo>
                    <a:pt x="1821" y="1543"/>
                    <a:pt x="1619" y="1381"/>
                    <a:pt x="1396" y="1219"/>
                  </a:cubicBezTo>
                  <a:cubicBezTo>
                    <a:pt x="1235" y="1077"/>
                    <a:pt x="1053" y="936"/>
                    <a:pt x="931" y="754"/>
                  </a:cubicBezTo>
                  <a:cubicBezTo>
                    <a:pt x="790" y="572"/>
                    <a:pt x="769" y="349"/>
                    <a:pt x="668" y="147"/>
                  </a:cubicBezTo>
                  <a:cubicBezTo>
                    <a:pt x="617" y="45"/>
                    <a:pt x="52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6365300" y="2771975"/>
              <a:ext cx="32300" cy="49275"/>
            </a:xfrm>
            <a:custGeom>
              <a:avLst/>
              <a:gdLst/>
              <a:ahLst/>
              <a:cxnLst/>
              <a:rect l="l" t="t" r="r" b="b"/>
              <a:pathLst>
                <a:path w="1292" h="1971" extrusionOk="0">
                  <a:moveTo>
                    <a:pt x="972" y="1"/>
                  </a:moveTo>
                  <a:cubicBezTo>
                    <a:pt x="874" y="1"/>
                    <a:pt x="785" y="56"/>
                    <a:pt x="769" y="184"/>
                  </a:cubicBezTo>
                  <a:cubicBezTo>
                    <a:pt x="729" y="488"/>
                    <a:pt x="668" y="771"/>
                    <a:pt x="567" y="1054"/>
                  </a:cubicBezTo>
                  <a:cubicBezTo>
                    <a:pt x="466" y="1358"/>
                    <a:pt x="324" y="1499"/>
                    <a:pt x="102" y="1701"/>
                  </a:cubicBezTo>
                  <a:cubicBezTo>
                    <a:pt x="1" y="1762"/>
                    <a:pt x="41" y="1944"/>
                    <a:pt x="162" y="1964"/>
                  </a:cubicBezTo>
                  <a:cubicBezTo>
                    <a:pt x="190" y="1968"/>
                    <a:pt x="217" y="1970"/>
                    <a:pt x="243" y="1970"/>
                  </a:cubicBezTo>
                  <a:cubicBezTo>
                    <a:pt x="894" y="1970"/>
                    <a:pt x="1177" y="812"/>
                    <a:pt x="1255" y="326"/>
                  </a:cubicBezTo>
                  <a:cubicBezTo>
                    <a:pt x="1291" y="130"/>
                    <a:pt x="1121"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6296525" y="2749875"/>
              <a:ext cx="33000" cy="61100"/>
            </a:xfrm>
            <a:custGeom>
              <a:avLst/>
              <a:gdLst/>
              <a:ahLst/>
              <a:cxnLst/>
              <a:rect l="l" t="t" r="r" b="b"/>
              <a:pathLst>
                <a:path w="1320" h="2444" extrusionOk="0">
                  <a:moveTo>
                    <a:pt x="1006" y="1"/>
                  </a:moveTo>
                  <a:cubicBezTo>
                    <a:pt x="906" y="1"/>
                    <a:pt x="814" y="60"/>
                    <a:pt x="789" y="198"/>
                  </a:cubicBezTo>
                  <a:cubicBezTo>
                    <a:pt x="708" y="603"/>
                    <a:pt x="607" y="1008"/>
                    <a:pt x="466" y="1392"/>
                  </a:cubicBezTo>
                  <a:cubicBezTo>
                    <a:pt x="344" y="1695"/>
                    <a:pt x="20" y="1999"/>
                    <a:pt x="0" y="2322"/>
                  </a:cubicBezTo>
                  <a:cubicBezTo>
                    <a:pt x="0" y="2383"/>
                    <a:pt x="61" y="2444"/>
                    <a:pt x="122" y="2444"/>
                  </a:cubicBezTo>
                  <a:cubicBezTo>
                    <a:pt x="486" y="2444"/>
                    <a:pt x="708" y="1958"/>
                    <a:pt x="850" y="1695"/>
                  </a:cubicBezTo>
                  <a:cubicBezTo>
                    <a:pt x="1072" y="1270"/>
                    <a:pt x="1234" y="805"/>
                    <a:pt x="1295" y="340"/>
                  </a:cubicBezTo>
                  <a:cubicBezTo>
                    <a:pt x="1319" y="134"/>
                    <a:pt x="115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6183750" y="2651850"/>
              <a:ext cx="77625" cy="53950"/>
            </a:xfrm>
            <a:custGeom>
              <a:avLst/>
              <a:gdLst/>
              <a:ahLst/>
              <a:cxnLst/>
              <a:rect l="l" t="t" r="r" b="b"/>
              <a:pathLst>
                <a:path w="3105" h="2158" extrusionOk="0">
                  <a:moveTo>
                    <a:pt x="336" y="1"/>
                  </a:moveTo>
                  <a:cubicBezTo>
                    <a:pt x="162" y="1"/>
                    <a:pt x="0" y="190"/>
                    <a:pt x="121" y="357"/>
                  </a:cubicBezTo>
                  <a:cubicBezTo>
                    <a:pt x="688" y="1247"/>
                    <a:pt x="1800" y="1692"/>
                    <a:pt x="2711" y="2137"/>
                  </a:cubicBezTo>
                  <a:cubicBezTo>
                    <a:pt x="2742" y="2151"/>
                    <a:pt x="2772" y="2157"/>
                    <a:pt x="2801" y="2157"/>
                  </a:cubicBezTo>
                  <a:cubicBezTo>
                    <a:pt x="2981" y="2157"/>
                    <a:pt x="3105" y="1918"/>
                    <a:pt x="2913" y="1813"/>
                  </a:cubicBezTo>
                  <a:cubicBezTo>
                    <a:pt x="2043" y="1307"/>
                    <a:pt x="1214" y="802"/>
                    <a:pt x="506" y="73"/>
                  </a:cubicBezTo>
                  <a:cubicBezTo>
                    <a:pt x="455" y="22"/>
                    <a:pt x="395"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6264750" y="2612775"/>
              <a:ext cx="37850" cy="60150"/>
            </a:xfrm>
            <a:custGeom>
              <a:avLst/>
              <a:gdLst/>
              <a:ahLst/>
              <a:cxnLst/>
              <a:rect l="l" t="t" r="r" b="b"/>
              <a:pathLst>
                <a:path w="1514" h="2406" extrusionOk="0">
                  <a:moveTo>
                    <a:pt x="357" y="0"/>
                  </a:moveTo>
                  <a:cubicBezTo>
                    <a:pt x="183" y="0"/>
                    <a:pt x="1" y="151"/>
                    <a:pt x="37" y="382"/>
                  </a:cubicBezTo>
                  <a:cubicBezTo>
                    <a:pt x="138" y="1029"/>
                    <a:pt x="442" y="2324"/>
                    <a:pt x="1271" y="2405"/>
                  </a:cubicBezTo>
                  <a:cubicBezTo>
                    <a:pt x="1352" y="2405"/>
                    <a:pt x="1413" y="2344"/>
                    <a:pt x="1474" y="2284"/>
                  </a:cubicBezTo>
                  <a:cubicBezTo>
                    <a:pt x="1494" y="2243"/>
                    <a:pt x="1514" y="2183"/>
                    <a:pt x="1494" y="2122"/>
                  </a:cubicBezTo>
                  <a:cubicBezTo>
                    <a:pt x="1453" y="1980"/>
                    <a:pt x="1332" y="1960"/>
                    <a:pt x="1231" y="1859"/>
                  </a:cubicBezTo>
                  <a:cubicBezTo>
                    <a:pt x="1089" y="1737"/>
                    <a:pt x="1008" y="1555"/>
                    <a:pt x="948" y="1373"/>
                  </a:cubicBezTo>
                  <a:cubicBezTo>
                    <a:pt x="786" y="1009"/>
                    <a:pt x="725" y="605"/>
                    <a:pt x="624" y="220"/>
                  </a:cubicBezTo>
                  <a:cubicBezTo>
                    <a:pt x="584" y="67"/>
                    <a:pt x="472"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6380050" y="2564125"/>
              <a:ext cx="42825" cy="61800"/>
            </a:xfrm>
            <a:custGeom>
              <a:avLst/>
              <a:gdLst/>
              <a:ahLst/>
              <a:cxnLst/>
              <a:rect l="l" t="t" r="r" b="b"/>
              <a:pathLst>
                <a:path w="1713" h="2472" extrusionOk="0">
                  <a:moveTo>
                    <a:pt x="321" y="0"/>
                  </a:moveTo>
                  <a:cubicBezTo>
                    <a:pt x="171" y="0"/>
                    <a:pt x="1" y="130"/>
                    <a:pt x="38" y="325"/>
                  </a:cubicBezTo>
                  <a:cubicBezTo>
                    <a:pt x="179" y="1094"/>
                    <a:pt x="645" y="2288"/>
                    <a:pt x="1535" y="2470"/>
                  </a:cubicBezTo>
                  <a:cubicBezTo>
                    <a:pt x="1544" y="2471"/>
                    <a:pt x="1552" y="2472"/>
                    <a:pt x="1561" y="2472"/>
                  </a:cubicBezTo>
                  <a:cubicBezTo>
                    <a:pt x="1664" y="2472"/>
                    <a:pt x="1712" y="2361"/>
                    <a:pt x="1656" y="2267"/>
                  </a:cubicBezTo>
                  <a:cubicBezTo>
                    <a:pt x="1413" y="1964"/>
                    <a:pt x="1110" y="1762"/>
                    <a:pt x="908" y="1418"/>
                  </a:cubicBezTo>
                  <a:cubicBezTo>
                    <a:pt x="705" y="1033"/>
                    <a:pt x="604" y="608"/>
                    <a:pt x="523" y="184"/>
                  </a:cubicBezTo>
                  <a:cubicBezTo>
                    <a:pt x="507" y="56"/>
                    <a:pt x="418"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6279975" y="2892275"/>
              <a:ext cx="49750" cy="33325"/>
            </a:xfrm>
            <a:custGeom>
              <a:avLst/>
              <a:gdLst/>
              <a:ahLst/>
              <a:cxnLst/>
              <a:rect l="l" t="t" r="r" b="b"/>
              <a:pathLst>
                <a:path w="1990" h="1333" extrusionOk="0">
                  <a:moveTo>
                    <a:pt x="1563" y="0"/>
                  </a:moveTo>
                  <a:cubicBezTo>
                    <a:pt x="1458" y="0"/>
                    <a:pt x="1358" y="49"/>
                    <a:pt x="1310" y="167"/>
                  </a:cubicBezTo>
                  <a:cubicBezTo>
                    <a:pt x="1229" y="369"/>
                    <a:pt x="1128" y="571"/>
                    <a:pt x="925" y="713"/>
                  </a:cubicBezTo>
                  <a:cubicBezTo>
                    <a:pt x="861" y="758"/>
                    <a:pt x="798" y="774"/>
                    <a:pt x="736" y="774"/>
                  </a:cubicBezTo>
                  <a:cubicBezTo>
                    <a:pt x="603" y="774"/>
                    <a:pt x="470" y="700"/>
                    <a:pt x="318" y="672"/>
                  </a:cubicBezTo>
                  <a:cubicBezTo>
                    <a:pt x="309" y="671"/>
                    <a:pt x="300" y="671"/>
                    <a:pt x="291" y="671"/>
                  </a:cubicBezTo>
                  <a:cubicBezTo>
                    <a:pt x="139" y="671"/>
                    <a:pt x="0" y="824"/>
                    <a:pt x="96" y="996"/>
                  </a:cubicBezTo>
                  <a:cubicBezTo>
                    <a:pt x="225" y="1225"/>
                    <a:pt x="506" y="1333"/>
                    <a:pt x="781" y="1333"/>
                  </a:cubicBezTo>
                  <a:cubicBezTo>
                    <a:pt x="895" y="1333"/>
                    <a:pt x="1007" y="1315"/>
                    <a:pt x="1107" y="1279"/>
                  </a:cubicBezTo>
                  <a:cubicBezTo>
                    <a:pt x="1512" y="1138"/>
                    <a:pt x="1755" y="794"/>
                    <a:pt x="1896" y="409"/>
                  </a:cubicBezTo>
                  <a:cubicBezTo>
                    <a:pt x="1990" y="183"/>
                    <a:pt x="1767" y="0"/>
                    <a:pt x="1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6183950" y="2864625"/>
              <a:ext cx="39250" cy="88600"/>
            </a:xfrm>
            <a:custGeom>
              <a:avLst/>
              <a:gdLst/>
              <a:ahLst/>
              <a:cxnLst/>
              <a:rect l="l" t="t" r="r" b="b"/>
              <a:pathLst>
                <a:path w="1570" h="3544" extrusionOk="0">
                  <a:moveTo>
                    <a:pt x="1202" y="1"/>
                  </a:moveTo>
                  <a:cubicBezTo>
                    <a:pt x="1104" y="1"/>
                    <a:pt x="1004" y="57"/>
                    <a:pt x="983" y="160"/>
                  </a:cubicBezTo>
                  <a:cubicBezTo>
                    <a:pt x="842" y="646"/>
                    <a:pt x="882" y="1172"/>
                    <a:pt x="801" y="1657"/>
                  </a:cubicBezTo>
                  <a:cubicBezTo>
                    <a:pt x="720" y="2304"/>
                    <a:pt x="477" y="2770"/>
                    <a:pt x="93" y="3275"/>
                  </a:cubicBezTo>
                  <a:cubicBezTo>
                    <a:pt x="1" y="3368"/>
                    <a:pt x="60" y="3544"/>
                    <a:pt x="194" y="3544"/>
                  </a:cubicBezTo>
                  <a:cubicBezTo>
                    <a:pt x="207" y="3544"/>
                    <a:pt x="220" y="3542"/>
                    <a:pt x="235" y="3538"/>
                  </a:cubicBezTo>
                  <a:cubicBezTo>
                    <a:pt x="1287" y="3195"/>
                    <a:pt x="1570" y="1070"/>
                    <a:pt x="1408" y="160"/>
                  </a:cubicBezTo>
                  <a:cubicBezTo>
                    <a:pt x="1388" y="51"/>
                    <a:pt x="1296"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6153175" y="3008850"/>
              <a:ext cx="139625" cy="46300"/>
            </a:xfrm>
            <a:custGeom>
              <a:avLst/>
              <a:gdLst/>
              <a:ahLst/>
              <a:cxnLst/>
              <a:rect l="l" t="t" r="r" b="b"/>
              <a:pathLst>
                <a:path w="5585" h="1852" extrusionOk="0">
                  <a:moveTo>
                    <a:pt x="494" y="0"/>
                  </a:moveTo>
                  <a:cubicBezTo>
                    <a:pt x="234" y="0"/>
                    <a:pt x="1" y="384"/>
                    <a:pt x="252" y="602"/>
                  </a:cubicBezTo>
                  <a:cubicBezTo>
                    <a:pt x="1017" y="1276"/>
                    <a:pt x="2382" y="1851"/>
                    <a:pt x="3620" y="1851"/>
                  </a:cubicBezTo>
                  <a:cubicBezTo>
                    <a:pt x="4312" y="1851"/>
                    <a:pt x="4965" y="1671"/>
                    <a:pt x="5451" y="1229"/>
                  </a:cubicBezTo>
                  <a:cubicBezTo>
                    <a:pt x="5584" y="1096"/>
                    <a:pt x="5457" y="894"/>
                    <a:pt x="5307" y="894"/>
                  </a:cubicBezTo>
                  <a:cubicBezTo>
                    <a:pt x="5274" y="894"/>
                    <a:pt x="5241" y="904"/>
                    <a:pt x="5208" y="925"/>
                  </a:cubicBezTo>
                  <a:cubicBezTo>
                    <a:pt x="4879" y="1152"/>
                    <a:pt x="4429" y="1226"/>
                    <a:pt x="3971" y="1226"/>
                  </a:cubicBezTo>
                  <a:cubicBezTo>
                    <a:pt x="3528" y="1226"/>
                    <a:pt x="3078" y="1157"/>
                    <a:pt x="2720" y="1087"/>
                  </a:cubicBezTo>
                  <a:cubicBezTo>
                    <a:pt x="1931" y="925"/>
                    <a:pt x="1284" y="521"/>
                    <a:pt x="656" y="55"/>
                  </a:cubicBezTo>
                  <a:cubicBezTo>
                    <a:pt x="604" y="17"/>
                    <a:pt x="54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6309450" y="2952450"/>
              <a:ext cx="108300" cy="76975"/>
            </a:xfrm>
            <a:custGeom>
              <a:avLst/>
              <a:gdLst/>
              <a:ahLst/>
              <a:cxnLst/>
              <a:rect l="l" t="t" r="r" b="b"/>
              <a:pathLst>
                <a:path w="4332" h="3079" extrusionOk="0">
                  <a:moveTo>
                    <a:pt x="569" y="1"/>
                  </a:moveTo>
                  <a:cubicBezTo>
                    <a:pt x="291" y="1"/>
                    <a:pt x="0" y="220"/>
                    <a:pt x="110" y="551"/>
                  </a:cubicBezTo>
                  <a:cubicBezTo>
                    <a:pt x="373" y="1462"/>
                    <a:pt x="1081" y="2291"/>
                    <a:pt x="1951" y="2655"/>
                  </a:cubicBezTo>
                  <a:cubicBezTo>
                    <a:pt x="2308" y="2792"/>
                    <a:pt x="2980" y="3078"/>
                    <a:pt x="3521" y="3078"/>
                  </a:cubicBezTo>
                  <a:cubicBezTo>
                    <a:pt x="3779" y="3078"/>
                    <a:pt x="4006" y="3014"/>
                    <a:pt x="4156" y="2837"/>
                  </a:cubicBezTo>
                  <a:cubicBezTo>
                    <a:pt x="4331" y="2663"/>
                    <a:pt x="4170" y="2432"/>
                    <a:pt x="3942" y="2432"/>
                  </a:cubicBezTo>
                  <a:cubicBezTo>
                    <a:pt x="3933" y="2432"/>
                    <a:pt x="3923" y="2432"/>
                    <a:pt x="3914" y="2433"/>
                  </a:cubicBezTo>
                  <a:cubicBezTo>
                    <a:pt x="3836" y="2443"/>
                    <a:pt x="3758" y="2448"/>
                    <a:pt x="3680" y="2448"/>
                  </a:cubicBezTo>
                  <a:cubicBezTo>
                    <a:pt x="2522" y="2448"/>
                    <a:pt x="1245" y="1370"/>
                    <a:pt x="980" y="309"/>
                  </a:cubicBezTo>
                  <a:cubicBezTo>
                    <a:pt x="924" y="94"/>
                    <a:pt x="749" y="1"/>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6342925" y="2958525"/>
              <a:ext cx="21900" cy="47700"/>
            </a:xfrm>
            <a:custGeom>
              <a:avLst/>
              <a:gdLst/>
              <a:ahLst/>
              <a:cxnLst/>
              <a:rect l="l" t="t" r="r" b="b"/>
              <a:pathLst>
                <a:path w="876" h="1908" extrusionOk="0">
                  <a:moveTo>
                    <a:pt x="601" y="1"/>
                  </a:moveTo>
                  <a:cubicBezTo>
                    <a:pt x="480" y="1"/>
                    <a:pt x="352" y="98"/>
                    <a:pt x="329" y="248"/>
                  </a:cubicBezTo>
                  <a:cubicBezTo>
                    <a:pt x="289" y="470"/>
                    <a:pt x="329" y="713"/>
                    <a:pt x="309" y="936"/>
                  </a:cubicBezTo>
                  <a:cubicBezTo>
                    <a:pt x="268" y="1199"/>
                    <a:pt x="167" y="1401"/>
                    <a:pt x="66" y="1644"/>
                  </a:cubicBezTo>
                  <a:cubicBezTo>
                    <a:pt x="0" y="1776"/>
                    <a:pt x="96" y="1908"/>
                    <a:pt x="221" y="1908"/>
                  </a:cubicBezTo>
                  <a:cubicBezTo>
                    <a:pt x="249" y="1908"/>
                    <a:pt x="279" y="1901"/>
                    <a:pt x="309" y="1886"/>
                  </a:cubicBezTo>
                  <a:cubicBezTo>
                    <a:pt x="572" y="1765"/>
                    <a:pt x="673" y="1421"/>
                    <a:pt x="734" y="1158"/>
                  </a:cubicBezTo>
                  <a:cubicBezTo>
                    <a:pt x="815" y="855"/>
                    <a:pt x="875" y="491"/>
                    <a:pt x="815" y="187"/>
                  </a:cubicBezTo>
                  <a:cubicBezTo>
                    <a:pt x="780" y="56"/>
                    <a:pt x="692"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6651550" y="2732400"/>
              <a:ext cx="78825" cy="98625"/>
            </a:xfrm>
            <a:custGeom>
              <a:avLst/>
              <a:gdLst/>
              <a:ahLst/>
              <a:cxnLst/>
              <a:rect l="l" t="t" r="r" b="b"/>
              <a:pathLst>
                <a:path w="3153" h="3945" extrusionOk="0">
                  <a:moveTo>
                    <a:pt x="2685" y="1"/>
                  </a:moveTo>
                  <a:cubicBezTo>
                    <a:pt x="2525" y="1"/>
                    <a:pt x="2360" y="83"/>
                    <a:pt x="2287" y="270"/>
                  </a:cubicBezTo>
                  <a:cubicBezTo>
                    <a:pt x="1821" y="1423"/>
                    <a:pt x="1336" y="2880"/>
                    <a:pt x="183" y="3507"/>
                  </a:cubicBezTo>
                  <a:cubicBezTo>
                    <a:pt x="1" y="3588"/>
                    <a:pt x="61" y="3851"/>
                    <a:pt x="244" y="3912"/>
                  </a:cubicBezTo>
                  <a:cubicBezTo>
                    <a:pt x="315" y="3934"/>
                    <a:pt x="386" y="3944"/>
                    <a:pt x="456" y="3944"/>
                  </a:cubicBezTo>
                  <a:cubicBezTo>
                    <a:pt x="1021" y="3944"/>
                    <a:pt x="1533" y="3276"/>
                    <a:pt x="1821" y="2880"/>
                  </a:cubicBezTo>
                  <a:cubicBezTo>
                    <a:pt x="2347" y="2172"/>
                    <a:pt x="2772" y="1302"/>
                    <a:pt x="3056" y="472"/>
                  </a:cubicBezTo>
                  <a:cubicBezTo>
                    <a:pt x="3152" y="182"/>
                    <a:pt x="2924" y="1"/>
                    <a:pt x="2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6699100" y="2731375"/>
              <a:ext cx="60625" cy="52625"/>
            </a:xfrm>
            <a:custGeom>
              <a:avLst/>
              <a:gdLst/>
              <a:ahLst/>
              <a:cxnLst/>
              <a:rect l="l" t="t" r="r" b="b"/>
              <a:pathLst>
                <a:path w="2425" h="2105" extrusionOk="0">
                  <a:moveTo>
                    <a:pt x="2099" y="0"/>
                  </a:moveTo>
                  <a:cubicBezTo>
                    <a:pt x="2031" y="0"/>
                    <a:pt x="1960" y="22"/>
                    <a:pt x="1902" y="68"/>
                  </a:cubicBezTo>
                  <a:cubicBezTo>
                    <a:pt x="1578" y="311"/>
                    <a:pt x="1376" y="756"/>
                    <a:pt x="1113" y="1060"/>
                  </a:cubicBezTo>
                  <a:cubicBezTo>
                    <a:pt x="971" y="1242"/>
                    <a:pt x="810" y="1404"/>
                    <a:pt x="628" y="1525"/>
                  </a:cubicBezTo>
                  <a:cubicBezTo>
                    <a:pt x="445" y="1626"/>
                    <a:pt x="263" y="1545"/>
                    <a:pt x="102" y="1626"/>
                  </a:cubicBezTo>
                  <a:cubicBezTo>
                    <a:pt x="21" y="1667"/>
                    <a:pt x="0" y="1748"/>
                    <a:pt x="21" y="1808"/>
                  </a:cubicBezTo>
                  <a:cubicBezTo>
                    <a:pt x="57" y="2027"/>
                    <a:pt x="202" y="2104"/>
                    <a:pt x="383" y="2104"/>
                  </a:cubicBezTo>
                  <a:cubicBezTo>
                    <a:pt x="704" y="2104"/>
                    <a:pt x="1140" y="1864"/>
                    <a:pt x="1295" y="1748"/>
                  </a:cubicBezTo>
                  <a:cubicBezTo>
                    <a:pt x="1700" y="1404"/>
                    <a:pt x="2205" y="857"/>
                    <a:pt x="2367" y="331"/>
                  </a:cubicBezTo>
                  <a:cubicBezTo>
                    <a:pt x="2425" y="130"/>
                    <a:pt x="2268" y="0"/>
                    <a:pt x="2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2"/>
            <p:cNvSpPr/>
            <p:nvPr/>
          </p:nvSpPr>
          <p:spPr>
            <a:xfrm>
              <a:off x="6727425" y="2803950"/>
              <a:ext cx="83400" cy="105150"/>
            </a:xfrm>
            <a:custGeom>
              <a:avLst/>
              <a:gdLst/>
              <a:ahLst/>
              <a:cxnLst/>
              <a:rect l="l" t="t" r="r" b="b"/>
              <a:pathLst>
                <a:path w="3336" h="4206" extrusionOk="0">
                  <a:moveTo>
                    <a:pt x="2919" y="1"/>
                  </a:moveTo>
                  <a:cubicBezTo>
                    <a:pt x="2749" y="1"/>
                    <a:pt x="2576" y="107"/>
                    <a:pt x="2549" y="342"/>
                  </a:cubicBezTo>
                  <a:cubicBezTo>
                    <a:pt x="2387" y="1677"/>
                    <a:pt x="1639" y="3416"/>
                    <a:pt x="243" y="3781"/>
                  </a:cubicBezTo>
                  <a:cubicBezTo>
                    <a:pt x="0" y="3841"/>
                    <a:pt x="81" y="4165"/>
                    <a:pt x="304" y="4205"/>
                  </a:cubicBezTo>
                  <a:lnTo>
                    <a:pt x="304" y="4185"/>
                  </a:lnTo>
                  <a:cubicBezTo>
                    <a:pt x="363" y="4191"/>
                    <a:pt x="421" y="4194"/>
                    <a:pt x="478" y="4194"/>
                  </a:cubicBezTo>
                  <a:cubicBezTo>
                    <a:pt x="2137" y="4194"/>
                    <a:pt x="2905" y="1694"/>
                    <a:pt x="3257" y="443"/>
                  </a:cubicBezTo>
                  <a:cubicBezTo>
                    <a:pt x="3336" y="163"/>
                    <a:pt x="3129" y="1"/>
                    <a:pt x="2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6761300" y="2793375"/>
              <a:ext cx="23800" cy="71725"/>
            </a:xfrm>
            <a:custGeom>
              <a:avLst/>
              <a:gdLst/>
              <a:ahLst/>
              <a:cxnLst/>
              <a:rect l="l" t="t" r="r" b="b"/>
              <a:pathLst>
                <a:path w="952" h="2869" extrusionOk="0">
                  <a:moveTo>
                    <a:pt x="430" y="0"/>
                  </a:moveTo>
                  <a:cubicBezTo>
                    <a:pt x="340" y="0"/>
                    <a:pt x="256" y="46"/>
                    <a:pt x="203" y="158"/>
                  </a:cubicBezTo>
                  <a:cubicBezTo>
                    <a:pt x="1" y="643"/>
                    <a:pt x="21" y="1250"/>
                    <a:pt x="102" y="1736"/>
                  </a:cubicBezTo>
                  <a:cubicBezTo>
                    <a:pt x="163" y="2100"/>
                    <a:pt x="284" y="2808"/>
                    <a:pt x="749" y="2868"/>
                  </a:cubicBezTo>
                  <a:cubicBezTo>
                    <a:pt x="850" y="2868"/>
                    <a:pt x="911" y="2767"/>
                    <a:pt x="931" y="2686"/>
                  </a:cubicBezTo>
                  <a:cubicBezTo>
                    <a:pt x="952" y="2525"/>
                    <a:pt x="871" y="2423"/>
                    <a:pt x="810" y="2282"/>
                  </a:cubicBezTo>
                  <a:cubicBezTo>
                    <a:pt x="729" y="2079"/>
                    <a:pt x="689" y="1877"/>
                    <a:pt x="689" y="1655"/>
                  </a:cubicBezTo>
                  <a:cubicBezTo>
                    <a:pt x="648" y="1230"/>
                    <a:pt x="729" y="825"/>
                    <a:pt x="790" y="400"/>
                  </a:cubicBezTo>
                  <a:cubicBezTo>
                    <a:pt x="817" y="196"/>
                    <a:pt x="614"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6583775" y="2928675"/>
              <a:ext cx="37075" cy="99275"/>
            </a:xfrm>
            <a:custGeom>
              <a:avLst/>
              <a:gdLst/>
              <a:ahLst/>
              <a:cxnLst/>
              <a:rect l="l" t="t" r="r" b="b"/>
              <a:pathLst>
                <a:path w="1483" h="3971" extrusionOk="0">
                  <a:moveTo>
                    <a:pt x="1072" y="1"/>
                  </a:moveTo>
                  <a:cubicBezTo>
                    <a:pt x="939" y="1"/>
                    <a:pt x="805" y="69"/>
                    <a:pt x="749" y="228"/>
                  </a:cubicBezTo>
                  <a:cubicBezTo>
                    <a:pt x="406" y="1199"/>
                    <a:pt x="1" y="2999"/>
                    <a:pt x="689" y="3890"/>
                  </a:cubicBezTo>
                  <a:cubicBezTo>
                    <a:pt x="719" y="3940"/>
                    <a:pt x="785" y="3971"/>
                    <a:pt x="846" y="3971"/>
                  </a:cubicBezTo>
                  <a:cubicBezTo>
                    <a:pt x="906" y="3971"/>
                    <a:pt x="962" y="3940"/>
                    <a:pt x="972" y="3869"/>
                  </a:cubicBezTo>
                  <a:cubicBezTo>
                    <a:pt x="1053" y="3404"/>
                    <a:pt x="932" y="2939"/>
                    <a:pt x="952" y="2474"/>
                  </a:cubicBezTo>
                  <a:cubicBezTo>
                    <a:pt x="952" y="1745"/>
                    <a:pt x="1174" y="1078"/>
                    <a:pt x="1397" y="410"/>
                  </a:cubicBezTo>
                  <a:cubicBezTo>
                    <a:pt x="1483" y="164"/>
                    <a:pt x="1278"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6592900" y="2940075"/>
              <a:ext cx="45300" cy="50450"/>
            </a:xfrm>
            <a:custGeom>
              <a:avLst/>
              <a:gdLst/>
              <a:ahLst/>
              <a:cxnLst/>
              <a:rect l="l" t="t" r="r" b="b"/>
              <a:pathLst>
                <a:path w="1812" h="2018" extrusionOk="0">
                  <a:moveTo>
                    <a:pt x="1476" y="1"/>
                  </a:moveTo>
                  <a:cubicBezTo>
                    <a:pt x="1322" y="1"/>
                    <a:pt x="1159" y="87"/>
                    <a:pt x="1093" y="257"/>
                  </a:cubicBezTo>
                  <a:cubicBezTo>
                    <a:pt x="910" y="763"/>
                    <a:pt x="870" y="1350"/>
                    <a:pt x="243" y="1552"/>
                  </a:cubicBezTo>
                  <a:cubicBezTo>
                    <a:pt x="41" y="1613"/>
                    <a:pt x="0" y="1957"/>
                    <a:pt x="243" y="1997"/>
                  </a:cubicBezTo>
                  <a:cubicBezTo>
                    <a:pt x="304" y="2011"/>
                    <a:pt x="365" y="2017"/>
                    <a:pt x="424" y="2017"/>
                  </a:cubicBezTo>
                  <a:cubicBezTo>
                    <a:pt x="1170" y="2017"/>
                    <a:pt x="1763" y="1013"/>
                    <a:pt x="1801" y="338"/>
                  </a:cubicBezTo>
                  <a:cubicBezTo>
                    <a:pt x="1811" y="112"/>
                    <a:pt x="1650" y="1"/>
                    <a:pt x="1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6469475" y="2910900"/>
              <a:ext cx="55150" cy="51225"/>
            </a:xfrm>
            <a:custGeom>
              <a:avLst/>
              <a:gdLst/>
              <a:ahLst/>
              <a:cxnLst/>
              <a:rect l="l" t="t" r="r" b="b"/>
              <a:pathLst>
                <a:path w="2206" h="2049" extrusionOk="0">
                  <a:moveTo>
                    <a:pt x="507" y="1"/>
                  </a:moveTo>
                  <a:cubicBezTo>
                    <a:pt x="414" y="1"/>
                    <a:pt x="320" y="46"/>
                    <a:pt x="264" y="130"/>
                  </a:cubicBezTo>
                  <a:cubicBezTo>
                    <a:pt x="1" y="514"/>
                    <a:pt x="547" y="1182"/>
                    <a:pt x="790" y="1485"/>
                  </a:cubicBezTo>
                  <a:cubicBezTo>
                    <a:pt x="1011" y="1724"/>
                    <a:pt x="1434" y="2048"/>
                    <a:pt x="1815" y="2048"/>
                  </a:cubicBezTo>
                  <a:cubicBezTo>
                    <a:pt x="1887" y="2048"/>
                    <a:pt x="1957" y="2037"/>
                    <a:pt x="2024" y="2011"/>
                  </a:cubicBezTo>
                  <a:cubicBezTo>
                    <a:pt x="2145" y="1950"/>
                    <a:pt x="2206" y="1768"/>
                    <a:pt x="2064" y="1708"/>
                  </a:cubicBezTo>
                  <a:lnTo>
                    <a:pt x="2044" y="1687"/>
                  </a:lnTo>
                  <a:cubicBezTo>
                    <a:pt x="1923" y="1627"/>
                    <a:pt x="1761" y="1586"/>
                    <a:pt x="1640" y="1526"/>
                  </a:cubicBezTo>
                  <a:cubicBezTo>
                    <a:pt x="1457" y="1404"/>
                    <a:pt x="1296" y="1222"/>
                    <a:pt x="1195" y="1060"/>
                  </a:cubicBezTo>
                  <a:cubicBezTo>
                    <a:pt x="1053" y="899"/>
                    <a:pt x="972" y="696"/>
                    <a:pt x="891" y="494"/>
                  </a:cubicBezTo>
                  <a:cubicBezTo>
                    <a:pt x="830" y="312"/>
                    <a:pt x="810" y="150"/>
                    <a:pt x="628" y="29"/>
                  </a:cubicBezTo>
                  <a:cubicBezTo>
                    <a:pt x="590" y="10"/>
                    <a:pt x="549"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6584300" y="2851275"/>
              <a:ext cx="28225" cy="46225"/>
            </a:xfrm>
            <a:custGeom>
              <a:avLst/>
              <a:gdLst/>
              <a:ahLst/>
              <a:cxnLst/>
              <a:rect l="l" t="t" r="r" b="b"/>
              <a:pathLst>
                <a:path w="1129" h="1849" extrusionOk="0">
                  <a:moveTo>
                    <a:pt x="429" y="1"/>
                  </a:moveTo>
                  <a:cubicBezTo>
                    <a:pt x="346" y="1"/>
                    <a:pt x="257" y="42"/>
                    <a:pt x="202" y="107"/>
                  </a:cubicBezTo>
                  <a:cubicBezTo>
                    <a:pt x="0" y="391"/>
                    <a:pt x="162" y="896"/>
                    <a:pt x="263" y="1180"/>
                  </a:cubicBezTo>
                  <a:cubicBezTo>
                    <a:pt x="364" y="1483"/>
                    <a:pt x="546" y="1786"/>
                    <a:pt x="911" y="1847"/>
                  </a:cubicBezTo>
                  <a:cubicBezTo>
                    <a:pt x="917" y="1848"/>
                    <a:pt x="923" y="1848"/>
                    <a:pt x="928" y="1848"/>
                  </a:cubicBezTo>
                  <a:cubicBezTo>
                    <a:pt x="1059" y="1848"/>
                    <a:pt x="1129" y="1641"/>
                    <a:pt x="1032" y="1544"/>
                  </a:cubicBezTo>
                  <a:cubicBezTo>
                    <a:pt x="850" y="1362"/>
                    <a:pt x="769" y="1159"/>
                    <a:pt x="708" y="917"/>
                  </a:cubicBezTo>
                  <a:cubicBezTo>
                    <a:pt x="668" y="654"/>
                    <a:pt x="728" y="350"/>
                    <a:pt x="607" y="107"/>
                  </a:cubicBezTo>
                  <a:cubicBezTo>
                    <a:pt x="569" y="32"/>
                    <a:pt x="501"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6562075" y="2758300"/>
              <a:ext cx="68275" cy="42925"/>
            </a:xfrm>
            <a:custGeom>
              <a:avLst/>
              <a:gdLst/>
              <a:ahLst/>
              <a:cxnLst/>
              <a:rect l="l" t="t" r="r" b="b"/>
              <a:pathLst>
                <a:path w="2731" h="1717" extrusionOk="0">
                  <a:moveTo>
                    <a:pt x="301" y="0"/>
                  </a:moveTo>
                  <a:cubicBezTo>
                    <a:pt x="152" y="0"/>
                    <a:pt x="1" y="98"/>
                    <a:pt x="19" y="246"/>
                  </a:cubicBezTo>
                  <a:cubicBezTo>
                    <a:pt x="60" y="751"/>
                    <a:pt x="687" y="1136"/>
                    <a:pt x="1091" y="1379"/>
                  </a:cubicBezTo>
                  <a:cubicBezTo>
                    <a:pt x="1389" y="1562"/>
                    <a:pt x="1785" y="1717"/>
                    <a:pt x="2155" y="1717"/>
                  </a:cubicBezTo>
                  <a:cubicBezTo>
                    <a:pt x="2314" y="1717"/>
                    <a:pt x="2469" y="1688"/>
                    <a:pt x="2609" y="1621"/>
                  </a:cubicBezTo>
                  <a:cubicBezTo>
                    <a:pt x="2730" y="1581"/>
                    <a:pt x="2730" y="1358"/>
                    <a:pt x="2609" y="1298"/>
                  </a:cubicBezTo>
                  <a:lnTo>
                    <a:pt x="2609" y="1318"/>
                  </a:lnTo>
                  <a:cubicBezTo>
                    <a:pt x="2224" y="1095"/>
                    <a:pt x="1800" y="1075"/>
                    <a:pt x="1415" y="832"/>
                  </a:cubicBezTo>
                  <a:cubicBezTo>
                    <a:pt x="1051" y="610"/>
                    <a:pt x="748" y="84"/>
                    <a:pt x="343" y="3"/>
                  </a:cubicBezTo>
                  <a:cubicBezTo>
                    <a:pt x="329" y="1"/>
                    <a:pt x="315"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 name="Google Shape;871;p32"/>
          <p:cNvSpPr txBox="1">
            <a:spLocks noGrp="1"/>
          </p:cNvSpPr>
          <p:nvPr>
            <p:ph type="title"/>
          </p:nvPr>
        </p:nvSpPr>
        <p:spPr>
          <a:xfrm>
            <a:off x="2673250" y="136000"/>
            <a:ext cx="28431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legreya"/>
                <a:ea typeface="Alegreya"/>
                <a:cs typeface="Alegreya"/>
                <a:sym typeface="Alegreya"/>
              </a:rPr>
              <a:t>Methods</a:t>
            </a:r>
            <a:endParaRPr>
              <a:latin typeface="Alegreya"/>
              <a:ea typeface="Alegreya"/>
              <a:cs typeface="Alegreya"/>
              <a:sym typeface="Alegreya"/>
            </a:endParaRPr>
          </a:p>
        </p:txBody>
      </p:sp>
      <p:sp>
        <p:nvSpPr>
          <p:cNvPr id="872" name="Google Shape;872;p32"/>
          <p:cNvSpPr/>
          <p:nvPr/>
        </p:nvSpPr>
        <p:spPr>
          <a:xfrm>
            <a:off x="8104550" y="831125"/>
            <a:ext cx="370993" cy="261050"/>
          </a:xfrm>
          <a:custGeom>
            <a:avLst/>
            <a:gdLst/>
            <a:ahLst/>
            <a:cxnLst/>
            <a:rect l="l" t="t" r="r" b="b"/>
            <a:pathLst>
              <a:path w="5723" h="4027" extrusionOk="0">
                <a:moveTo>
                  <a:pt x="3158" y="1"/>
                </a:moveTo>
                <a:cubicBezTo>
                  <a:pt x="3052" y="1"/>
                  <a:pt x="2940" y="12"/>
                  <a:pt x="2829" y="23"/>
                </a:cubicBezTo>
                <a:cubicBezTo>
                  <a:pt x="2437" y="62"/>
                  <a:pt x="2052" y="157"/>
                  <a:pt x="1733" y="230"/>
                </a:cubicBezTo>
                <a:cubicBezTo>
                  <a:pt x="1694" y="241"/>
                  <a:pt x="1649" y="247"/>
                  <a:pt x="1610" y="258"/>
                </a:cubicBezTo>
                <a:cubicBezTo>
                  <a:pt x="1599" y="258"/>
                  <a:pt x="1582" y="263"/>
                  <a:pt x="1565" y="263"/>
                </a:cubicBezTo>
                <a:cubicBezTo>
                  <a:pt x="1498" y="280"/>
                  <a:pt x="1431" y="297"/>
                  <a:pt x="1370" y="330"/>
                </a:cubicBezTo>
                <a:cubicBezTo>
                  <a:pt x="1303" y="370"/>
                  <a:pt x="1269" y="431"/>
                  <a:pt x="1252" y="504"/>
                </a:cubicBezTo>
                <a:cubicBezTo>
                  <a:pt x="1236" y="582"/>
                  <a:pt x="1241" y="677"/>
                  <a:pt x="1252" y="766"/>
                </a:cubicBezTo>
                <a:cubicBezTo>
                  <a:pt x="1258" y="772"/>
                  <a:pt x="1258" y="783"/>
                  <a:pt x="1258" y="789"/>
                </a:cubicBezTo>
                <a:cubicBezTo>
                  <a:pt x="1269" y="861"/>
                  <a:pt x="1286" y="934"/>
                  <a:pt x="1303" y="1007"/>
                </a:cubicBezTo>
                <a:cubicBezTo>
                  <a:pt x="1303" y="1024"/>
                  <a:pt x="1308" y="1040"/>
                  <a:pt x="1308" y="1057"/>
                </a:cubicBezTo>
                <a:cubicBezTo>
                  <a:pt x="1314" y="1085"/>
                  <a:pt x="1319" y="1113"/>
                  <a:pt x="1319" y="1135"/>
                </a:cubicBezTo>
                <a:cubicBezTo>
                  <a:pt x="1325" y="1174"/>
                  <a:pt x="1325" y="1214"/>
                  <a:pt x="1325" y="1253"/>
                </a:cubicBezTo>
                <a:lnTo>
                  <a:pt x="1325" y="1320"/>
                </a:lnTo>
                <a:cubicBezTo>
                  <a:pt x="1319" y="1404"/>
                  <a:pt x="1314" y="1488"/>
                  <a:pt x="1303" y="1571"/>
                </a:cubicBezTo>
                <a:cubicBezTo>
                  <a:pt x="1297" y="1594"/>
                  <a:pt x="1297" y="1622"/>
                  <a:pt x="1291" y="1644"/>
                </a:cubicBezTo>
                <a:cubicBezTo>
                  <a:pt x="1275" y="1728"/>
                  <a:pt x="1252" y="1806"/>
                  <a:pt x="1219" y="1879"/>
                </a:cubicBezTo>
                <a:cubicBezTo>
                  <a:pt x="1213" y="1901"/>
                  <a:pt x="1208" y="1924"/>
                  <a:pt x="1196" y="1946"/>
                </a:cubicBezTo>
                <a:cubicBezTo>
                  <a:pt x="1157" y="2080"/>
                  <a:pt x="1146" y="2237"/>
                  <a:pt x="1146" y="2343"/>
                </a:cubicBezTo>
                <a:lnTo>
                  <a:pt x="1140" y="2343"/>
                </a:lnTo>
                <a:cubicBezTo>
                  <a:pt x="1118" y="2348"/>
                  <a:pt x="1090" y="2348"/>
                  <a:pt x="1062" y="2354"/>
                </a:cubicBezTo>
                <a:cubicBezTo>
                  <a:pt x="1029" y="2354"/>
                  <a:pt x="995" y="2354"/>
                  <a:pt x="962" y="2348"/>
                </a:cubicBezTo>
                <a:lnTo>
                  <a:pt x="928" y="2343"/>
                </a:lnTo>
                <a:cubicBezTo>
                  <a:pt x="794" y="2326"/>
                  <a:pt x="660" y="2304"/>
                  <a:pt x="526" y="2276"/>
                </a:cubicBezTo>
                <a:cubicBezTo>
                  <a:pt x="492" y="2270"/>
                  <a:pt x="464" y="2264"/>
                  <a:pt x="431" y="2259"/>
                </a:cubicBezTo>
                <a:cubicBezTo>
                  <a:pt x="397" y="2248"/>
                  <a:pt x="363" y="2237"/>
                  <a:pt x="324" y="2231"/>
                </a:cubicBezTo>
                <a:cubicBezTo>
                  <a:pt x="291" y="2220"/>
                  <a:pt x="252" y="2209"/>
                  <a:pt x="213" y="2192"/>
                </a:cubicBezTo>
                <a:cubicBezTo>
                  <a:pt x="162" y="2175"/>
                  <a:pt x="112" y="2164"/>
                  <a:pt x="62" y="2153"/>
                </a:cubicBezTo>
                <a:cubicBezTo>
                  <a:pt x="28" y="2153"/>
                  <a:pt x="6" y="2175"/>
                  <a:pt x="6" y="2209"/>
                </a:cubicBezTo>
                <a:lnTo>
                  <a:pt x="0" y="2209"/>
                </a:lnTo>
                <a:cubicBezTo>
                  <a:pt x="0" y="2214"/>
                  <a:pt x="0" y="2214"/>
                  <a:pt x="6" y="2220"/>
                </a:cubicBezTo>
                <a:cubicBezTo>
                  <a:pt x="6" y="2225"/>
                  <a:pt x="6" y="2237"/>
                  <a:pt x="17" y="2242"/>
                </a:cubicBezTo>
                <a:cubicBezTo>
                  <a:pt x="34" y="2264"/>
                  <a:pt x="50" y="2281"/>
                  <a:pt x="73" y="2298"/>
                </a:cubicBezTo>
                <a:cubicBezTo>
                  <a:pt x="129" y="2348"/>
                  <a:pt x="196" y="2387"/>
                  <a:pt x="252" y="2443"/>
                </a:cubicBezTo>
                <a:cubicBezTo>
                  <a:pt x="274" y="2471"/>
                  <a:pt x="296" y="2494"/>
                  <a:pt x="313" y="2522"/>
                </a:cubicBezTo>
                <a:cubicBezTo>
                  <a:pt x="319" y="2538"/>
                  <a:pt x="330" y="2550"/>
                  <a:pt x="336" y="2566"/>
                </a:cubicBezTo>
                <a:cubicBezTo>
                  <a:pt x="341" y="2572"/>
                  <a:pt x="347" y="2578"/>
                  <a:pt x="347" y="2589"/>
                </a:cubicBezTo>
                <a:cubicBezTo>
                  <a:pt x="363" y="2617"/>
                  <a:pt x="375" y="2645"/>
                  <a:pt x="386" y="2678"/>
                </a:cubicBezTo>
                <a:cubicBezTo>
                  <a:pt x="391" y="2689"/>
                  <a:pt x="397" y="2706"/>
                  <a:pt x="397" y="2723"/>
                </a:cubicBezTo>
                <a:cubicBezTo>
                  <a:pt x="403" y="2740"/>
                  <a:pt x="408" y="2762"/>
                  <a:pt x="408" y="2779"/>
                </a:cubicBezTo>
                <a:cubicBezTo>
                  <a:pt x="414" y="2807"/>
                  <a:pt x="419" y="2840"/>
                  <a:pt x="425" y="2874"/>
                </a:cubicBezTo>
                <a:cubicBezTo>
                  <a:pt x="425" y="2896"/>
                  <a:pt x="431" y="2919"/>
                  <a:pt x="431" y="2941"/>
                </a:cubicBezTo>
                <a:cubicBezTo>
                  <a:pt x="431" y="2952"/>
                  <a:pt x="431" y="2963"/>
                  <a:pt x="431" y="2974"/>
                </a:cubicBezTo>
                <a:lnTo>
                  <a:pt x="431" y="3030"/>
                </a:lnTo>
                <a:cubicBezTo>
                  <a:pt x="431" y="3053"/>
                  <a:pt x="436" y="3075"/>
                  <a:pt x="436" y="3097"/>
                </a:cubicBezTo>
                <a:cubicBezTo>
                  <a:pt x="436" y="3232"/>
                  <a:pt x="431" y="3360"/>
                  <a:pt x="453" y="3489"/>
                </a:cubicBezTo>
                <a:lnTo>
                  <a:pt x="453" y="3494"/>
                </a:lnTo>
                <a:cubicBezTo>
                  <a:pt x="459" y="3511"/>
                  <a:pt x="464" y="3528"/>
                  <a:pt x="464" y="3545"/>
                </a:cubicBezTo>
                <a:cubicBezTo>
                  <a:pt x="470" y="3550"/>
                  <a:pt x="470" y="3561"/>
                  <a:pt x="475" y="3573"/>
                </a:cubicBezTo>
                <a:cubicBezTo>
                  <a:pt x="495" y="3646"/>
                  <a:pt x="528" y="3674"/>
                  <a:pt x="568" y="3674"/>
                </a:cubicBezTo>
                <a:cubicBezTo>
                  <a:pt x="663" y="3674"/>
                  <a:pt x="793" y="3511"/>
                  <a:pt x="844" y="3444"/>
                </a:cubicBezTo>
                <a:cubicBezTo>
                  <a:pt x="895" y="3377"/>
                  <a:pt x="945" y="3315"/>
                  <a:pt x="990" y="3248"/>
                </a:cubicBezTo>
                <a:cubicBezTo>
                  <a:pt x="1029" y="3198"/>
                  <a:pt x="1062" y="3148"/>
                  <a:pt x="1101" y="3097"/>
                </a:cubicBezTo>
                <a:lnTo>
                  <a:pt x="1107" y="3097"/>
                </a:lnTo>
                <a:cubicBezTo>
                  <a:pt x="1124" y="3075"/>
                  <a:pt x="1146" y="3047"/>
                  <a:pt x="1168" y="3025"/>
                </a:cubicBezTo>
                <a:cubicBezTo>
                  <a:pt x="1196" y="2991"/>
                  <a:pt x="1224" y="2963"/>
                  <a:pt x="1252" y="2935"/>
                </a:cubicBezTo>
                <a:cubicBezTo>
                  <a:pt x="1286" y="2907"/>
                  <a:pt x="1314" y="2879"/>
                  <a:pt x="1353" y="2863"/>
                </a:cubicBezTo>
                <a:cubicBezTo>
                  <a:pt x="1367" y="2859"/>
                  <a:pt x="1382" y="2857"/>
                  <a:pt x="1397" y="2857"/>
                </a:cubicBezTo>
                <a:cubicBezTo>
                  <a:pt x="1445" y="2857"/>
                  <a:pt x="1496" y="2876"/>
                  <a:pt x="1543" y="2902"/>
                </a:cubicBezTo>
                <a:cubicBezTo>
                  <a:pt x="1593" y="3125"/>
                  <a:pt x="1761" y="3684"/>
                  <a:pt x="2175" y="3880"/>
                </a:cubicBezTo>
                <a:cubicBezTo>
                  <a:pt x="2175" y="3880"/>
                  <a:pt x="2368" y="4027"/>
                  <a:pt x="2683" y="4027"/>
                </a:cubicBezTo>
                <a:cubicBezTo>
                  <a:pt x="2840" y="4027"/>
                  <a:pt x="3028" y="3990"/>
                  <a:pt x="3237" y="3880"/>
                </a:cubicBezTo>
                <a:cubicBezTo>
                  <a:pt x="3589" y="3690"/>
                  <a:pt x="3863" y="3371"/>
                  <a:pt x="4042" y="3131"/>
                </a:cubicBezTo>
                <a:cubicBezTo>
                  <a:pt x="4137" y="3002"/>
                  <a:pt x="4198" y="2896"/>
                  <a:pt x="4226" y="2840"/>
                </a:cubicBezTo>
                <a:cubicBezTo>
                  <a:pt x="4316" y="2784"/>
                  <a:pt x="4388" y="2734"/>
                  <a:pt x="4450" y="2678"/>
                </a:cubicBezTo>
                <a:cubicBezTo>
                  <a:pt x="4489" y="2645"/>
                  <a:pt x="4522" y="2611"/>
                  <a:pt x="4550" y="2583"/>
                </a:cubicBezTo>
                <a:cubicBezTo>
                  <a:pt x="4584" y="2544"/>
                  <a:pt x="4623" y="2499"/>
                  <a:pt x="4657" y="2455"/>
                </a:cubicBezTo>
                <a:lnTo>
                  <a:pt x="4668" y="2443"/>
                </a:lnTo>
                <a:cubicBezTo>
                  <a:pt x="4802" y="2276"/>
                  <a:pt x="4942" y="2086"/>
                  <a:pt x="5037" y="1946"/>
                </a:cubicBezTo>
                <a:cubicBezTo>
                  <a:pt x="5115" y="1840"/>
                  <a:pt x="5221" y="1750"/>
                  <a:pt x="5339" y="1683"/>
                </a:cubicBezTo>
                <a:cubicBezTo>
                  <a:pt x="5484" y="1599"/>
                  <a:pt x="5607" y="1488"/>
                  <a:pt x="5668" y="1432"/>
                </a:cubicBezTo>
                <a:cubicBezTo>
                  <a:pt x="5668" y="1432"/>
                  <a:pt x="5668" y="1426"/>
                  <a:pt x="5674" y="1426"/>
                </a:cubicBezTo>
                <a:cubicBezTo>
                  <a:pt x="5679" y="1415"/>
                  <a:pt x="5685" y="1415"/>
                  <a:pt x="5691" y="1409"/>
                </a:cubicBezTo>
                <a:lnTo>
                  <a:pt x="5691" y="1404"/>
                </a:lnTo>
                <a:lnTo>
                  <a:pt x="5696" y="1398"/>
                </a:lnTo>
                <a:cubicBezTo>
                  <a:pt x="5722" y="1274"/>
                  <a:pt x="5629" y="1269"/>
                  <a:pt x="5614" y="1269"/>
                </a:cubicBezTo>
                <a:cubicBezTo>
                  <a:pt x="5613" y="1269"/>
                  <a:pt x="5612" y="1269"/>
                  <a:pt x="5612" y="1269"/>
                </a:cubicBezTo>
                <a:cubicBezTo>
                  <a:pt x="5612" y="1269"/>
                  <a:pt x="5154" y="1247"/>
                  <a:pt x="4936" y="901"/>
                </a:cubicBezTo>
                <a:lnTo>
                  <a:pt x="4908" y="856"/>
                </a:lnTo>
                <a:cubicBezTo>
                  <a:pt x="4891" y="828"/>
                  <a:pt x="4875" y="806"/>
                  <a:pt x="4858" y="783"/>
                </a:cubicBezTo>
                <a:cubicBezTo>
                  <a:pt x="4774" y="666"/>
                  <a:pt x="4662" y="571"/>
                  <a:pt x="4539" y="498"/>
                </a:cubicBezTo>
                <a:cubicBezTo>
                  <a:pt x="4483" y="465"/>
                  <a:pt x="4433" y="442"/>
                  <a:pt x="4377" y="420"/>
                </a:cubicBezTo>
                <a:lnTo>
                  <a:pt x="4316" y="392"/>
                </a:lnTo>
                <a:cubicBezTo>
                  <a:pt x="4265" y="375"/>
                  <a:pt x="4215" y="358"/>
                  <a:pt x="4159" y="342"/>
                </a:cubicBezTo>
                <a:cubicBezTo>
                  <a:pt x="4086" y="258"/>
                  <a:pt x="3997" y="196"/>
                  <a:pt x="3902" y="152"/>
                </a:cubicBezTo>
                <a:cubicBezTo>
                  <a:pt x="3891" y="140"/>
                  <a:pt x="3874" y="135"/>
                  <a:pt x="3863" y="129"/>
                </a:cubicBezTo>
                <a:cubicBezTo>
                  <a:pt x="3790" y="96"/>
                  <a:pt x="3712" y="68"/>
                  <a:pt x="3628" y="51"/>
                </a:cubicBezTo>
                <a:cubicBezTo>
                  <a:pt x="3606" y="45"/>
                  <a:pt x="3583" y="40"/>
                  <a:pt x="3555" y="34"/>
                </a:cubicBezTo>
                <a:cubicBezTo>
                  <a:pt x="3460" y="17"/>
                  <a:pt x="3360" y="6"/>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32"/>
          <p:cNvGrpSpPr/>
          <p:nvPr/>
        </p:nvGrpSpPr>
        <p:grpSpPr>
          <a:xfrm>
            <a:off x="4355892" y="4540289"/>
            <a:ext cx="858896" cy="603260"/>
            <a:chOff x="6065450" y="2525750"/>
            <a:chExt cx="745375" cy="695400"/>
          </a:xfrm>
        </p:grpSpPr>
        <p:sp>
          <p:nvSpPr>
            <p:cNvPr id="874" name="Google Shape;874;p32"/>
            <p:cNvSpPr/>
            <p:nvPr/>
          </p:nvSpPr>
          <p:spPr>
            <a:xfrm>
              <a:off x="6109375" y="2708750"/>
              <a:ext cx="329800" cy="512400"/>
            </a:xfrm>
            <a:custGeom>
              <a:avLst/>
              <a:gdLst/>
              <a:ahLst/>
              <a:cxnLst/>
              <a:rect l="l" t="t" r="r" b="b"/>
              <a:pathLst>
                <a:path w="13192" h="20496" extrusionOk="0">
                  <a:moveTo>
                    <a:pt x="321" y="1"/>
                  </a:moveTo>
                  <a:cubicBezTo>
                    <a:pt x="169" y="1"/>
                    <a:pt x="1" y="150"/>
                    <a:pt x="42" y="326"/>
                  </a:cubicBezTo>
                  <a:lnTo>
                    <a:pt x="42" y="306"/>
                  </a:lnTo>
                  <a:cubicBezTo>
                    <a:pt x="932" y="4170"/>
                    <a:pt x="891" y="8519"/>
                    <a:pt x="3986" y="11351"/>
                  </a:cubicBezTo>
                  <a:cubicBezTo>
                    <a:pt x="5322" y="12565"/>
                    <a:pt x="6980" y="13253"/>
                    <a:pt x="8457" y="14224"/>
                  </a:cubicBezTo>
                  <a:cubicBezTo>
                    <a:pt x="10440" y="15519"/>
                    <a:pt x="12038" y="17683"/>
                    <a:pt x="11937" y="20131"/>
                  </a:cubicBezTo>
                  <a:cubicBezTo>
                    <a:pt x="11927" y="20379"/>
                    <a:pt x="12096" y="20496"/>
                    <a:pt x="12279" y="20496"/>
                  </a:cubicBezTo>
                  <a:cubicBezTo>
                    <a:pt x="12470" y="20496"/>
                    <a:pt x="12675" y="20369"/>
                    <a:pt x="12706" y="20131"/>
                  </a:cubicBezTo>
                  <a:cubicBezTo>
                    <a:pt x="13191" y="15903"/>
                    <a:pt x="9044" y="13718"/>
                    <a:pt x="6050" y="11857"/>
                  </a:cubicBezTo>
                  <a:cubicBezTo>
                    <a:pt x="4189" y="10724"/>
                    <a:pt x="2914" y="9167"/>
                    <a:pt x="2206" y="7103"/>
                  </a:cubicBezTo>
                  <a:cubicBezTo>
                    <a:pt x="1437" y="4817"/>
                    <a:pt x="1478" y="2349"/>
                    <a:pt x="507" y="124"/>
                  </a:cubicBezTo>
                  <a:cubicBezTo>
                    <a:pt x="467" y="37"/>
                    <a:pt x="396"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6200925" y="2532450"/>
              <a:ext cx="240775" cy="679775"/>
            </a:xfrm>
            <a:custGeom>
              <a:avLst/>
              <a:gdLst/>
              <a:ahLst/>
              <a:cxnLst/>
              <a:rect l="l" t="t" r="r" b="b"/>
              <a:pathLst>
                <a:path w="9631" h="27191" extrusionOk="0">
                  <a:moveTo>
                    <a:pt x="1696" y="1"/>
                  </a:moveTo>
                  <a:cubicBezTo>
                    <a:pt x="1555" y="1"/>
                    <a:pt x="1413" y="78"/>
                    <a:pt x="1356" y="257"/>
                  </a:cubicBezTo>
                  <a:cubicBezTo>
                    <a:pt x="1" y="4870"/>
                    <a:pt x="2287" y="9138"/>
                    <a:pt x="4735" y="12941"/>
                  </a:cubicBezTo>
                  <a:cubicBezTo>
                    <a:pt x="6029" y="14985"/>
                    <a:pt x="7344" y="16927"/>
                    <a:pt x="8052" y="19273"/>
                  </a:cubicBezTo>
                  <a:cubicBezTo>
                    <a:pt x="8821" y="21802"/>
                    <a:pt x="8700" y="24472"/>
                    <a:pt x="8315" y="27021"/>
                  </a:cubicBezTo>
                  <a:cubicBezTo>
                    <a:pt x="8303" y="27121"/>
                    <a:pt x="8383" y="27191"/>
                    <a:pt x="8456" y="27191"/>
                  </a:cubicBezTo>
                  <a:cubicBezTo>
                    <a:pt x="8501" y="27191"/>
                    <a:pt x="8543" y="27164"/>
                    <a:pt x="8558" y="27102"/>
                  </a:cubicBezTo>
                  <a:cubicBezTo>
                    <a:pt x="9630" y="22672"/>
                    <a:pt x="8983" y="18585"/>
                    <a:pt x="6636" y="14681"/>
                  </a:cubicBezTo>
                  <a:cubicBezTo>
                    <a:pt x="4006" y="10352"/>
                    <a:pt x="466" y="5820"/>
                    <a:pt x="2044" y="439"/>
                  </a:cubicBezTo>
                  <a:cubicBezTo>
                    <a:pt x="2117" y="173"/>
                    <a:pt x="1907"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6407275" y="2582675"/>
              <a:ext cx="65775" cy="624350"/>
            </a:xfrm>
            <a:custGeom>
              <a:avLst/>
              <a:gdLst/>
              <a:ahLst/>
              <a:cxnLst/>
              <a:rect l="l" t="t" r="r" b="b"/>
              <a:pathLst>
                <a:path w="2631" h="24974" extrusionOk="0">
                  <a:moveTo>
                    <a:pt x="879" y="0"/>
                  </a:moveTo>
                  <a:cubicBezTo>
                    <a:pt x="718" y="0"/>
                    <a:pt x="547" y="107"/>
                    <a:pt x="527" y="312"/>
                  </a:cubicBezTo>
                  <a:cubicBezTo>
                    <a:pt x="1" y="4418"/>
                    <a:pt x="1740" y="8464"/>
                    <a:pt x="1801" y="12551"/>
                  </a:cubicBezTo>
                  <a:cubicBezTo>
                    <a:pt x="1862" y="16698"/>
                    <a:pt x="425" y="20703"/>
                    <a:pt x="304" y="24830"/>
                  </a:cubicBezTo>
                  <a:cubicBezTo>
                    <a:pt x="304" y="24921"/>
                    <a:pt x="387" y="24974"/>
                    <a:pt x="467" y="24974"/>
                  </a:cubicBezTo>
                  <a:cubicBezTo>
                    <a:pt x="529" y="24974"/>
                    <a:pt x="590" y="24942"/>
                    <a:pt x="608" y="24871"/>
                  </a:cubicBezTo>
                  <a:cubicBezTo>
                    <a:pt x="1255" y="20926"/>
                    <a:pt x="2327" y="17001"/>
                    <a:pt x="2469" y="12996"/>
                  </a:cubicBezTo>
                  <a:cubicBezTo>
                    <a:pt x="2631" y="8707"/>
                    <a:pt x="1093" y="4621"/>
                    <a:pt x="1174" y="312"/>
                  </a:cubicBezTo>
                  <a:cubicBezTo>
                    <a:pt x="1184" y="102"/>
                    <a:pt x="1036" y="0"/>
                    <a:pt x="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6396150" y="2615725"/>
              <a:ext cx="309550" cy="591525"/>
            </a:xfrm>
            <a:custGeom>
              <a:avLst/>
              <a:gdLst/>
              <a:ahLst/>
              <a:cxnLst/>
              <a:rect l="l" t="t" r="r" b="b"/>
              <a:pathLst>
                <a:path w="12382" h="23661" extrusionOk="0">
                  <a:moveTo>
                    <a:pt x="11210" y="1"/>
                  </a:moveTo>
                  <a:cubicBezTo>
                    <a:pt x="11018" y="1"/>
                    <a:pt x="10808" y="163"/>
                    <a:pt x="10844" y="406"/>
                  </a:cubicBezTo>
                  <a:cubicBezTo>
                    <a:pt x="11592" y="5787"/>
                    <a:pt x="9671" y="10804"/>
                    <a:pt x="5726" y="14506"/>
                  </a:cubicBezTo>
                  <a:cubicBezTo>
                    <a:pt x="3177" y="16913"/>
                    <a:pt x="1" y="19604"/>
                    <a:pt x="749" y="23549"/>
                  </a:cubicBezTo>
                  <a:cubicBezTo>
                    <a:pt x="766" y="23627"/>
                    <a:pt x="821" y="23660"/>
                    <a:pt x="879" y="23660"/>
                  </a:cubicBezTo>
                  <a:cubicBezTo>
                    <a:pt x="957" y="23660"/>
                    <a:pt x="1041" y="23601"/>
                    <a:pt x="1053" y="23508"/>
                  </a:cubicBezTo>
                  <a:cubicBezTo>
                    <a:pt x="1174" y="22396"/>
                    <a:pt x="1214" y="21344"/>
                    <a:pt x="1599" y="20272"/>
                  </a:cubicBezTo>
                  <a:cubicBezTo>
                    <a:pt x="1983" y="19240"/>
                    <a:pt x="2671" y="18350"/>
                    <a:pt x="3419" y="17540"/>
                  </a:cubicBezTo>
                  <a:cubicBezTo>
                    <a:pt x="4755" y="16104"/>
                    <a:pt x="6373" y="14951"/>
                    <a:pt x="7688" y="13494"/>
                  </a:cubicBezTo>
                  <a:cubicBezTo>
                    <a:pt x="10864" y="9995"/>
                    <a:pt x="12381" y="4856"/>
                    <a:pt x="11491" y="244"/>
                  </a:cubicBezTo>
                  <a:cubicBezTo>
                    <a:pt x="11459" y="73"/>
                    <a:pt x="11339" y="1"/>
                    <a:pt x="1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6140250" y="2708725"/>
              <a:ext cx="47550" cy="138775"/>
            </a:xfrm>
            <a:custGeom>
              <a:avLst/>
              <a:gdLst/>
              <a:ahLst/>
              <a:cxnLst/>
              <a:rect l="l" t="t" r="r" b="b"/>
              <a:pathLst>
                <a:path w="1902" h="5551" extrusionOk="0">
                  <a:moveTo>
                    <a:pt x="1541" y="1"/>
                  </a:moveTo>
                  <a:cubicBezTo>
                    <a:pt x="1375" y="1"/>
                    <a:pt x="1204" y="112"/>
                    <a:pt x="1194" y="327"/>
                  </a:cubicBezTo>
                  <a:cubicBezTo>
                    <a:pt x="1113" y="1217"/>
                    <a:pt x="1153" y="2107"/>
                    <a:pt x="1072" y="2997"/>
                  </a:cubicBezTo>
                  <a:cubicBezTo>
                    <a:pt x="1012" y="3523"/>
                    <a:pt x="910" y="4090"/>
                    <a:pt x="688" y="4575"/>
                  </a:cubicBezTo>
                  <a:cubicBezTo>
                    <a:pt x="526" y="4899"/>
                    <a:pt x="182" y="4980"/>
                    <a:pt x="20" y="5263"/>
                  </a:cubicBezTo>
                  <a:cubicBezTo>
                    <a:pt x="0" y="5324"/>
                    <a:pt x="0" y="5364"/>
                    <a:pt x="41" y="5405"/>
                  </a:cubicBezTo>
                  <a:cubicBezTo>
                    <a:pt x="153" y="5507"/>
                    <a:pt x="265" y="5551"/>
                    <a:pt x="375" y="5551"/>
                  </a:cubicBezTo>
                  <a:cubicBezTo>
                    <a:pt x="918" y="5551"/>
                    <a:pt x="1400" y="4484"/>
                    <a:pt x="1517" y="4130"/>
                  </a:cubicBezTo>
                  <a:cubicBezTo>
                    <a:pt x="1902" y="2916"/>
                    <a:pt x="1821" y="1561"/>
                    <a:pt x="1861" y="327"/>
                  </a:cubicBezTo>
                  <a:cubicBezTo>
                    <a:pt x="1861" y="107"/>
                    <a:pt x="1703" y="1"/>
                    <a:pt x="1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6065450" y="2846200"/>
              <a:ext cx="105675" cy="87875"/>
            </a:xfrm>
            <a:custGeom>
              <a:avLst/>
              <a:gdLst/>
              <a:ahLst/>
              <a:cxnLst/>
              <a:rect l="l" t="t" r="r" b="b"/>
              <a:pathLst>
                <a:path w="4227" h="3515" extrusionOk="0">
                  <a:moveTo>
                    <a:pt x="464" y="0"/>
                  </a:moveTo>
                  <a:cubicBezTo>
                    <a:pt x="232" y="0"/>
                    <a:pt x="1" y="181"/>
                    <a:pt x="99" y="452"/>
                  </a:cubicBezTo>
                  <a:cubicBezTo>
                    <a:pt x="463" y="1403"/>
                    <a:pt x="1232" y="2192"/>
                    <a:pt x="2021" y="2799"/>
                  </a:cubicBezTo>
                  <a:cubicBezTo>
                    <a:pt x="2345" y="3049"/>
                    <a:pt x="3045" y="3514"/>
                    <a:pt x="3596" y="3514"/>
                  </a:cubicBezTo>
                  <a:cubicBezTo>
                    <a:pt x="3802" y="3514"/>
                    <a:pt x="3988" y="3449"/>
                    <a:pt x="4125" y="3284"/>
                  </a:cubicBezTo>
                  <a:cubicBezTo>
                    <a:pt x="4226" y="3143"/>
                    <a:pt x="4165" y="2961"/>
                    <a:pt x="4004" y="2961"/>
                  </a:cubicBezTo>
                  <a:cubicBezTo>
                    <a:pt x="2689" y="2900"/>
                    <a:pt x="1252" y="1443"/>
                    <a:pt x="828" y="250"/>
                  </a:cubicBezTo>
                  <a:cubicBezTo>
                    <a:pt x="764" y="75"/>
                    <a:pt x="614"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6236850" y="2903400"/>
              <a:ext cx="29850" cy="105025"/>
            </a:xfrm>
            <a:custGeom>
              <a:avLst/>
              <a:gdLst/>
              <a:ahLst/>
              <a:cxnLst/>
              <a:rect l="l" t="t" r="r" b="b"/>
              <a:pathLst>
                <a:path w="1194" h="4201" extrusionOk="0">
                  <a:moveTo>
                    <a:pt x="583" y="0"/>
                  </a:moveTo>
                  <a:cubicBezTo>
                    <a:pt x="395" y="0"/>
                    <a:pt x="186" y="164"/>
                    <a:pt x="223" y="410"/>
                  </a:cubicBezTo>
                  <a:cubicBezTo>
                    <a:pt x="465" y="1684"/>
                    <a:pt x="384" y="2716"/>
                    <a:pt x="41" y="3950"/>
                  </a:cubicBezTo>
                  <a:cubicBezTo>
                    <a:pt x="0" y="4097"/>
                    <a:pt x="129" y="4200"/>
                    <a:pt x="255" y="4200"/>
                  </a:cubicBezTo>
                  <a:cubicBezTo>
                    <a:pt x="320" y="4200"/>
                    <a:pt x="384" y="4173"/>
                    <a:pt x="425" y="4112"/>
                  </a:cubicBezTo>
                  <a:cubicBezTo>
                    <a:pt x="1194" y="2979"/>
                    <a:pt x="1153" y="1522"/>
                    <a:pt x="850" y="227"/>
                  </a:cubicBezTo>
                  <a:cubicBezTo>
                    <a:pt x="818" y="69"/>
                    <a:pt x="705"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6172100" y="2525750"/>
              <a:ext cx="57675" cy="106200"/>
            </a:xfrm>
            <a:custGeom>
              <a:avLst/>
              <a:gdLst/>
              <a:ahLst/>
              <a:cxnLst/>
              <a:rect l="l" t="t" r="r" b="b"/>
              <a:pathLst>
                <a:path w="2307" h="4248" extrusionOk="0">
                  <a:moveTo>
                    <a:pt x="530" y="0"/>
                  </a:moveTo>
                  <a:cubicBezTo>
                    <a:pt x="342" y="0"/>
                    <a:pt x="125" y="151"/>
                    <a:pt x="102" y="363"/>
                  </a:cubicBezTo>
                  <a:cubicBezTo>
                    <a:pt x="1" y="1193"/>
                    <a:pt x="223" y="2224"/>
                    <a:pt x="587" y="2993"/>
                  </a:cubicBezTo>
                  <a:cubicBezTo>
                    <a:pt x="757" y="3384"/>
                    <a:pt x="1342" y="4248"/>
                    <a:pt x="1909" y="4248"/>
                  </a:cubicBezTo>
                  <a:cubicBezTo>
                    <a:pt x="2016" y="4248"/>
                    <a:pt x="2123" y="4217"/>
                    <a:pt x="2226" y="4146"/>
                  </a:cubicBezTo>
                  <a:cubicBezTo>
                    <a:pt x="2287" y="4106"/>
                    <a:pt x="2307" y="4045"/>
                    <a:pt x="2266" y="3964"/>
                  </a:cubicBezTo>
                  <a:cubicBezTo>
                    <a:pt x="2145" y="3721"/>
                    <a:pt x="1902" y="3661"/>
                    <a:pt x="1700" y="3499"/>
                  </a:cubicBezTo>
                  <a:cubicBezTo>
                    <a:pt x="1397" y="3216"/>
                    <a:pt x="1214" y="2791"/>
                    <a:pt x="1093" y="2406"/>
                  </a:cubicBezTo>
                  <a:cubicBezTo>
                    <a:pt x="871" y="1698"/>
                    <a:pt x="911" y="990"/>
                    <a:pt x="810" y="262"/>
                  </a:cubicBezTo>
                  <a:cubicBezTo>
                    <a:pt x="785" y="77"/>
                    <a:pt x="665"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6260675" y="2612950"/>
              <a:ext cx="57100" cy="139325"/>
            </a:xfrm>
            <a:custGeom>
              <a:avLst/>
              <a:gdLst/>
              <a:ahLst/>
              <a:cxnLst/>
              <a:rect l="l" t="t" r="r" b="b"/>
              <a:pathLst>
                <a:path w="2284" h="5573" extrusionOk="0">
                  <a:moveTo>
                    <a:pt x="1496" y="0"/>
                  </a:moveTo>
                  <a:cubicBezTo>
                    <a:pt x="1289" y="0"/>
                    <a:pt x="1078" y="161"/>
                    <a:pt x="1151" y="415"/>
                  </a:cubicBezTo>
                  <a:cubicBezTo>
                    <a:pt x="1677" y="2095"/>
                    <a:pt x="1313" y="3996"/>
                    <a:pt x="119" y="5291"/>
                  </a:cubicBezTo>
                  <a:cubicBezTo>
                    <a:pt x="0" y="5410"/>
                    <a:pt x="96" y="5572"/>
                    <a:pt x="238" y="5572"/>
                  </a:cubicBezTo>
                  <a:cubicBezTo>
                    <a:pt x="265" y="5572"/>
                    <a:pt x="293" y="5567"/>
                    <a:pt x="322" y="5554"/>
                  </a:cubicBezTo>
                  <a:cubicBezTo>
                    <a:pt x="2122" y="4765"/>
                    <a:pt x="2284" y="1852"/>
                    <a:pt x="1819" y="233"/>
                  </a:cubicBezTo>
                  <a:cubicBezTo>
                    <a:pt x="1770" y="72"/>
                    <a:pt x="1634" y="0"/>
                    <a:pt x="1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6206775" y="2789225"/>
              <a:ext cx="107975" cy="63025"/>
            </a:xfrm>
            <a:custGeom>
              <a:avLst/>
              <a:gdLst/>
              <a:ahLst/>
              <a:cxnLst/>
              <a:rect l="l" t="t" r="r" b="b"/>
              <a:pathLst>
                <a:path w="4319" h="2521" extrusionOk="0">
                  <a:moveTo>
                    <a:pt x="452" y="0"/>
                  </a:moveTo>
                  <a:cubicBezTo>
                    <a:pt x="238" y="0"/>
                    <a:pt x="0" y="244"/>
                    <a:pt x="111" y="506"/>
                  </a:cubicBezTo>
                  <a:cubicBezTo>
                    <a:pt x="475" y="1315"/>
                    <a:pt x="1304" y="1861"/>
                    <a:pt x="2093" y="2165"/>
                  </a:cubicBezTo>
                  <a:cubicBezTo>
                    <a:pt x="2447" y="2309"/>
                    <a:pt x="3037" y="2520"/>
                    <a:pt x="3547" y="2520"/>
                  </a:cubicBezTo>
                  <a:cubicBezTo>
                    <a:pt x="3825" y="2520"/>
                    <a:pt x="4079" y="2457"/>
                    <a:pt x="4258" y="2286"/>
                  </a:cubicBezTo>
                  <a:cubicBezTo>
                    <a:pt x="4319" y="2205"/>
                    <a:pt x="4298" y="2063"/>
                    <a:pt x="4197" y="2063"/>
                  </a:cubicBezTo>
                  <a:cubicBezTo>
                    <a:pt x="3530" y="1942"/>
                    <a:pt x="2963" y="1922"/>
                    <a:pt x="2316" y="1618"/>
                  </a:cubicBezTo>
                  <a:cubicBezTo>
                    <a:pt x="1668" y="1335"/>
                    <a:pt x="981" y="850"/>
                    <a:pt x="697" y="182"/>
                  </a:cubicBezTo>
                  <a:cubicBezTo>
                    <a:pt x="646" y="53"/>
                    <a:pt x="551" y="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6355200" y="2786600"/>
              <a:ext cx="24275" cy="127100"/>
            </a:xfrm>
            <a:custGeom>
              <a:avLst/>
              <a:gdLst/>
              <a:ahLst/>
              <a:cxnLst/>
              <a:rect l="l" t="t" r="r" b="b"/>
              <a:pathLst>
                <a:path w="971" h="5084" extrusionOk="0">
                  <a:moveTo>
                    <a:pt x="353" y="1"/>
                  </a:moveTo>
                  <a:cubicBezTo>
                    <a:pt x="176" y="1"/>
                    <a:pt x="1" y="148"/>
                    <a:pt x="61" y="388"/>
                  </a:cubicBezTo>
                  <a:cubicBezTo>
                    <a:pt x="263" y="1319"/>
                    <a:pt x="324" y="2229"/>
                    <a:pt x="303" y="3180"/>
                  </a:cubicBezTo>
                  <a:cubicBezTo>
                    <a:pt x="283" y="3726"/>
                    <a:pt x="20" y="4596"/>
                    <a:pt x="364" y="5041"/>
                  </a:cubicBezTo>
                  <a:cubicBezTo>
                    <a:pt x="389" y="5066"/>
                    <a:pt x="414" y="5083"/>
                    <a:pt x="439" y="5083"/>
                  </a:cubicBezTo>
                  <a:cubicBezTo>
                    <a:pt x="455" y="5083"/>
                    <a:pt x="470" y="5077"/>
                    <a:pt x="485" y="5061"/>
                  </a:cubicBezTo>
                  <a:cubicBezTo>
                    <a:pt x="931" y="4697"/>
                    <a:pt x="850" y="3706"/>
                    <a:pt x="890" y="3180"/>
                  </a:cubicBezTo>
                  <a:cubicBezTo>
                    <a:pt x="971" y="2209"/>
                    <a:pt x="951" y="1157"/>
                    <a:pt x="647" y="226"/>
                  </a:cubicBezTo>
                  <a:cubicBezTo>
                    <a:pt x="598" y="70"/>
                    <a:pt x="475"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6360750" y="2637100"/>
              <a:ext cx="77400" cy="103450"/>
            </a:xfrm>
            <a:custGeom>
              <a:avLst/>
              <a:gdLst/>
              <a:ahLst/>
              <a:cxnLst/>
              <a:rect l="l" t="t" r="r" b="b"/>
              <a:pathLst>
                <a:path w="3096" h="4138" extrusionOk="0">
                  <a:moveTo>
                    <a:pt x="324" y="1"/>
                  </a:moveTo>
                  <a:cubicBezTo>
                    <a:pt x="157" y="1"/>
                    <a:pt x="0" y="107"/>
                    <a:pt x="21" y="319"/>
                  </a:cubicBezTo>
                  <a:cubicBezTo>
                    <a:pt x="122" y="1311"/>
                    <a:pt x="567" y="2282"/>
                    <a:pt x="1133" y="3091"/>
                  </a:cubicBezTo>
                  <a:cubicBezTo>
                    <a:pt x="1464" y="3554"/>
                    <a:pt x="1997" y="4138"/>
                    <a:pt x="2589" y="4138"/>
                  </a:cubicBezTo>
                  <a:cubicBezTo>
                    <a:pt x="2722" y="4138"/>
                    <a:pt x="2857" y="4108"/>
                    <a:pt x="2995" y="4042"/>
                  </a:cubicBezTo>
                  <a:cubicBezTo>
                    <a:pt x="3096" y="4001"/>
                    <a:pt x="3075" y="3819"/>
                    <a:pt x="2974" y="3799"/>
                  </a:cubicBezTo>
                  <a:cubicBezTo>
                    <a:pt x="1619" y="3617"/>
                    <a:pt x="789" y="1493"/>
                    <a:pt x="688" y="319"/>
                  </a:cubicBezTo>
                  <a:cubicBezTo>
                    <a:pt x="668" y="107"/>
                    <a:pt x="491"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6424125" y="2565500"/>
              <a:ext cx="58525" cy="113525"/>
            </a:xfrm>
            <a:custGeom>
              <a:avLst/>
              <a:gdLst/>
              <a:ahLst/>
              <a:cxnLst/>
              <a:rect l="l" t="t" r="r" b="b"/>
              <a:pathLst>
                <a:path w="2341" h="4541" extrusionOk="0">
                  <a:moveTo>
                    <a:pt x="1915" y="0"/>
                  </a:moveTo>
                  <a:cubicBezTo>
                    <a:pt x="1789" y="0"/>
                    <a:pt x="1668" y="71"/>
                    <a:pt x="1633" y="230"/>
                  </a:cubicBezTo>
                  <a:cubicBezTo>
                    <a:pt x="1511" y="897"/>
                    <a:pt x="1471" y="1585"/>
                    <a:pt x="1289" y="2273"/>
                  </a:cubicBezTo>
                  <a:cubicBezTo>
                    <a:pt x="1066" y="3102"/>
                    <a:pt x="601" y="3608"/>
                    <a:pt x="95" y="4256"/>
                  </a:cubicBezTo>
                  <a:cubicBezTo>
                    <a:pt x="0" y="4389"/>
                    <a:pt x="138" y="4541"/>
                    <a:pt x="273" y="4541"/>
                  </a:cubicBezTo>
                  <a:cubicBezTo>
                    <a:pt x="281" y="4541"/>
                    <a:pt x="290" y="4540"/>
                    <a:pt x="298" y="4539"/>
                  </a:cubicBezTo>
                  <a:cubicBezTo>
                    <a:pt x="1754" y="4175"/>
                    <a:pt x="2341" y="1565"/>
                    <a:pt x="2260" y="311"/>
                  </a:cubicBezTo>
                  <a:cubicBezTo>
                    <a:pt x="2249" y="117"/>
                    <a:pt x="2077" y="0"/>
                    <a:pt x="1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6319775" y="2673000"/>
              <a:ext cx="57175" cy="32125"/>
            </a:xfrm>
            <a:custGeom>
              <a:avLst/>
              <a:gdLst/>
              <a:ahLst/>
              <a:cxnLst/>
              <a:rect l="l" t="t" r="r" b="b"/>
              <a:pathLst>
                <a:path w="2287" h="1285" extrusionOk="0">
                  <a:moveTo>
                    <a:pt x="440" y="0"/>
                  </a:moveTo>
                  <a:cubicBezTo>
                    <a:pt x="316" y="0"/>
                    <a:pt x="216" y="99"/>
                    <a:pt x="183" y="198"/>
                  </a:cubicBezTo>
                  <a:cubicBezTo>
                    <a:pt x="1" y="664"/>
                    <a:pt x="628" y="1048"/>
                    <a:pt x="972" y="1190"/>
                  </a:cubicBezTo>
                  <a:cubicBezTo>
                    <a:pt x="1145" y="1253"/>
                    <a:pt x="1326" y="1284"/>
                    <a:pt x="1506" y="1284"/>
                  </a:cubicBezTo>
                  <a:cubicBezTo>
                    <a:pt x="1726" y="1284"/>
                    <a:pt x="1945" y="1238"/>
                    <a:pt x="2145" y="1149"/>
                  </a:cubicBezTo>
                  <a:cubicBezTo>
                    <a:pt x="2226" y="1109"/>
                    <a:pt x="2287" y="1048"/>
                    <a:pt x="2287" y="947"/>
                  </a:cubicBezTo>
                  <a:cubicBezTo>
                    <a:pt x="2287" y="927"/>
                    <a:pt x="2287" y="886"/>
                    <a:pt x="2267" y="866"/>
                  </a:cubicBezTo>
                  <a:cubicBezTo>
                    <a:pt x="2226" y="805"/>
                    <a:pt x="2165" y="765"/>
                    <a:pt x="2085" y="765"/>
                  </a:cubicBezTo>
                  <a:cubicBezTo>
                    <a:pt x="2050" y="767"/>
                    <a:pt x="2015" y="769"/>
                    <a:pt x="1980" y="769"/>
                  </a:cubicBezTo>
                  <a:cubicBezTo>
                    <a:pt x="1747" y="769"/>
                    <a:pt x="1504" y="714"/>
                    <a:pt x="1275" y="643"/>
                  </a:cubicBezTo>
                  <a:cubicBezTo>
                    <a:pt x="931" y="522"/>
                    <a:pt x="850" y="138"/>
                    <a:pt x="527" y="16"/>
                  </a:cubicBezTo>
                  <a:cubicBezTo>
                    <a:pt x="497" y="5"/>
                    <a:pt x="468"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6450775" y="2665675"/>
              <a:ext cx="66275" cy="136150"/>
            </a:xfrm>
            <a:custGeom>
              <a:avLst/>
              <a:gdLst/>
              <a:ahLst/>
              <a:cxnLst/>
              <a:rect l="l" t="t" r="r" b="b"/>
              <a:pathLst>
                <a:path w="2651" h="5446" extrusionOk="0">
                  <a:moveTo>
                    <a:pt x="1975" y="1"/>
                  </a:moveTo>
                  <a:cubicBezTo>
                    <a:pt x="1902" y="1"/>
                    <a:pt x="1831" y="36"/>
                    <a:pt x="1801" y="107"/>
                  </a:cubicBezTo>
                  <a:cubicBezTo>
                    <a:pt x="1417" y="896"/>
                    <a:pt x="1497" y="1988"/>
                    <a:pt x="1255" y="2838"/>
                  </a:cubicBezTo>
                  <a:cubicBezTo>
                    <a:pt x="1093" y="3404"/>
                    <a:pt x="850" y="3930"/>
                    <a:pt x="547" y="4436"/>
                  </a:cubicBezTo>
                  <a:cubicBezTo>
                    <a:pt x="365" y="4740"/>
                    <a:pt x="21" y="4982"/>
                    <a:pt x="0" y="5347"/>
                  </a:cubicBezTo>
                  <a:cubicBezTo>
                    <a:pt x="0" y="5387"/>
                    <a:pt x="21" y="5407"/>
                    <a:pt x="41" y="5407"/>
                  </a:cubicBezTo>
                  <a:lnTo>
                    <a:pt x="41" y="5427"/>
                  </a:lnTo>
                  <a:cubicBezTo>
                    <a:pt x="87" y="5440"/>
                    <a:pt x="132" y="5445"/>
                    <a:pt x="177" y="5445"/>
                  </a:cubicBezTo>
                  <a:cubicBezTo>
                    <a:pt x="890" y="5445"/>
                    <a:pt x="1508" y="4020"/>
                    <a:pt x="1680" y="3526"/>
                  </a:cubicBezTo>
                  <a:cubicBezTo>
                    <a:pt x="2003" y="2656"/>
                    <a:pt x="2651" y="997"/>
                    <a:pt x="2165" y="107"/>
                  </a:cubicBezTo>
                  <a:cubicBezTo>
                    <a:pt x="2125" y="36"/>
                    <a:pt x="2049" y="1"/>
                    <a:pt x="1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6490725" y="2675400"/>
              <a:ext cx="66250" cy="77950"/>
            </a:xfrm>
            <a:custGeom>
              <a:avLst/>
              <a:gdLst/>
              <a:ahLst/>
              <a:cxnLst/>
              <a:rect l="l" t="t" r="r" b="b"/>
              <a:pathLst>
                <a:path w="2650" h="3118" extrusionOk="0">
                  <a:moveTo>
                    <a:pt x="2053" y="1"/>
                  </a:moveTo>
                  <a:cubicBezTo>
                    <a:pt x="1949" y="1"/>
                    <a:pt x="1850" y="57"/>
                    <a:pt x="1821" y="183"/>
                  </a:cubicBezTo>
                  <a:cubicBezTo>
                    <a:pt x="1700" y="709"/>
                    <a:pt x="1700" y="1255"/>
                    <a:pt x="1477" y="1761"/>
                  </a:cubicBezTo>
                  <a:cubicBezTo>
                    <a:pt x="1194" y="2368"/>
                    <a:pt x="729" y="2570"/>
                    <a:pt x="122" y="2793"/>
                  </a:cubicBezTo>
                  <a:cubicBezTo>
                    <a:pt x="1" y="2833"/>
                    <a:pt x="21" y="2975"/>
                    <a:pt x="122" y="3015"/>
                  </a:cubicBezTo>
                  <a:cubicBezTo>
                    <a:pt x="295" y="3086"/>
                    <a:pt x="462" y="3118"/>
                    <a:pt x="622" y="3118"/>
                  </a:cubicBezTo>
                  <a:cubicBezTo>
                    <a:pt x="1848" y="3118"/>
                    <a:pt x="2649" y="1239"/>
                    <a:pt x="2327" y="183"/>
                  </a:cubicBezTo>
                  <a:cubicBezTo>
                    <a:pt x="2285" y="67"/>
                    <a:pt x="2166" y="1"/>
                    <a:pt x="2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6496300" y="2804725"/>
              <a:ext cx="44650" cy="180200"/>
            </a:xfrm>
            <a:custGeom>
              <a:avLst/>
              <a:gdLst/>
              <a:ahLst/>
              <a:cxnLst/>
              <a:rect l="l" t="t" r="r" b="b"/>
              <a:pathLst>
                <a:path w="1786" h="7208" extrusionOk="0">
                  <a:moveTo>
                    <a:pt x="792" y="0"/>
                  </a:moveTo>
                  <a:cubicBezTo>
                    <a:pt x="659" y="0"/>
                    <a:pt x="532" y="70"/>
                    <a:pt x="506" y="230"/>
                  </a:cubicBezTo>
                  <a:cubicBezTo>
                    <a:pt x="223" y="2313"/>
                    <a:pt x="0" y="5328"/>
                    <a:pt x="1376" y="7108"/>
                  </a:cubicBezTo>
                  <a:cubicBezTo>
                    <a:pt x="1429" y="7176"/>
                    <a:pt x="1501" y="7207"/>
                    <a:pt x="1569" y="7207"/>
                  </a:cubicBezTo>
                  <a:cubicBezTo>
                    <a:pt x="1684" y="7207"/>
                    <a:pt x="1786" y="7118"/>
                    <a:pt x="1760" y="6966"/>
                  </a:cubicBezTo>
                  <a:lnTo>
                    <a:pt x="1760" y="6946"/>
                  </a:lnTo>
                  <a:cubicBezTo>
                    <a:pt x="1517" y="5874"/>
                    <a:pt x="1153" y="4923"/>
                    <a:pt x="1052" y="3790"/>
                  </a:cubicBezTo>
                  <a:cubicBezTo>
                    <a:pt x="951" y="2637"/>
                    <a:pt x="1093" y="1464"/>
                    <a:pt x="1133" y="311"/>
                  </a:cubicBezTo>
                  <a:cubicBezTo>
                    <a:pt x="1144" y="117"/>
                    <a:pt x="963" y="0"/>
                    <a:pt x="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6509775" y="2797000"/>
              <a:ext cx="56850" cy="103175"/>
            </a:xfrm>
            <a:custGeom>
              <a:avLst/>
              <a:gdLst/>
              <a:ahLst/>
              <a:cxnLst/>
              <a:rect l="l" t="t" r="r" b="b"/>
              <a:pathLst>
                <a:path w="2274" h="4127" extrusionOk="0">
                  <a:moveTo>
                    <a:pt x="1893" y="0"/>
                  </a:moveTo>
                  <a:cubicBezTo>
                    <a:pt x="1793" y="0"/>
                    <a:pt x="1691" y="57"/>
                    <a:pt x="1646" y="174"/>
                  </a:cubicBezTo>
                  <a:cubicBezTo>
                    <a:pt x="1423" y="761"/>
                    <a:pt x="1403" y="1409"/>
                    <a:pt x="1201" y="2015"/>
                  </a:cubicBezTo>
                  <a:cubicBezTo>
                    <a:pt x="978" y="2683"/>
                    <a:pt x="533" y="3270"/>
                    <a:pt x="108" y="3836"/>
                  </a:cubicBezTo>
                  <a:cubicBezTo>
                    <a:pt x="0" y="3975"/>
                    <a:pt x="152" y="4126"/>
                    <a:pt x="293" y="4126"/>
                  </a:cubicBezTo>
                  <a:cubicBezTo>
                    <a:pt x="336" y="4126"/>
                    <a:pt x="379" y="4112"/>
                    <a:pt x="412" y="4079"/>
                  </a:cubicBezTo>
                  <a:cubicBezTo>
                    <a:pt x="1444" y="3148"/>
                    <a:pt x="2273" y="1671"/>
                    <a:pt x="2152" y="255"/>
                  </a:cubicBezTo>
                  <a:cubicBezTo>
                    <a:pt x="2141" y="87"/>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6544850" y="2800700"/>
              <a:ext cx="50600" cy="48425"/>
            </a:xfrm>
            <a:custGeom>
              <a:avLst/>
              <a:gdLst/>
              <a:ahLst/>
              <a:cxnLst/>
              <a:rect l="l" t="t" r="r" b="b"/>
              <a:pathLst>
                <a:path w="2024" h="1937" extrusionOk="0">
                  <a:moveTo>
                    <a:pt x="1730" y="1"/>
                  </a:moveTo>
                  <a:cubicBezTo>
                    <a:pt x="1655" y="1"/>
                    <a:pt x="1583" y="38"/>
                    <a:pt x="1538" y="128"/>
                  </a:cubicBezTo>
                  <a:cubicBezTo>
                    <a:pt x="1376" y="431"/>
                    <a:pt x="1315" y="775"/>
                    <a:pt x="1113" y="1078"/>
                  </a:cubicBezTo>
                  <a:cubicBezTo>
                    <a:pt x="1012" y="1220"/>
                    <a:pt x="890" y="1341"/>
                    <a:pt x="749" y="1422"/>
                  </a:cubicBezTo>
                  <a:cubicBezTo>
                    <a:pt x="660" y="1467"/>
                    <a:pt x="572" y="1476"/>
                    <a:pt x="485" y="1476"/>
                  </a:cubicBezTo>
                  <a:cubicBezTo>
                    <a:pt x="421" y="1476"/>
                    <a:pt x="357" y="1471"/>
                    <a:pt x="294" y="1471"/>
                  </a:cubicBezTo>
                  <a:cubicBezTo>
                    <a:pt x="249" y="1471"/>
                    <a:pt x="205" y="1473"/>
                    <a:pt x="162" y="1483"/>
                  </a:cubicBezTo>
                  <a:cubicBezTo>
                    <a:pt x="41" y="1503"/>
                    <a:pt x="0" y="1685"/>
                    <a:pt x="81" y="1766"/>
                  </a:cubicBezTo>
                  <a:cubicBezTo>
                    <a:pt x="204" y="1889"/>
                    <a:pt x="357" y="1937"/>
                    <a:pt x="519" y="1937"/>
                  </a:cubicBezTo>
                  <a:cubicBezTo>
                    <a:pt x="810" y="1937"/>
                    <a:pt x="1127" y="1781"/>
                    <a:pt x="1335" y="1625"/>
                  </a:cubicBezTo>
                  <a:cubicBezTo>
                    <a:pt x="1700" y="1341"/>
                    <a:pt x="2023" y="714"/>
                    <a:pt x="2003" y="249"/>
                  </a:cubicBezTo>
                  <a:cubicBezTo>
                    <a:pt x="1990" y="109"/>
                    <a:pt x="1857" y="1"/>
                    <a:pt x="1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6592900" y="2609350"/>
              <a:ext cx="67225" cy="210775"/>
            </a:xfrm>
            <a:custGeom>
              <a:avLst/>
              <a:gdLst/>
              <a:ahLst/>
              <a:cxnLst/>
              <a:rect l="l" t="t" r="r" b="b"/>
              <a:pathLst>
                <a:path w="2689" h="8431" extrusionOk="0">
                  <a:moveTo>
                    <a:pt x="740" y="1"/>
                  </a:moveTo>
                  <a:cubicBezTo>
                    <a:pt x="594" y="1"/>
                    <a:pt x="453" y="79"/>
                    <a:pt x="405" y="256"/>
                  </a:cubicBezTo>
                  <a:cubicBezTo>
                    <a:pt x="0" y="1854"/>
                    <a:pt x="223" y="3614"/>
                    <a:pt x="567" y="5212"/>
                  </a:cubicBezTo>
                  <a:cubicBezTo>
                    <a:pt x="769" y="6082"/>
                    <a:pt x="1315" y="8328"/>
                    <a:pt x="2448" y="8429"/>
                  </a:cubicBezTo>
                  <a:cubicBezTo>
                    <a:pt x="2455" y="8430"/>
                    <a:pt x="2462" y="8431"/>
                    <a:pt x="2469" y="8431"/>
                  </a:cubicBezTo>
                  <a:cubicBezTo>
                    <a:pt x="2583" y="8431"/>
                    <a:pt x="2688" y="8282"/>
                    <a:pt x="2650" y="8186"/>
                  </a:cubicBezTo>
                  <a:cubicBezTo>
                    <a:pt x="2488" y="7782"/>
                    <a:pt x="2144" y="7478"/>
                    <a:pt x="1942" y="7094"/>
                  </a:cubicBezTo>
                  <a:cubicBezTo>
                    <a:pt x="1578" y="6467"/>
                    <a:pt x="1396" y="5718"/>
                    <a:pt x="1234" y="5030"/>
                  </a:cubicBezTo>
                  <a:cubicBezTo>
                    <a:pt x="910" y="3594"/>
                    <a:pt x="728" y="1895"/>
                    <a:pt x="1113" y="458"/>
                  </a:cubicBezTo>
                  <a:cubicBezTo>
                    <a:pt x="1186" y="178"/>
                    <a:pt x="959" y="1"/>
                    <a:pt x="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6561525" y="2612475"/>
              <a:ext cx="41500" cy="84850"/>
            </a:xfrm>
            <a:custGeom>
              <a:avLst/>
              <a:gdLst/>
              <a:ahLst/>
              <a:cxnLst/>
              <a:rect l="l" t="t" r="r" b="b"/>
              <a:pathLst>
                <a:path w="1660" h="3394" extrusionOk="0">
                  <a:moveTo>
                    <a:pt x="416" y="1"/>
                  </a:moveTo>
                  <a:cubicBezTo>
                    <a:pt x="312" y="1"/>
                    <a:pt x="206" y="66"/>
                    <a:pt x="183" y="172"/>
                  </a:cubicBezTo>
                  <a:cubicBezTo>
                    <a:pt x="1" y="778"/>
                    <a:pt x="345" y="1689"/>
                    <a:pt x="547" y="2255"/>
                  </a:cubicBezTo>
                  <a:cubicBezTo>
                    <a:pt x="682" y="2622"/>
                    <a:pt x="983" y="3394"/>
                    <a:pt x="1467" y="3394"/>
                  </a:cubicBezTo>
                  <a:cubicBezTo>
                    <a:pt x="1490" y="3394"/>
                    <a:pt x="1514" y="3392"/>
                    <a:pt x="1538" y="3388"/>
                  </a:cubicBezTo>
                  <a:cubicBezTo>
                    <a:pt x="1639" y="3368"/>
                    <a:pt x="1660" y="3246"/>
                    <a:pt x="1619" y="3186"/>
                  </a:cubicBezTo>
                  <a:cubicBezTo>
                    <a:pt x="1538" y="3004"/>
                    <a:pt x="1376" y="2862"/>
                    <a:pt x="1296" y="2680"/>
                  </a:cubicBezTo>
                  <a:cubicBezTo>
                    <a:pt x="1154" y="2417"/>
                    <a:pt x="1053" y="2114"/>
                    <a:pt x="972" y="1810"/>
                  </a:cubicBezTo>
                  <a:cubicBezTo>
                    <a:pt x="810" y="1284"/>
                    <a:pt x="850" y="617"/>
                    <a:pt x="608" y="111"/>
                  </a:cubicBezTo>
                  <a:cubicBezTo>
                    <a:pt x="565" y="35"/>
                    <a:pt x="49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6612100" y="2679950"/>
              <a:ext cx="47075" cy="73200"/>
            </a:xfrm>
            <a:custGeom>
              <a:avLst/>
              <a:gdLst/>
              <a:ahLst/>
              <a:cxnLst/>
              <a:rect l="l" t="t" r="r" b="b"/>
              <a:pathLst>
                <a:path w="1883" h="2928" extrusionOk="0">
                  <a:moveTo>
                    <a:pt x="1637" y="0"/>
                  </a:moveTo>
                  <a:cubicBezTo>
                    <a:pt x="1585" y="0"/>
                    <a:pt x="1535" y="19"/>
                    <a:pt x="1498" y="62"/>
                  </a:cubicBezTo>
                  <a:cubicBezTo>
                    <a:pt x="1215" y="386"/>
                    <a:pt x="1154" y="871"/>
                    <a:pt x="1033" y="1256"/>
                  </a:cubicBezTo>
                  <a:cubicBezTo>
                    <a:pt x="871" y="1782"/>
                    <a:pt x="628" y="2267"/>
                    <a:pt x="163" y="2550"/>
                  </a:cubicBezTo>
                  <a:cubicBezTo>
                    <a:pt x="0" y="2658"/>
                    <a:pt x="63" y="2927"/>
                    <a:pt x="236" y="2927"/>
                  </a:cubicBezTo>
                  <a:cubicBezTo>
                    <a:pt x="257" y="2927"/>
                    <a:pt x="280" y="2923"/>
                    <a:pt x="304" y="2914"/>
                  </a:cubicBezTo>
                  <a:cubicBezTo>
                    <a:pt x="810" y="2712"/>
                    <a:pt x="1154" y="2328"/>
                    <a:pt x="1376" y="1822"/>
                  </a:cubicBezTo>
                  <a:cubicBezTo>
                    <a:pt x="1579" y="1357"/>
                    <a:pt x="1862" y="730"/>
                    <a:pt x="1882" y="224"/>
                  </a:cubicBezTo>
                  <a:cubicBezTo>
                    <a:pt x="1882" y="97"/>
                    <a:pt x="1755" y="0"/>
                    <a:pt x="1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6674025" y="2580800"/>
              <a:ext cx="75950" cy="138050"/>
            </a:xfrm>
            <a:custGeom>
              <a:avLst/>
              <a:gdLst/>
              <a:ahLst/>
              <a:cxnLst/>
              <a:rect l="l" t="t" r="r" b="b"/>
              <a:pathLst>
                <a:path w="3038" h="5522" extrusionOk="0">
                  <a:moveTo>
                    <a:pt x="2740" y="0"/>
                  </a:moveTo>
                  <a:cubicBezTo>
                    <a:pt x="2615" y="0"/>
                    <a:pt x="2486" y="67"/>
                    <a:pt x="2440" y="204"/>
                  </a:cubicBezTo>
                  <a:cubicBezTo>
                    <a:pt x="1853" y="2086"/>
                    <a:pt x="1529" y="3664"/>
                    <a:pt x="134" y="5141"/>
                  </a:cubicBezTo>
                  <a:cubicBezTo>
                    <a:pt x="1" y="5290"/>
                    <a:pt x="127" y="5521"/>
                    <a:pt x="299" y="5521"/>
                  </a:cubicBezTo>
                  <a:cubicBezTo>
                    <a:pt x="337" y="5521"/>
                    <a:pt x="377" y="5510"/>
                    <a:pt x="417" y="5485"/>
                  </a:cubicBezTo>
                  <a:cubicBezTo>
                    <a:pt x="2035" y="4372"/>
                    <a:pt x="2844" y="2207"/>
                    <a:pt x="3026" y="285"/>
                  </a:cubicBezTo>
                  <a:cubicBezTo>
                    <a:pt x="3037" y="97"/>
                    <a:pt x="2891" y="0"/>
                    <a:pt x="2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6726400" y="2590650"/>
              <a:ext cx="56300" cy="64400"/>
            </a:xfrm>
            <a:custGeom>
              <a:avLst/>
              <a:gdLst/>
              <a:ahLst/>
              <a:cxnLst/>
              <a:rect l="l" t="t" r="r" b="b"/>
              <a:pathLst>
                <a:path w="2252" h="2576" extrusionOk="0">
                  <a:moveTo>
                    <a:pt x="1900" y="0"/>
                  </a:moveTo>
                  <a:cubicBezTo>
                    <a:pt x="1832" y="0"/>
                    <a:pt x="1759" y="35"/>
                    <a:pt x="1720" y="94"/>
                  </a:cubicBezTo>
                  <a:cubicBezTo>
                    <a:pt x="1437" y="438"/>
                    <a:pt x="1417" y="1004"/>
                    <a:pt x="1194" y="1409"/>
                  </a:cubicBezTo>
                  <a:cubicBezTo>
                    <a:pt x="1093" y="1611"/>
                    <a:pt x="931" y="1813"/>
                    <a:pt x="729" y="1975"/>
                  </a:cubicBezTo>
                  <a:cubicBezTo>
                    <a:pt x="547" y="2117"/>
                    <a:pt x="304" y="2137"/>
                    <a:pt x="122" y="2279"/>
                  </a:cubicBezTo>
                  <a:cubicBezTo>
                    <a:pt x="1" y="2339"/>
                    <a:pt x="21" y="2501"/>
                    <a:pt x="142" y="2542"/>
                  </a:cubicBezTo>
                  <a:cubicBezTo>
                    <a:pt x="223" y="2564"/>
                    <a:pt x="304" y="2575"/>
                    <a:pt x="385" y="2575"/>
                  </a:cubicBezTo>
                  <a:cubicBezTo>
                    <a:pt x="1366" y="2575"/>
                    <a:pt x="2251" y="957"/>
                    <a:pt x="2064" y="134"/>
                  </a:cubicBezTo>
                  <a:cubicBezTo>
                    <a:pt x="2043" y="40"/>
                    <a:pt x="1974"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6423675" y="2790650"/>
              <a:ext cx="350300" cy="424925"/>
            </a:xfrm>
            <a:custGeom>
              <a:avLst/>
              <a:gdLst/>
              <a:ahLst/>
              <a:cxnLst/>
              <a:rect l="l" t="t" r="r" b="b"/>
              <a:pathLst>
                <a:path w="14012" h="16997" extrusionOk="0">
                  <a:moveTo>
                    <a:pt x="12993" y="0"/>
                  </a:moveTo>
                  <a:cubicBezTo>
                    <a:pt x="12701" y="0"/>
                    <a:pt x="12373" y="253"/>
                    <a:pt x="12434" y="631"/>
                  </a:cubicBezTo>
                  <a:cubicBezTo>
                    <a:pt x="12798" y="2897"/>
                    <a:pt x="11665" y="5142"/>
                    <a:pt x="10228" y="6801"/>
                  </a:cubicBezTo>
                  <a:cubicBezTo>
                    <a:pt x="8853" y="8399"/>
                    <a:pt x="7113" y="8824"/>
                    <a:pt x="5252" y="9613"/>
                  </a:cubicBezTo>
                  <a:cubicBezTo>
                    <a:pt x="2359" y="10847"/>
                    <a:pt x="235" y="13679"/>
                    <a:pt x="12" y="16855"/>
                  </a:cubicBezTo>
                  <a:cubicBezTo>
                    <a:pt x="0" y="16941"/>
                    <a:pt x="76" y="16997"/>
                    <a:pt x="152" y="16997"/>
                  </a:cubicBezTo>
                  <a:cubicBezTo>
                    <a:pt x="201" y="16997"/>
                    <a:pt x="251" y="16972"/>
                    <a:pt x="275" y="16916"/>
                  </a:cubicBezTo>
                  <a:cubicBezTo>
                    <a:pt x="1105" y="15115"/>
                    <a:pt x="1610" y="13355"/>
                    <a:pt x="3107" y="11939"/>
                  </a:cubicBezTo>
                  <a:cubicBezTo>
                    <a:pt x="4544" y="10564"/>
                    <a:pt x="6405" y="10301"/>
                    <a:pt x="8145" y="9552"/>
                  </a:cubicBezTo>
                  <a:cubicBezTo>
                    <a:pt x="11483" y="8096"/>
                    <a:pt x="14011" y="4029"/>
                    <a:pt x="13405" y="368"/>
                  </a:cubicBezTo>
                  <a:cubicBezTo>
                    <a:pt x="13364" y="110"/>
                    <a:pt x="13187" y="0"/>
                    <a:pt x="12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6654075" y="2863775"/>
              <a:ext cx="27350" cy="125200"/>
            </a:xfrm>
            <a:custGeom>
              <a:avLst/>
              <a:gdLst/>
              <a:ahLst/>
              <a:cxnLst/>
              <a:rect l="l" t="t" r="r" b="b"/>
              <a:pathLst>
                <a:path w="1094" h="5008" extrusionOk="0">
                  <a:moveTo>
                    <a:pt x="696" y="0"/>
                  </a:moveTo>
                  <a:cubicBezTo>
                    <a:pt x="593" y="0"/>
                    <a:pt x="490" y="47"/>
                    <a:pt x="426" y="154"/>
                  </a:cubicBezTo>
                  <a:cubicBezTo>
                    <a:pt x="1" y="821"/>
                    <a:pt x="21" y="1671"/>
                    <a:pt x="82" y="2440"/>
                  </a:cubicBezTo>
                  <a:cubicBezTo>
                    <a:pt x="143" y="3229"/>
                    <a:pt x="244" y="4220"/>
                    <a:pt x="648" y="4908"/>
                  </a:cubicBezTo>
                  <a:cubicBezTo>
                    <a:pt x="694" y="4977"/>
                    <a:pt x="764" y="5008"/>
                    <a:pt x="832" y="5008"/>
                  </a:cubicBezTo>
                  <a:cubicBezTo>
                    <a:pt x="944" y="5008"/>
                    <a:pt x="1053" y="4924"/>
                    <a:pt x="1053" y="4786"/>
                  </a:cubicBezTo>
                  <a:cubicBezTo>
                    <a:pt x="1093" y="4119"/>
                    <a:pt x="810" y="3390"/>
                    <a:pt x="729" y="2703"/>
                  </a:cubicBezTo>
                  <a:cubicBezTo>
                    <a:pt x="648" y="1893"/>
                    <a:pt x="749" y="1165"/>
                    <a:pt x="992" y="396"/>
                  </a:cubicBezTo>
                  <a:cubicBezTo>
                    <a:pt x="1071" y="160"/>
                    <a:pt x="88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6664825" y="2873100"/>
              <a:ext cx="47950" cy="60800"/>
            </a:xfrm>
            <a:custGeom>
              <a:avLst/>
              <a:gdLst/>
              <a:ahLst/>
              <a:cxnLst/>
              <a:rect l="l" t="t" r="r" b="b"/>
              <a:pathLst>
                <a:path w="1918" h="2432" extrusionOk="0">
                  <a:moveTo>
                    <a:pt x="1558" y="0"/>
                  </a:moveTo>
                  <a:cubicBezTo>
                    <a:pt x="1516" y="0"/>
                    <a:pt x="1473" y="8"/>
                    <a:pt x="1432" y="23"/>
                  </a:cubicBezTo>
                  <a:cubicBezTo>
                    <a:pt x="1129" y="165"/>
                    <a:pt x="1027" y="671"/>
                    <a:pt x="906" y="954"/>
                  </a:cubicBezTo>
                  <a:cubicBezTo>
                    <a:pt x="744" y="1359"/>
                    <a:pt x="542" y="1682"/>
                    <a:pt x="198" y="1925"/>
                  </a:cubicBezTo>
                  <a:cubicBezTo>
                    <a:pt x="1" y="2063"/>
                    <a:pt x="34" y="2432"/>
                    <a:pt x="298" y="2432"/>
                  </a:cubicBezTo>
                  <a:cubicBezTo>
                    <a:pt x="305" y="2432"/>
                    <a:pt x="312" y="2431"/>
                    <a:pt x="319" y="2431"/>
                  </a:cubicBezTo>
                  <a:cubicBezTo>
                    <a:pt x="805" y="2390"/>
                    <a:pt x="1129" y="1986"/>
                    <a:pt x="1371" y="1581"/>
                  </a:cubicBezTo>
                  <a:cubicBezTo>
                    <a:pt x="1493" y="1359"/>
                    <a:pt x="1594" y="1116"/>
                    <a:pt x="1695" y="873"/>
                  </a:cubicBezTo>
                  <a:cubicBezTo>
                    <a:pt x="1776" y="650"/>
                    <a:pt x="1918" y="428"/>
                    <a:pt x="1837" y="185"/>
                  </a:cubicBezTo>
                  <a:cubicBezTo>
                    <a:pt x="1792" y="65"/>
                    <a:pt x="1679" y="0"/>
                    <a:pt x="1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6244275" y="2875950"/>
              <a:ext cx="57825" cy="73175"/>
            </a:xfrm>
            <a:custGeom>
              <a:avLst/>
              <a:gdLst/>
              <a:ahLst/>
              <a:cxnLst/>
              <a:rect l="l" t="t" r="r" b="b"/>
              <a:pathLst>
                <a:path w="2313" h="2927" extrusionOk="0">
                  <a:moveTo>
                    <a:pt x="1897" y="0"/>
                  </a:moveTo>
                  <a:cubicBezTo>
                    <a:pt x="1809" y="0"/>
                    <a:pt x="1723" y="44"/>
                    <a:pt x="1665" y="152"/>
                  </a:cubicBezTo>
                  <a:cubicBezTo>
                    <a:pt x="1483" y="557"/>
                    <a:pt x="1463" y="1002"/>
                    <a:pt x="1281" y="1406"/>
                  </a:cubicBezTo>
                  <a:cubicBezTo>
                    <a:pt x="1079" y="1912"/>
                    <a:pt x="735" y="2216"/>
                    <a:pt x="270" y="2438"/>
                  </a:cubicBezTo>
                  <a:cubicBezTo>
                    <a:pt x="0" y="2573"/>
                    <a:pt x="170" y="2927"/>
                    <a:pt x="413" y="2927"/>
                  </a:cubicBezTo>
                  <a:cubicBezTo>
                    <a:pt x="426" y="2927"/>
                    <a:pt x="439" y="2926"/>
                    <a:pt x="452" y="2924"/>
                  </a:cubicBezTo>
                  <a:lnTo>
                    <a:pt x="472" y="2924"/>
                  </a:lnTo>
                  <a:cubicBezTo>
                    <a:pt x="1018" y="2822"/>
                    <a:pt x="1443" y="2418"/>
                    <a:pt x="1746" y="1953"/>
                  </a:cubicBezTo>
                  <a:cubicBezTo>
                    <a:pt x="2030" y="1548"/>
                    <a:pt x="2313" y="820"/>
                    <a:pt x="2252" y="314"/>
                  </a:cubicBezTo>
                  <a:cubicBezTo>
                    <a:pt x="2226" y="145"/>
                    <a:pt x="2057" y="0"/>
                    <a:pt x="1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6184750" y="2810500"/>
              <a:ext cx="53300" cy="30850"/>
            </a:xfrm>
            <a:custGeom>
              <a:avLst/>
              <a:gdLst/>
              <a:ahLst/>
              <a:cxnLst/>
              <a:rect l="l" t="t" r="r" b="b"/>
              <a:pathLst>
                <a:path w="2132" h="1234" extrusionOk="0">
                  <a:moveTo>
                    <a:pt x="324" y="0"/>
                  </a:moveTo>
                  <a:cubicBezTo>
                    <a:pt x="166" y="0"/>
                    <a:pt x="21" y="107"/>
                    <a:pt x="21" y="302"/>
                  </a:cubicBezTo>
                  <a:cubicBezTo>
                    <a:pt x="0" y="686"/>
                    <a:pt x="445" y="990"/>
                    <a:pt x="769" y="1111"/>
                  </a:cubicBezTo>
                  <a:cubicBezTo>
                    <a:pt x="952" y="1188"/>
                    <a:pt x="1143" y="1233"/>
                    <a:pt x="1331" y="1233"/>
                  </a:cubicBezTo>
                  <a:cubicBezTo>
                    <a:pt x="1539" y="1233"/>
                    <a:pt x="1742" y="1178"/>
                    <a:pt x="1922" y="1051"/>
                  </a:cubicBezTo>
                  <a:cubicBezTo>
                    <a:pt x="2132" y="917"/>
                    <a:pt x="2018" y="622"/>
                    <a:pt x="1785" y="622"/>
                  </a:cubicBezTo>
                  <a:cubicBezTo>
                    <a:pt x="1770" y="622"/>
                    <a:pt x="1755" y="623"/>
                    <a:pt x="1740" y="626"/>
                  </a:cubicBezTo>
                  <a:cubicBezTo>
                    <a:pt x="1679" y="636"/>
                    <a:pt x="1619" y="641"/>
                    <a:pt x="1558" y="641"/>
                  </a:cubicBezTo>
                  <a:cubicBezTo>
                    <a:pt x="1377" y="641"/>
                    <a:pt x="1199" y="595"/>
                    <a:pt x="1032" y="504"/>
                  </a:cubicBezTo>
                  <a:cubicBezTo>
                    <a:pt x="810" y="383"/>
                    <a:pt x="708" y="140"/>
                    <a:pt x="486" y="39"/>
                  </a:cubicBezTo>
                  <a:cubicBezTo>
                    <a:pt x="434" y="13"/>
                    <a:pt x="378"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6131825" y="2549075"/>
              <a:ext cx="64400" cy="50575"/>
            </a:xfrm>
            <a:custGeom>
              <a:avLst/>
              <a:gdLst/>
              <a:ahLst/>
              <a:cxnLst/>
              <a:rect l="l" t="t" r="r" b="b"/>
              <a:pathLst>
                <a:path w="2576" h="2023" extrusionOk="0">
                  <a:moveTo>
                    <a:pt x="264" y="0"/>
                  </a:moveTo>
                  <a:cubicBezTo>
                    <a:pt x="133" y="0"/>
                    <a:pt x="0" y="112"/>
                    <a:pt x="54" y="260"/>
                  </a:cubicBezTo>
                  <a:cubicBezTo>
                    <a:pt x="276" y="867"/>
                    <a:pt x="641" y="1453"/>
                    <a:pt x="1167" y="1838"/>
                  </a:cubicBezTo>
                  <a:cubicBezTo>
                    <a:pt x="1336" y="1964"/>
                    <a:pt x="1527" y="2023"/>
                    <a:pt x="1711" y="2023"/>
                  </a:cubicBezTo>
                  <a:cubicBezTo>
                    <a:pt x="2146" y="2023"/>
                    <a:pt x="2548" y="1701"/>
                    <a:pt x="2562" y="1190"/>
                  </a:cubicBezTo>
                  <a:cubicBezTo>
                    <a:pt x="2576" y="1028"/>
                    <a:pt x="2437" y="930"/>
                    <a:pt x="2294" y="930"/>
                  </a:cubicBezTo>
                  <a:cubicBezTo>
                    <a:pt x="2223" y="930"/>
                    <a:pt x="2151" y="954"/>
                    <a:pt x="2097" y="1008"/>
                  </a:cubicBezTo>
                  <a:cubicBezTo>
                    <a:pt x="1996" y="1109"/>
                    <a:pt x="1895" y="1413"/>
                    <a:pt x="1733" y="1433"/>
                  </a:cubicBezTo>
                  <a:cubicBezTo>
                    <a:pt x="1724" y="1434"/>
                    <a:pt x="1714" y="1434"/>
                    <a:pt x="1705" y="1434"/>
                  </a:cubicBezTo>
                  <a:cubicBezTo>
                    <a:pt x="1512" y="1434"/>
                    <a:pt x="1323" y="1245"/>
                    <a:pt x="1207" y="1130"/>
                  </a:cubicBezTo>
                  <a:cubicBezTo>
                    <a:pt x="904" y="846"/>
                    <a:pt x="620" y="482"/>
                    <a:pt x="438" y="98"/>
                  </a:cubicBezTo>
                  <a:cubicBezTo>
                    <a:pt x="397" y="30"/>
                    <a:pt x="331"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6183725" y="2716300"/>
              <a:ext cx="41500" cy="55000"/>
            </a:xfrm>
            <a:custGeom>
              <a:avLst/>
              <a:gdLst/>
              <a:ahLst/>
              <a:cxnLst/>
              <a:rect l="l" t="t" r="r" b="b"/>
              <a:pathLst>
                <a:path w="1660" h="2200" extrusionOk="0">
                  <a:moveTo>
                    <a:pt x="1249" y="0"/>
                  </a:moveTo>
                  <a:cubicBezTo>
                    <a:pt x="1197" y="0"/>
                    <a:pt x="1144" y="14"/>
                    <a:pt x="1093" y="44"/>
                  </a:cubicBezTo>
                  <a:cubicBezTo>
                    <a:pt x="871" y="186"/>
                    <a:pt x="911" y="550"/>
                    <a:pt x="871" y="773"/>
                  </a:cubicBezTo>
                  <a:cubicBezTo>
                    <a:pt x="830" y="995"/>
                    <a:pt x="749" y="1218"/>
                    <a:pt x="628" y="1420"/>
                  </a:cubicBezTo>
                  <a:cubicBezTo>
                    <a:pt x="507" y="1622"/>
                    <a:pt x="304" y="1602"/>
                    <a:pt x="122" y="1723"/>
                  </a:cubicBezTo>
                  <a:cubicBezTo>
                    <a:pt x="1" y="1804"/>
                    <a:pt x="1" y="1946"/>
                    <a:pt x="82" y="2047"/>
                  </a:cubicBezTo>
                  <a:cubicBezTo>
                    <a:pt x="172" y="2156"/>
                    <a:pt x="288" y="2199"/>
                    <a:pt x="411" y="2199"/>
                  </a:cubicBezTo>
                  <a:cubicBezTo>
                    <a:pt x="701" y="2199"/>
                    <a:pt x="1032" y="1957"/>
                    <a:pt x="1174" y="1744"/>
                  </a:cubicBezTo>
                  <a:cubicBezTo>
                    <a:pt x="1437" y="1379"/>
                    <a:pt x="1660" y="752"/>
                    <a:pt x="1579" y="307"/>
                  </a:cubicBezTo>
                  <a:cubicBezTo>
                    <a:pt x="1549" y="125"/>
                    <a:pt x="1404"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6070950" y="2735800"/>
              <a:ext cx="58200" cy="58475"/>
            </a:xfrm>
            <a:custGeom>
              <a:avLst/>
              <a:gdLst/>
              <a:ahLst/>
              <a:cxnLst/>
              <a:rect l="l" t="t" r="r" b="b"/>
              <a:pathLst>
                <a:path w="2328" h="2339" extrusionOk="0">
                  <a:moveTo>
                    <a:pt x="305" y="0"/>
                  </a:moveTo>
                  <a:cubicBezTo>
                    <a:pt x="170" y="0"/>
                    <a:pt x="41" y="95"/>
                    <a:pt x="41" y="276"/>
                  </a:cubicBezTo>
                  <a:cubicBezTo>
                    <a:pt x="1" y="862"/>
                    <a:pt x="527" y="1510"/>
                    <a:pt x="931" y="1894"/>
                  </a:cubicBezTo>
                  <a:cubicBezTo>
                    <a:pt x="1124" y="2060"/>
                    <a:pt x="1562" y="2338"/>
                    <a:pt x="1904" y="2338"/>
                  </a:cubicBezTo>
                  <a:cubicBezTo>
                    <a:pt x="2064" y="2338"/>
                    <a:pt x="2203" y="2278"/>
                    <a:pt x="2287" y="2117"/>
                  </a:cubicBezTo>
                  <a:cubicBezTo>
                    <a:pt x="2327" y="2036"/>
                    <a:pt x="2287" y="1955"/>
                    <a:pt x="2226" y="1914"/>
                  </a:cubicBezTo>
                  <a:cubicBezTo>
                    <a:pt x="2084" y="1813"/>
                    <a:pt x="1902" y="1813"/>
                    <a:pt x="1740" y="1753"/>
                  </a:cubicBezTo>
                  <a:cubicBezTo>
                    <a:pt x="1538" y="1651"/>
                    <a:pt x="1376" y="1490"/>
                    <a:pt x="1235" y="1328"/>
                  </a:cubicBezTo>
                  <a:cubicBezTo>
                    <a:pt x="911" y="964"/>
                    <a:pt x="810" y="498"/>
                    <a:pt x="547" y="134"/>
                  </a:cubicBezTo>
                  <a:cubicBezTo>
                    <a:pt x="490" y="44"/>
                    <a:pt x="39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6084600" y="2823975"/>
              <a:ext cx="39975" cy="52725"/>
            </a:xfrm>
            <a:custGeom>
              <a:avLst/>
              <a:gdLst/>
              <a:ahLst/>
              <a:cxnLst/>
              <a:rect l="l" t="t" r="r" b="b"/>
              <a:pathLst>
                <a:path w="1599" h="2109" extrusionOk="0">
                  <a:moveTo>
                    <a:pt x="1273" y="1"/>
                  </a:moveTo>
                  <a:cubicBezTo>
                    <a:pt x="1179" y="1"/>
                    <a:pt x="1083" y="56"/>
                    <a:pt x="1053" y="168"/>
                  </a:cubicBezTo>
                  <a:cubicBezTo>
                    <a:pt x="952" y="491"/>
                    <a:pt x="952" y="835"/>
                    <a:pt x="830" y="1159"/>
                  </a:cubicBezTo>
                  <a:cubicBezTo>
                    <a:pt x="770" y="1321"/>
                    <a:pt x="689" y="1503"/>
                    <a:pt x="527" y="1604"/>
                  </a:cubicBezTo>
                  <a:cubicBezTo>
                    <a:pt x="405" y="1705"/>
                    <a:pt x="244" y="1725"/>
                    <a:pt x="102" y="1806"/>
                  </a:cubicBezTo>
                  <a:cubicBezTo>
                    <a:pt x="1" y="1847"/>
                    <a:pt x="21" y="1968"/>
                    <a:pt x="102" y="2029"/>
                  </a:cubicBezTo>
                  <a:cubicBezTo>
                    <a:pt x="186" y="2085"/>
                    <a:pt x="275" y="2108"/>
                    <a:pt x="365" y="2108"/>
                  </a:cubicBezTo>
                  <a:cubicBezTo>
                    <a:pt x="667" y="2108"/>
                    <a:pt x="983" y="1842"/>
                    <a:pt x="1154" y="1624"/>
                  </a:cubicBezTo>
                  <a:cubicBezTo>
                    <a:pt x="1437" y="1240"/>
                    <a:pt x="1599" y="613"/>
                    <a:pt x="1478" y="168"/>
                  </a:cubicBezTo>
                  <a:cubicBezTo>
                    <a:pt x="1457" y="56"/>
                    <a:pt x="1366" y="1"/>
                    <a:pt x="1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6411825" y="2836625"/>
              <a:ext cx="48650" cy="109275"/>
            </a:xfrm>
            <a:custGeom>
              <a:avLst/>
              <a:gdLst/>
              <a:ahLst/>
              <a:cxnLst/>
              <a:rect l="l" t="t" r="r" b="b"/>
              <a:pathLst>
                <a:path w="1946" h="4371" extrusionOk="0">
                  <a:moveTo>
                    <a:pt x="365" y="0"/>
                  </a:moveTo>
                  <a:cubicBezTo>
                    <a:pt x="190" y="0"/>
                    <a:pt x="1" y="122"/>
                    <a:pt x="1" y="329"/>
                  </a:cubicBezTo>
                  <a:cubicBezTo>
                    <a:pt x="61" y="1725"/>
                    <a:pt x="587" y="3242"/>
                    <a:pt x="1498" y="4294"/>
                  </a:cubicBezTo>
                  <a:cubicBezTo>
                    <a:pt x="1540" y="4348"/>
                    <a:pt x="1594" y="4370"/>
                    <a:pt x="1648" y="4370"/>
                  </a:cubicBezTo>
                  <a:cubicBezTo>
                    <a:pt x="1798" y="4370"/>
                    <a:pt x="1946" y="4195"/>
                    <a:pt x="1842" y="4031"/>
                  </a:cubicBezTo>
                  <a:lnTo>
                    <a:pt x="1842" y="4031"/>
                  </a:lnTo>
                  <a:lnTo>
                    <a:pt x="1842" y="4052"/>
                  </a:lnTo>
                  <a:cubicBezTo>
                    <a:pt x="1093" y="2858"/>
                    <a:pt x="850" y="1604"/>
                    <a:pt x="648" y="228"/>
                  </a:cubicBezTo>
                  <a:cubicBezTo>
                    <a:pt x="622" y="71"/>
                    <a:pt x="498" y="0"/>
                    <a:pt x="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6383000" y="2862425"/>
              <a:ext cx="57675" cy="55200"/>
            </a:xfrm>
            <a:custGeom>
              <a:avLst/>
              <a:gdLst/>
              <a:ahLst/>
              <a:cxnLst/>
              <a:rect l="l" t="t" r="r" b="b"/>
              <a:pathLst>
                <a:path w="2307" h="2208" extrusionOk="0">
                  <a:moveTo>
                    <a:pt x="428" y="0"/>
                  </a:moveTo>
                  <a:cubicBezTo>
                    <a:pt x="295" y="0"/>
                    <a:pt x="157" y="87"/>
                    <a:pt x="122" y="228"/>
                  </a:cubicBezTo>
                  <a:cubicBezTo>
                    <a:pt x="1" y="734"/>
                    <a:pt x="466" y="1219"/>
                    <a:pt x="830" y="1502"/>
                  </a:cubicBezTo>
                  <a:cubicBezTo>
                    <a:pt x="1053" y="1684"/>
                    <a:pt x="1295" y="1846"/>
                    <a:pt x="1558" y="1968"/>
                  </a:cubicBezTo>
                  <a:cubicBezTo>
                    <a:pt x="1717" y="2063"/>
                    <a:pt x="1888" y="2207"/>
                    <a:pt x="2071" y="2207"/>
                  </a:cubicBezTo>
                  <a:cubicBezTo>
                    <a:pt x="2122" y="2207"/>
                    <a:pt x="2173" y="2196"/>
                    <a:pt x="2226" y="2170"/>
                  </a:cubicBezTo>
                  <a:cubicBezTo>
                    <a:pt x="2266" y="2150"/>
                    <a:pt x="2287" y="2109"/>
                    <a:pt x="2287" y="2049"/>
                  </a:cubicBezTo>
                  <a:cubicBezTo>
                    <a:pt x="2307" y="1866"/>
                    <a:pt x="2165" y="1806"/>
                    <a:pt x="2044" y="1705"/>
                  </a:cubicBezTo>
                  <a:cubicBezTo>
                    <a:pt x="1821" y="1543"/>
                    <a:pt x="1619" y="1381"/>
                    <a:pt x="1396" y="1219"/>
                  </a:cubicBezTo>
                  <a:cubicBezTo>
                    <a:pt x="1235" y="1077"/>
                    <a:pt x="1053" y="936"/>
                    <a:pt x="931" y="754"/>
                  </a:cubicBezTo>
                  <a:cubicBezTo>
                    <a:pt x="790" y="572"/>
                    <a:pt x="769" y="349"/>
                    <a:pt x="668" y="147"/>
                  </a:cubicBezTo>
                  <a:cubicBezTo>
                    <a:pt x="617" y="45"/>
                    <a:pt x="52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6365300" y="2771975"/>
              <a:ext cx="32300" cy="49275"/>
            </a:xfrm>
            <a:custGeom>
              <a:avLst/>
              <a:gdLst/>
              <a:ahLst/>
              <a:cxnLst/>
              <a:rect l="l" t="t" r="r" b="b"/>
              <a:pathLst>
                <a:path w="1292" h="1971" extrusionOk="0">
                  <a:moveTo>
                    <a:pt x="972" y="1"/>
                  </a:moveTo>
                  <a:cubicBezTo>
                    <a:pt x="874" y="1"/>
                    <a:pt x="785" y="56"/>
                    <a:pt x="769" y="184"/>
                  </a:cubicBezTo>
                  <a:cubicBezTo>
                    <a:pt x="729" y="488"/>
                    <a:pt x="668" y="771"/>
                    <a:pt x="567" y="1054"/>
                  </a:cubicBezTo>
                  <a:cubicBezTo>
                    <a:pt x="466" y="1358"/>
                    <a:pt x="324" y="1499"/>
                    <a:pt x="102" y="1701"/>
                  </a:cubicBezTo>
                  <a:cubicBezTo>
                    <a:pt x="1" y="1762"/>
                    <a:pt x="41" y="1944"/>
                    <a:pt x="162" y="1964"/>
                  </a:cubicBezTo>
                  <a:cubicBezTo>
                    <a:pt x="190" y="1968"/>
                    <a:pt x="217" y="1970"/>
                    <a:pt x="243" y="1970"/>
                  </a:cubicBezTo>
                  <a:cubicBezTo>
                    <a:pt x="894" y="1970"/>
                    <a:pt x="1177" y="812"/>
                    <a:pt x="1255" y="326"/>
                  </a:cubicBezTo>
                  <a:cubicBezTo>
                    <a:pt x="1291" y="130"/>
                    <a:pt x="1121"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6296525" y="2749875"/>
              <a:ext cx="33000" cy="61100"/>
            </a:xfrm>
            <a:custGeom>
              <a:avLst/>
              <a:gdLst/>
              <a:ahLst/>
              <a:cxnLst/>
              <a:rect l="l" t="t" r="r" b="b"/>
              <a:pathLst>
                <a:path w="1320" h="2444" extrusionOk="0">
                  <a:moveTo>
                    <a:pt x="1006" y="1"/>
                  </a:moveTo>
                  <a:cubicBezTo>
                    <a:pt x="906" y="1"/>
                    <a:pt x="814" y="60"/>
                    <a:pt x="789" y="198"/>
                  </a:cubicBezTo>
                  <a:cubicBezTo>
                    <a:pt x="708" y="603"/>
                    <a:pt x="607" y="1008"/>
                    <a:pt x="466" y="1392"/>
                  </a:cubicBezTo>
                  <a:cubicBezTo>
                    <a:pt x="344" y="1695"/>
                    <a:pt x="20" y="1999"/>
                    <a:pt x="0" y="2322"/>
                  </a:cubicBezTo>
                  <a:cubicBezTo>
                    <a:pt x="0" y="2383"/>
                    <a:pt x="61" y="2444"/>
                    <a:pt x="122" y="2444"/>
                  </a:cubicBezTo>
                  <a:cubicBezTo>
                    <a:pt x="486" y="2444"/>
                    <a:pt x="708" y="1958"/>
                    <a:pt x="850" y="1695"/>
                  </a:cubicBezTo>
                  <a:cubicBezTo>
                    <a:pt x="1072" y="1270"/>
                    <a:pt x="1234" y="805"/>
                    <a:pt x="1295" y="340"/>
                  </a:cubicBezTo>
                  <a:cubicBezTo>
                    <a:pt x="1319" y="134"/>
                    <a:pt x="115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6183750" y="2651850"/>
              <a:ext cx="77625" cy="53950"/>
            </a:xfrm>
            <a:custGeom>
              <a:avLst/>
              <a:gdLst/>
              <a:ahLst/>
              <a:cxnLst/>
              <a:rect l="l" t="t" r="r" b="b"/>
              <a:pathLst>
                <a:path w="3105" h="2158" extrusionOk="0">
                  <a:moveTo>
                    <a:pt x="336" y="1"/>
                  </a:moveTo>
                  <a:cubicBezTo>
                    <a:pt x="162" y="1"/>
                    <a:pt x="0" y="190"/>
                    <a:pt x="121" y="357"/>
                  </a:cubicBezTo>
                  <a:cubicBezTo>
                    <a:pt x="688" y="1247"/>
                    <a:pt x="1800" y="1692"/>
                    <a:pt x="2711" y="2137"/>
                  </a:cubicBezTo>
                  <a:cubicBezTo>
                    <a:pt x="2742" y="2151"/>
                    <a:pt x="2772" y="2157"/>
                    <a:pt x="2801" y="2157"/>
                  </a:cubicBezTo>
                  <a:cubicBezTo>
                    <a:pt x="2981" y="2157"/>
                    <a:pt x="3105" y="1918"/>
                    <a:pt x="2913" y="1813"/>
                  </a:cubicBezTo>
                  <a:cubicBezTo>
                    <a:pt x="2043" y="1307"/>
                    <a:pt x="1214" y="802"/>
                    <a:pt x="506" y="73"/>
                  </a:cubicBezTo>
                  <a:cubicBezTo>
                    <a:pt x="455" y="22"/>
                    <a:pt x="395"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6264750" y="2612775"/>
              <a:ext cx="37850" cy="60150"/>
            </a:xfrm>
            <a:custGeom>
              <a:avLst/>
              <a:gdLst/>
              <a:ahLst/>
              <a:cxnLst/>
              <a:rect l="l" t="t" r="r" b="b"/>
              <a:pathLst>
                <a:path w="1514" h="2406" extrusionOk="0">
                  <a:moveTo>
                    <a:pt x="357" y="0"/>
                  </a:moveTo>
                  <a:cubicBezTo>
                    <a:pt x="183" y="0"/>
                    <a:pt x="1" y="151"/>
                    <a:pt x="37" y="382"/>
                  </a:cubicBezTo>
                  <a:cubicBezTo>
                    <a:pt x="138" y="1029"/>
                    <a:pt x="442" y="2324"/>
                    <a:pt x="1271" y="2405"/>
                  </a:cubicBezTo>
                  <a:cubicBezTo>
                    <a:pt x="1352" y="2405"/>
                    <a:pt x="1413" y="2344"/>
                    <a:pt x="1474" y="2284"/>
                  </a:cubicBezTo>
                  <a:cubicBezTo>
                    <a:pt x="1494" y="2243"/>
                    <a:pt x="1514" y="2183"/>
                    <a:pt x="1494" y="2122"/>
                  </a:cubicBezTo>
                  <a:cubicBezTo>
                    <a:pt x="1453" y="1980"/>
                    <a:pt x="1332" y="1960"/>
                    <a:pt x="1231" y="1859"/>
                  </a:cubicBezTo>
                  <a:cubicBezTo>
                    <a:pt x="1089" y="1737"/>
                    <a:pt x="1008" y="1555"/>
                    <a:pt x="948" y="1373"/>
                  </a:cubicBezTo>
                  <a:cubicBezTo>
                    <a:pt x="786" y="1009"/>
                    <a:pt x="725" y="605"/>
                    <a:pt x="624" y="220"/>
                  </a:cubicBezTo>
                  <a:cubicBezTo>
                    <a:pt x="584" y="67"/>
                    <a:pt x="472"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6380050" y="2564125"/>
              <a:ext cx="42825" cy="61800"/>
            </a:xfrm>
            <a:custGeom>
              <a:avLst/>
              <a:gdLst/>
              <a:ahLst/>
              <a:cxnLst/>
              <a:rect l="l" t="t" r="r" b="b"/>
              <a:pathLst>
                <a:path w="1713" h="2472" extrusionOk="0">
                  <a:moveTo>
                    <a:pt x="321" y="0"/>
                  </a:moveTo>
                  <a:cubicBezTo>
                    <a:pt x="171" y="0"/>
                    <a:pt x="1" y="130"/>
                    <a:pt x="38" y="325"/>
                  </a:cubicBezTo>
                  <a:cubicBezTo>
                    <a:pt x="179" y="1094"/>
                    <a:pt x="645" y="2288"/>
                    <a:pt x="1535" y="2470"/>
                  </a:cubicBezTo>
                  <a:cubicBezTo>
                    <a:pt x="1544" y="2471"/>
                    <a:pt x="1552" y="2472"/>
                    <a:pt x="1561" y="2472"/>
                  </a:cubicBezTo>
                  <a:cubicBezTo>
                    <a:pt x="1664" y="2472"/>
                    <a:pt x="1712" y="2361"/>
                    <a:pt x="1656" y="2267"/>
                  </a:cubicBezTo>
                  <a:cubicBezTo>
                    <a:pt x="1413" y="1964"/>
                    <a:pt x="1110" y="1762"/>
                    <a:pt x="908" y="1418"/>
                  </a:cubicBezTo>
                  <a:cubicBezTo>
                    <a:pt x="705" y="1033"/>
                    <a:pt x="604" y="608"/>
                    <a:pt x="523" y="184"/>
                  </a:cubicBezTo>
                  <a:cubicBezTo>
                    <a:pt x="507" y="56"/>
                    <a:pt x="418"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6279975" y="2892275"/>
              <a:ext cx="49750" cy="33325"/>
            </a:xfrm>
            <a:custGeom>
              <a:avLst/>
              <a:gdLst/>
              <a:ahLst/>
              <a:cxnLst/>
              <a:rect l="l" t="t" r="r" b="b"/>
              <a:pathLst>
                <a:path w="1990" h="1333" extrusionOk="0">
                  <a:moveTo>
                    <a:pt x="1563" y="0"/>
                  </a:moveTo>
                  <a:cubicBezTo>
                    <a:pt x="1458" y="0"/>
                    <a:pt x="1358" y="49"/>
                    <a:pt x="1310" y="167"/>
                  </a:cubicBezTo>
                  <a:cubicBezTo>
                    <a:pt x="1229" y="369"/>
                    <a:pt x="1128" y="571"/>
                    <a:pt x="925" y="713"/>
                  </a:cubicBezTo>
                  <a:cubicBezTo>
                    <a:pt x="861" y="758"/>
                    <a:pt x="798" y="774"/>
                    <a:pt x="736" y="774"/>
                  </a:cubicBezTo>
                  <a:cubicBezTo>
                    <a:pt x="603" y="774"/>
                    <a:pt x="470" y="700"/>
                    <a:pt x="318" y="672"/>
                  </a:cubicBezTo>
                  <a:cubicBezTo>
                    <a:pt x="309" y="671"/>
                    <a:pt x="300" y="671"/>
                    <a:pt x="291" y="671"/>
                  </a:cubicBezTo>
                  <a:cubicBezTo>
                    <a:pt x="139" y="671"/>
                    <a:pt x="0" y="824"/>
                    <a:pt x="96" y="996"/>
                  </a:cubicBezTo>
                  <a:cubicBezTo>
                    <a:pt x="225" y="1225"/>
                    <a:pt x="506" y="1333"/>
                    <a:pt x="781" y="1333"/>
                  </a:cubicBezTo>
                  <a:cubicBezTo>
                    <a:pt x="895" y="1333"/>
                    <a:pt x="1007" y="1315"/>
                    <a:pt x="1107" y="1279"/>
                  </a:cubicBezTo>
                  <a:cubicBezTo>
                    <a:pt x="1512" y="1138"/>
                    <a:pt x="1755" y="794"/>
                    <a:pt x="1896" y="409"/>
                  </a:cubicBezTo>
                  <a:cubicBezTo>
                    <a:pt x="1990" y="183"/>
                    <a:pt x="1767" y="0"/>
                    <a:pt x="1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6183950" y="2864625"/>
              <a:ext cx="39250" cy="88600"/>
            </a:xfrm>
            <a:custGeom>
              <a:avLst/>
              <a:gdLst/>
              <a:ahLst/>
              <a:cxnLst/>
              <a:rect l="l" t="t" r="r" b="b"/>
              <a:pathLst>
                <a:path w="1570" h="3544" extrusionOk="0">
                  <a:moveTo>
                    <a:pt x="1202" y="1"/>
                  </a:moveTo>
                  <a:cubicBezTo>
                    <a:pt x="1104" y="1"/>
                    <a:pt x="1004" y="57"/>
                    <a:pt x="983" y="160"/>
                  </a:cubicBezTo>
                  <a:cubicBezTo>
                    <a:pt x="842" y="646"/>
                    <a:pt x="882" y="1172"/>
                    <a:pt x="801" y="1657"/>
                  </a:cubicBezTo>
                  <a:cubicBezTo>
                    <a:pt x="720" y="2304"/>
                    <a:pt x="477" y="2770"/>
                    <a:pt x="93" y="3275"/>
                  </a:cubicBezTo>
                  <a:cubicBezTo>
                    <a:pt x="1" y="3368"/>
                    <a:pt x="60" y="3544"/>
                    <a:pt x="194" y="3544"/>
                  </a:cubicBezTo>
                  <a:cubicBezTo>
                    <a:pt x="207" y="3544"/>
                    <a:pt x="220" y="3542"/>
                    <a:pt x="235" y="3538"/>
                  </a:cubicBezTo>
                  <a:cubicBezTo>
                    <a:pt x="1287" y="3195"/>
                    <a:pt x="1570" y="1070"/>
                    <a:pt x="1408" y="160"/>
                  </a:cubicBezTo>
                  <a:cubicBezTo>
                    <a:pt x="1388" y="51"/>
                    <a:pt x="1296"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6153175" y="3008850"/>
              <a:ext cx="139625" cy="46300"/>
            </a:xfrm>
            <a:custGeom>
              <a:avLst/>
              <a:gdLst/>
              <a:ahLst/>
              <a:cxnLst/>
              <a:rect l="l" t="t" r="r" b="b"/>
              <a:pathLst>
                <a:path w="5585" h="1852" extrusionOk="0">
                  <a:moveTo>
                    <a:pt x="494" y="0"/>
                  </a:moveTo>
                  <a:cubicBezTo>
                    <a:pt x="234" y="0"/>
                    <a:pt x="1" y="384"/>
                    <a:pt x="252" y="602"/>
                  </a:cubicBezTo>
                  <a:cubicBezTo>
                    <a:pt x="1017" y="1276"/>
                    <a:pt x="2382" y="1851"/>
                    <a:pt x="3620" y="1851"/>
                  </a:cubicBezTo>
                  <a:cubicBezTo>
                    <a:pt x="4312" y="1851"/>
                    <a:pt x="4965" y="1671"/>
                    <a:pt x="5451" y="1229"/>
                  </a:cubicBezTo>
                  <a:cubicBezTo>
                    <a:pt x="5584" y="1096"/>
                    <a:pt x="5457" y="894"/>
                    <a:pt x="5307" y="894"/>
                  </a:cubicBezTo>
                  <a:cubicBezTo>
                    <a:pt x="5274" y="894"/>
                    <a:pt x="5241" y="904"/>
                    <a:pt x="5208" y="925"/>
                  </a:cubicBezTo>
                  <a:cubicBezTo>
                    <a:pt x="4879" y="1152"/>
                    <a:pt x="4429" y="1226"/>
                    <a:pt x="3971" y="1226"/>
                  </a:cubicBezTo>
                  <a:cubicBezTo>
                    <a:pt x="3528" y="1226"/>
                    <a:pt x="3078" y="1157"/>
                    <a:pt x="2720" y="1087"/>
                  </a:cubicBezTo>
                  <a:cubicBezTo>
                    <a:pt x="1931" y="925"/>
                    <a:pt x="1284" y="521"/>
                    <a:pt x="656" y="55"/>
                  </a:cubicBezTo>
                  <a:cubicBezTo>
                    <a:pt x="604" y="17"/>
                    <a:pt x="54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6309450" y="2952450"/>
              <a:ext cx="108300" cy="76975"/>
            </a:xfrm>
            <a:custGeom>
              <a:avLst/>
              <a:gdLst/>
              <a:ahLst/>
              <a:cxnLst/>
              <a:rect l="l" t="t" r="r" b="b"/>
              <a:pathLst>
                <a:path w="4332" h="3079" extrusionOk="0">
                  <a:moveTo>
                    <a:pt x="569" y="1"/>
                  </a:moveTo>
                  <a:cubicBezTo>
                    <a:pt x="291" y="1"/>
                    <a:pt x="0" y="220"/>
                    <a:pt x="110" y="551"/>
                  </a:cubicBezTo>
                  <a:cubicBezTo>
                    <a:pt x="373" y="1462"/>
                    <a:pt x="1081" y="2291"/>
                    <a:pt x="1951" y="2655"/>
                  </a:cubicBezTo>
                  <a:cubicBezTo>
                    <a:pt x="2308" y="2792"/>
                    <a:pt x="2980" y="3078"/>
                    <a:pt x="3521" y="3078"/>
                  </a:cubicBezTo>
                  <a:cubicBezTo>
                    <a:pt x="3779" y="3078"/>
                    <a:pt x="4006" y="3014"/>
                    <a:pt x="4156" y="2837"/>
                  </a:cubicBezTo>
                  <a:cubicBezTo>
                    <a:pt x="4331" y="2663"/>
                    <a:pt x="4170" y="2432"/>
                    <a:pt x="3942" y="2432"/>
                  </a:cubicBezTo>
                  <a:cubicBezTo>
                    <a:pt x="3933" y="2432"/>
                    <a:pt x="3923" y="2432"/>
                    <a:pt x="3914" y="2433"/>
                  </a:cubicBezTo>
                  <a:cubicBezTo>
                    <a:pt x="3836" y="2443"/>
                    <a:pt x="3758" y="2448"/>
                    <a:pt x="3680" y="2448"/>
                  </a:cubicBezTo>
                  <a:cubicBezTo>
                    <a:pt x="2522" y="2448"/>
                    <a:pt x="1245" y="1370"/>
                    <a:pt x="980" y="309"/>
                  </a:cubicBezTo>
                  <a:cubicBezTo>
                    <a:pt x="924" y="94"/>
                    <a:pt x="749" y="1"/>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6342925" y="2958525"/>
              <a:ext cx="21900" cy="47700"/>
            </a:xfrm>
            <a:custGeom>
              <a:avLst/>
              <a:gdLst/>
              <a:ahLst/>
              <a:cxnLst/>
              <a:rect l="l" t="t" r="r" b="b"/>
              <a:pathLst>
                <a:path w="876" h="1908" extrusionOk="0">
                  <a:moveTo>
                    <a:pt x="601" y="1"/>
                  </a:moveTo>
                  <a:cubicBezTo>
                    <a:pt x="480" y="1"/>
                    <a:pt x="352" y="98"/>
                    <a:pt x="329" y="248"/>
                  </a:cubicBezTo>
                  <a:cubicBezTo>
                    <a:pt x="289" y="470"/>
                    <a:pt x="329" y="713"/>
                    <a:pt x="309" y="936"/>
                  </a:cubicBezTo>
                  <a:cubicBezTo>
                    <a:pt x="268" y="1199"/>
                    <a:pt x="167" y="1401"/>
                    <a:pt x="66" y="1644"/>
                  </a:cubicBezTo>
                  <a:cubicBezTo>
                    <a:pt x="0" y="1776"/>
                    <a:pt x="96" y="1908"/>
                    <a:pt x="221" y="1908"/>
                  </a:cubicBezTo>
                  <a:cubicBezTo>
                    <a:pt x="249" y="1908"/>
                    <a:pt x="279" y="1901"/>
                    <a:pt x="309" y="1886"/>
                  </a:cubicBezTo>
                  <a:cubicBezTo>
                    <a:pt x="572" y="1765"/>
                    <a:pt x="673" y="1421"/>
                    <a:pt x="734" y="1158"/>
                  </a:cubicBezTo>
                  <a:cubicBezTo>
                    <a:pt x="815" y="855"/>
                    <a:pt x="875" y="491"/>
                    <a:pt x="815" y="187"/>
                  </a:cubicBezTo>
                  <a:cubicBezTo>
                    <a:pt x="780" y="56"/>
                    <a:pt x="692"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6651550" y="2732400"/>
              <a:ext cx="78825" cy="98625"/>
            </a:xfrm>
            <a:custGeom>
              <a:avLst/>
              <a:gdLst/>
              <a:ahLst/>
              <a:cxnLst/>
              <a:rect l="l" t="t" r="r" b="b"/>
              <a:pathLst>
                <a:path w="3153" h="3945" extrusionOk="0">
                  <a:moveTo>
                    <a:pt x="2685" y="1"/>
                  </a:moveTo>
                  <a:cubicBezTo>
                    <a:pt x="2525" y="1"/>
                    <a:pt x="2360" y="83"/>
                    <a:pt x="2287" y="270"/>
                  </a:cubicBezTo>
                  <a:cubicBezTo>
                    <a:pt x="1821" y="1423"/>
                    <a:pt x="1336" y="2880"/>
                    <a:pt x="183" y="3507"/>
                  </a:cubicBezTo>
                  <a:cubicBezTo>
                    <a:pt x="1" y="3588"/>
                    <a:pt x="61" y="3851"/>
                    <a:pt x="244" y="3912"/>
                  </a:cubicBezTo>
                  <a:cubicBezTo>
                    <a:pt x="315" y="3934"/>
                    <a:pt x="386" y="3944"/>
                    <a:pt x="456" y="3944"/>
                  </a:cubicBezTo>
                  <a:cubicBezTo>
                    <a:pt x="1021" y="3944"/>
                    <a:pt x="1533" y="3276"/>
                    <a:pt x="1821" y="2880"/>
                  </a:cubicBezTo>
                  <a:cubicBezTo>
                    <a:pt x="2347" y="2172"/>
                    <a:pt x="2772" y="1302"/>
                    <a:pt x="3056" y="472"/>
                  </a:cubicBezTo>
                  <a:cubicBezTo>
                    <a:pt x="3152" y="182"/>
                    <a:pt x="2924" y="1"/>
                    <a:pt x="2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6699100" y="2731375"/>
              <a:ext cx="60625" cy="52625"/>
            </a:xfrm>
            <a:custGeom>
              <a:avLst/>
              <a:gdLst/>
              <a:ahLst/>
              <a:cxnLst/>
              <a:rect l="l" t="t" r="r" b="b"/>
              <a:pathLst>
                <a:path w="2425" h="2105" extrusionOk="0">
                  <a:moveTo>
                    <a:pt x="2099" y="0"/>
                  </a:moveTo>
                  <a:cubicBezTo>
                    <a:pt x="2031" y="0"/>
                    <a:pt x="1960" y="22"/>
                    <a:pt x="1902" y="68"/>
                  </a:cubicBezTo>
                  <a:cubicBezTo>
                    <a:pt x="1578" y="311"/>
                    <a:pt x="1376" y="756"/>
                    <a:pt x="1113" y="1060"/>
                  </a:cubicBezTo>
                  <a:cubicBezTo>
                    <a:pt x="971" y="1242"/>
                    <a:pt x="810" y="1404"/>
                    <a:pt x="628" y="1525"/>
                  </a:cubicBezTo>
                  <a:cubicBezTo>
                    <a:pt x="445" y="1626"/>
                    <a:pt x="263" y="1545"/>
                    <a:pt x="102" y="1626"/>
                  </a:cubicBezTo>
                  <a:cubicBezTo>
                    <a:pt x="21" y="1667"/>
                    <a:pt x="0" y="1748"/>
                    <a:pt x="21" y="1808"/>
                  </a:cubicBezTo>
                  <a:cubicBezTo>
                    <a:pt x="57" y="2027"/>
                    <a:pt x="202" y="2104"/>
                    <a:pt x="383" y="2104"/>
                  </a:cubicBezTo>
                  <a:cubicBezTo>
                    <a:pt x="704" y="2104"/>
                    <a:pt x="1140" y="1864"/>
                    <a:pt x="1295" y="1748"/>
                  </a:cubicBezTo>
                  <a:cubicBezTo>
                    <a:pt x="1700" y="1404"/>
                    <a:pt x="2205" y="857"/>
                    <a:pt x="2367" y="331"/>
                  </a:cubicBezTo>
                  <a:cubicBezTo>
                    <a:pt x="2425" y="130"/>
                    <a:pt x="2268" y="0"/>
                    <a:pt x="2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6727425" y="2803950"/>
              <a:ext cx="83400" cy="105150"/>
            </a:xfrm>
            <a:custGeom>
              <a:avLst/>
              <a:gdLst/>
              <a:ahLst/>
              <a:cxnLst/>
              <a:rect l="l" t="t" r="r" b="b"/>
              <a:pathLst>
                <a:path w="3336" h="4206" extrusionOk="0">
                  <a:moveTo>
                    <a:pt x="2919" y="1"/>
                  </a:moveTo>
                  <a:cubicBezTo>
                    <a:pt x="2749" y="1"/>
                    <a:pt x="2576" y="107"/>
                    <a:pt x="2549" y="342"/>
                  </a:cubicBezTo>
                  <a:cubicBezTo>
                    <a:pt x="2387" y="1677"/>
                    <a:pt x="1639" y="3416"/>
                    <a:pt x="243" y="3781"/>
                  </a:cubicBezTo>
                  <a:cubicBezTo>
                    <a:pt x="0" y="3841"/>
                    <a:pt x="81" y="4165"/>
                    <a:pt x="304" y="4205"/>
                  </a:cubicBezTo>
                  <a:lnTo>
                    <a:pt x="304" y="4185"/>
                  </a:lnTo>
                  <a:cubicBezTo>
                    <a:pt x="363" y="4191"/>
                    <a:pt x="421" y="4194"/>
                    <a:pt x="478" y="4194"/>
                  </a:cubicBezTo>
                  <a:cubicBezTo>
                    <a:pt x="2137" y="4194"/>
                    <a:pt x="2905" y="1694"/>
                    <a:pt x="3257" y="443"/>
                  </a:cubicBezTo>
                  <a:cubicBezTo>
                    <a:pt x="3336" y="163"/>
                    <a:pt x="3129" y="1"/>
                    <a:pt x="2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6761300" y="2793375"/>
              <a:ext cx="23800" cy="71725"/>
            </a:xfrm>
            <a:custGeom>
              <a:avLst/>
              <a:gdLst/>
              <a:ahLst/>
              <a:cxnLst/>
              <a:rect l="l" t="t" r="r" b="b"/>
              <a:pathLst>
                <a:path w="952" h="2869" extrusionOk="0">
                  <a:moveTo>
                    <a:pt x="430" y="0"/>
                  </a:moveTo>
                  <a:cubicBezTo>
                    <a:pt x="340" y="0"/>
                    <a:pt x="256" y="46"/>
                    <a:pt x="203" y="158"/>
                  </a:cubicBezTo>
                  <a:cubicBezTo>
                    <a:pt x="1" y="643"/>
                    <a:pt x="21" y="1250"/>
                    <a:pt x="102" y="1736"/>
                  </a:cubicBezTo>
                  <a:cubicBezTo>
                    <a:pt x="163" y="2100"/>
                    <a:pt x="284" y="2808"/>
                    <a:pt x="749" y="2868"/>
                  </a:cubicBezTo>
                  <a:cubicBezTo>
                    <a:pt x="850" y="2868"/>
                    <a:pt x="911" y="2767"/>
                    <a:pt x="931" y="2686"/>
                  </a:cubicBezTo>
                  <a:cubicBezTo>
                    <a:pt x="952" y="2525"/>
                    <a:pt x="871" y="2423"/>
                    <a:pt x="810" y="2282"/>
                  </a:cubicBezTo>
                  <a:cubicBezTo>
                    <a:pt x="729" y="2079"/>
                    <a:pt x="689" y="1877"/>
                    <a:pt x="689" y="1655"/>
                  </a:cubicBezTo>
                  <a:cubicBezTo>
                    <a:pt x="648" y="1230"/>
                    <a:pt x="729" y="825"/>
                    <a:pt x="790" y="400"/>
                  </a:cubicBezTo>
                  <a:cubicBezTo>
                    <a:pt x="817" y="196"/>
                    <a:pt x="614"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a:off x="6583775" y="2928675"/>
              <a:ext cx="37075" cy="99275"/>
            </a:xfrm>
            <a:custGeom>
              <a:avLst/>
              <a:gdLst/>
              <a:ahLst/>
              <a:cxnLst/>
              <a:rect l="l" t="t" r="r" b="b"/>
              <a:pathLst>
                <a:path w="1483" h="3971" extrusionOk="0">
                  <a:moveTo>
                    <a:pt x="1072" y="1"/>
                  </a:moveTo>
                  <a:cubicBezTo>
                    <a:pt x="939" y="1"/>
                    <a:pt x="805" y="69"/>
                    <a:pt x="749" y="228"/>
                  </a:cubicBezTo>
                  <a:cubicBezTo>
                    <a:pt x="406" y="1199"/>
                    <a:pt x="1" y="2999"/>
                    <a:pt x="689" y="3890"/>
                  </a:cubicBezTo>
                  <a:cubicBezTo>
                    <a:pt x="719" y="3940"/>
                    <a:pt x="785" y="3971"/>
                    <a:pt x="846" y="3971"/>
                  </a:cubicBezTo>
                  <a:cubicBezTo>
                    <a:pt x="906" y="3971"/>
                    <a:pt x="962" y="3940"/>
                    <a:pt x="972" y="3869"/>
                  </a:cubicBezTo>
                  <a:cubicBezTo>
                    <a:pt x="1053" y="3404"/>
                    <a:pt x="932" y="2939"/>
                    <a:pt x="952" y="2474"/>
                  </a:cubicBezTo>
                  <a:cubicBezTo>
                    <a:pt x="952" y="1745"/>
                    <a:pt x="1174" y="1078"/>
                    <a:pt x="1397" y="410"/>
                  </a:cubicBezTo>
                  <a:cubicBezTo>
                    <a:pt x="1483" y="164"/>
                    <a:pt x="1278"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p:cNvSpPr/>
            <p:nvPr/>
          </p:nvSpPr>
          <p:spPr>
            <a:xfrm>
              <a:off x="6592900" y="2940075"/>
              <a:ext cx="45300" cy="50450"/>
            </a:xfrm>
            <a:custGeom>
              <a:avLst/>
              <a:gdLst/>
              <a:ahLst/>
              <a:cxnLst/>
              <a:rect l="l" t="t" r="r" b="b"/>
              <a:pathLst>
                <a:path w="1812" h="2018" extrusionOk="0">
                  <a:moveTo>
                    <a:pt x="1476" y="1"/>
                  </a:moveTo>
                  <a:cubicBezTo>
                    <a:pt x="1322" y="1"/>
                    <a:pt x="1159" y="87"/>
                    <a:pt x="1093" y="257"/>
                  </a:cubicBezTo>
                  <a:cubicBezTo>
                    <a:pt x="910" y="763"/>
                    <a:pt x="870" y="1350"/>
                    <a:pt x="243" y="1552"/>
                  </a:cubicBezTo>
                  <a:cubicBezTo>
                    <a:pt x="41" y="1613"/>
                    <a:pt x="0" y="1957"/>
                    <a:pt x="243" y="1997"/>
                  </a:cubicBezTo>
                  <a:cubicBezTo>
                    <a:pt x="304" y="2011"/>
                    <a:pt x="365" y="2017"/>
                    <a:pt x="424" y="2017"/>
                  </a:cubicBezTo>
                  <a:cubicBezTo>
                    <a:pt x="1170" y="2017"/>
                    <a:pt x="1763" y="1013"/>
                    <a:pt x="1801" y="338"/>
                  </a:cubicBezTo>
                  <a:cubicBezTo>
                    <a:pt x="1811" y="112"/>
                    <a:pt x="1650" y="1"/>
                    <a:pt x="1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p:cNvSpPr/>
            <p:nvPr/>
          </p:nvSpPr>
          <p:spPr>
            <a:xfrm>
              <a:off x="6469475" y="2910900"/>
              <a:ext cx="55150" cy="51225"/>
            </a:xfrm>
            <a:custGeom>
              <a:avLst/>
              <a:gdLst/>
              <a:ahLst/>
              <a:cxnLst/>
              <a:rect l="l" t="t" r="r" b="b"/>
              <a:pathLst>
                <a:path w="2206" h="2049" extrusionOk="0">
                  <a:moveTo>
                    <a:pt x="507" y="1"/>
                  </a:moveTo>
                  <a:cubicBezTo>
                    <a:pt x="414" y="1"/>
                    <a:pt x="320" y="46"/>
                    <a:pt x="264" y="130"/>
                  </a:cubicBezTo>
                  <a:cubicBezTo>
                    <a:pt x="1" y="514"/>
                    <a:pt x="547" y="1182"/>
                    <a:pt x="790" y="1485"/>
                  </a:cubicBezTo>
                  <a:cubicBezTo>
                    <a:pt x="1011" y="1724"/>
                    <a:pt x="1434" y="2048"/>
                    <a:pt x="1815" y="2048"/>
                  </a:cubicBezTo>
                  <a:cubicBezTo>
                    <a:pt x="1887" y="2048"/>
                    <a:pt x="1957" y="2037"/>
                    <a:pt x="2024" y="2011"/>
                  </a:cubicBezTo>
                  <a:cubicBezTo>
                    <a:pt x="2145" y="1950"/>
                    <a:pt x="2206" y="1768"/>
                    <a:pt x="2064" y="1708"/>
                  </a:cubicBezTo>
                  <a:lnTo>
                    <a:pt x="2044" y="1687"/>
                  </a:lnTo>
                  <a:cubicBezTo>
                    <a:pt x="1923" y="1627"/>
                    <a:pt x="1761" y="1586"/>
                    <a:pt x="1640" y="1526"/>
                  </a:cubicBezTo>
                  <a:cubicBezTo>
                    <a:pt x="1457" y="1404"/>
                    <a:pt x="1296" y="1222"/>
                    <a:pt x="1195" y="1060"/>
                  </a:cubicBezTo>
                  <a:cubicBezTo>
                    <a:pt x="1053" y="899"/>
                    <a:pt x="972" y="696"/>
                    <a:pt x="891" y="494"/>
                  </a:cubicBezTo>
                  <a:cubicBezTo>
                    <a:pt x="830" y="312"/>
                    <a:pt x="810" y="150"/>
                    <a:pt x="628" y="29"/>
                  </a:cubicBezTo>
                  <a:cubicBezTo>
                    <a:pt x="590" y="10"/>
                    <a:pt x="549"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a:off x="6584300" y="2851275"/>
              <a:ext cx="28225" cy="46225"/>
            </a:xfrm>
            <a:custGeom>
              <a:avLst/>
              <a:gdLst/>
              <a:ahLst/>
              <a:cxnLst/>
              <a:rect l="l" t="t" r="r" b="b"/>
              <a:pathLst>
                <a:path w="1129" h="1849" extrusionOk="0">
                  <a:moveTo>
                    <a:pt x="429" y="1"/>
                  </a:moveTo>
                  <a:cubicBezTo>
                    <a:pt x="346" y="1"/>
                    <a:pt x="257" y="42"/>
                    <a:pt x="202" y="107"/>
                  </a:cubicBezTo>
                  <a:cubicBezTo>
                    <a:pt x="0" y="391"/>
                    <a:pt x="162" y="896"/>
                    <a:pt x="263" y="1180"/>
                  </a:cubicBezTo>
                  <a:cubicBezTo>
                    <a:pt x="364" y="1483"/>
                    <a:pt x="546" y="1786"/>
                    <a:pt x="911" y="1847"/>
                  </a:cubicBezTo>
                  <a:cubicBezTo>
                    <a:pt x="917" y="1848"/>
                    <a:pt x="923" y="1848"/>
                    <a:pt x="928" y="1848"/>
                  </a:cubicBezTo>
                  <a:cubicBezTo>
                    <a:pt x="1059" y="1848"/>
                    <a:pt x="1129" y="1641"/>
                    <a:pt x="1032" y="1544"/>
                  </a:cubicBezTo>
                  <a:cubicBezTo>
                    <a:pt x="850" y="1362"/>
                    <a:pt x="769" y="1159"/>
                    <a:pt x="708" y="917"/>
                  </a:cubicBezTo>
                  <a:cubicBezTo>
                    <a:pt x="668" y="654"/>
                    <a:pt x="728" y="350"/>
                    <a:pt x="607" y="107"/>
                  </a:cubicBezTo>
                  <a:cubicBezTo>
                    <a:pt x="569" y="32"/>
                    <a:pt x="501"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p:nvPr/>
          </p:nvSpPr>
          <p:spPr>
            <a:xfrm>
              <a:off x="6562075" y="2758300"/>
              <a:ext cx="68275" cy="42925"/>
            </a:xfrm>
            <a:custGeom>
              <a:avLst/>
              <a:gdLst/>
              <a:ahLst/>
              <a:cxnLst/>
              <a:rect l="l" t="t" r="r" b="b"/>
              <a:pathLst>
                <a:path w="2731" h="1717" extrusionOk="0">
                  <a:moveTo>
                    <a:pt x="301" y="0"/>
                  </a:moveTo>
                  <a:cubicBezTo>
                    <a:pt x="152" y="0"/>
                    <a:pt x="1" y="98"/>
                    <a:pt x="19" y="246"/>
                  </a:cubicBezTo>
                  <a:cubicBezTo>
                    <a:pt x="60" y="751"/>
                    <a:pt x="687" y="1136"/>
                    <a:pt x="1091" y="1379"/>
                  </a:cubicBezTo>
                  <a:cubicBezTo>
                    <a:pt x="1389" y="1562"/>
                    <a:pt x="1785" y="1717"/>
                    <a:pt x="2155" y="1717"/>
                  </a:cubicBezTo>
                  <a:cubicBezTo>
                    <a:pt x="2314" y="1717"/>
                    <a:pt x="2469" y="1688"/>
                    <a:pt x="2609" y="1621"/>
                  </a:cubicBezTo>
                  <a:cubicBezTo>
                    <a:pt x="2730" y="1581"/>
                    <a:pt x="2730" y="1358"/>
                    <a:pt x="2609" y="1298"/>
                  </a:cubicBezTo>
                  <a:lnTo>
                    <a:pt x="2609" y="1318"/>
                  </a:lnTo>
                  <a:cubicBezTo>
                    <a:pt x="2224" y="1095"/>
                    <a:pt x="1800" y="1075"/>
                    <a:pt x="1415" y="832"/>
                  </a:cubicBezTo>
                  <a:cubicBezTo>
                    <a:pt x="1051" y="610"/>
                    <a:pt x="748" y="84"/>
                    <a:pt x="343" y="3"/>
                  </a:cubicBezTo>
                  <a:cubicBezTo>
                    <a:pt x="329" y="1"/>
                    <a:pt x="315"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Google Shape;928;p32"/>
          <p:cNvSpPr txBox="1"/>
          <p:nvPr/>
        </p:nvSpPr>
        <p:spPr>
          <a:xfrm>
            <a:off x="185650" y="667900"/>
            <a:ext cx="8680800" cy="3149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rgbClr val="FFFFFF"/>
              </a:buClr>
              <a:buSzPts val="1600"/>
              <a:buFont typeface="Alegreya"/>
              <a:buChar char="●"/>
            </a:pPr>
            <a:r>
              <a:rPr lang="en" sz="1600">
                <a:solidFill>
                  <a:srgbClr val="FFFFFF"/>
                </a:solidFill>
                <a:latin typeface="Alegreya"/>
                <a:ea typeface="Alegreya"/>
                <a:cs typeface="Alegreya"/>
                <a:sym typeface="Alegreya"/>
              </a:rPr>
              <a:t>Data came from the fish contaminants database by the Ontario Ministry of the Environment, Conservation and Parks (25 years: 4 datasets combined) and fishbase (R package: rfishbase, tables: “species”, “diet”, and “popchar”)</a:t>
            </a:r>
            <a:endParaRPr sz="1600">
              <a:solidFill>
                <a:srgbClr val="FFFFFF"/>
              </a:solidFill>
              <a:latin typeface="Alegreya"/>
              <a:ea typeface="Alegreya"/>
              <a:cs typeface="Alegreya"/>
              <a:sym typeface="Alegreya"/>
            </a:endParaRPr>
          </a:p>
          <a:p>
            <a:pPr marL="457200" lvl="0" indent="-330200" algn="l" rtl="0">
              <a:lnSpc>
                <a:spcPct val="115000"/>
              </a:lnSpc>
              <a:spcBef>
                <a:spcPts val="0"/>
              </a:spcBef>
              <a:spcAft>
                <a:spcPts val="0"/>
              </a:spcAft>
              <a:buClr>
                <a:srgbClr val="FFFFFF"/>
              </a:buClr>
              <a:buSzPts val="1600"/>
              <a:buFont typeface="Alegreya"/>
              <a:buChar char="●"/>
            </a:pPr>
            <a:r>
              <a:rPr lang="en" sz="1600">
                <a:solidFill>
                  <a:srgbClr val="FFFFFF"/>
                </a:solidFill>
                <a:latin typeface="Alegreya"/>
                <a:ea typeface="Alegreya"/>
                <a:cs typeface="Alegreya"/>
                <a:sym typeface="Alegreya"/>
              </a:rPr>
              <a:t>Additional Rstudio packages used: tidyverse, dplyr, ggplot2, lubridate, janitor, readxl, MuMIn, performance, margins, visreg</a:t>
            </a:r>
            <a:endParaRPr sz="1600">
              <a:solidFill>
                <a:srgbClr val="FFFFFF"/>
              </a:solidFill>
              <a:latin typeface="Alegreya"/>
              <a:ea typeface="Alegreya"/>
              <a:cs typeface="Alegreya"/>
              <a:sym typeface="Alegreya"/>
            </a:endParaRPr>
          </a:p>
          <a:p>
            <a:pPr marL="457200" lvl="0" indent="-330200" algn="l" rtl="0">
              <a:lnSpc>
                <a:spcPct val="115000"/>
              </a:lnSpc>
              <a:spcBef>
                <a:spcPts val="0"/>
              </a:spcBef>
              <a:spcAft>
                <a:spcPts val="0"/>
              </a:spcAft>
              <a:buClr>
                <a:srgbClr val="FFFFFF"/>
              </a:buClr>
              <a:buSzPts val="1600"/>
              <a:buFont typeface="Alegreya"/>
              <a:buChar char="●"/>
            </a:pPr>
            <a:r>
              <a:rPr lang="en" sz="1600">
                <a:solidFill>
                  <a:srgbClr val="FFFFFF"/>
                </a:solidFill>
                <a:latin typeface="Alegreya"/>
                <a:ea typeface="Alegreya"/>
                <a:cs typeface="Alegreya"/>
                <a:sym typeface="Alegreya"/>
              </a:rPr>
              <a:t>Lots of tidying!</a:t>
            </a:r>
            <a:endParaRPr sz="1600">
              <a:solidFill>
                <a:srgbClr val="FFFFFF"/>
              </a:solidFill>
              <a:latin typeface="Alegreya"/>
              <a:ea typeface="Alegreya"/>
              <a:cs typeface="Alegreya"/>
              <a:sym typeface="Alegreya"/>
            </a:endParaRPr>
          </a:p>
          <a:p>
            <a:pPr marL="914400" lvl="1" indent="-330200" algn="l" rtl="0">
              <a:lnSpc>
                <a:spcPct val="115000"/>
              </a:lnSpc>
              <a:spcBef>
                <a:spcPts val="0"/>
              </a:spcBef>
              <a:spcAft>
                <a:spcPts val="0"/>
              </a:spcAft>
              <a:buClr>
                <a:srgbClr val="FFFFFF"/>
              </a:buClr>
              <a:buSzPts val="1600"/>
              <a:buFont typeface="Alegreya"/>
              <a:buChar char="○"/>
            </a:pPr>
            <a:r>
              <a:rPr lang="en" sz="1600">
                <a:solidFill>
                  <a:srgbClr val="FFFFFF"/>
                </a:solidFill>
                <a:latin typeface="Alegreya"/>
                <a:ea typeface="Alegreya"/>
                <a:cs typeface="Alegreya"/>
                <a:sym typeface="Alegreya"/>
              </a:rPr>
              <a:t>dates, names, unnecessary columns, different units, non-fish species, non-mercury/PCB contaminants</a:t>
            </a:r>
            <a:endParaRPr sz="1600">
              <a:solidFill>
                <a:srgbClr val="FFFFFF"/>
              </a:solidFill>
              <a:latin typeface="Alegreya"/>
              <a:ea typeface="Alegreya"/>
              <a:cs typeface="Alegreya"/>
              <a:sym typeface="Alegreya"/>
            </a:endParaRPr>
          </a:p>
          <a:p>
            <a:pPr marL="457200" lvl="0" indent="-330200" algn="l" rtl="0">
              <a:lnSpc>
                <a:spcPct val="115000"/>
              </a:lnSpc>
              <a:spcBef>
                <a:spcPts val="0"/>
              </a:spcBef>
              <a:spcAft>
                <a:spcPts val="0"/>
              </a:spcAft>
              <a:buClr>
                <a:srgbClr val="FFFFFF"/>
              </a:buClr>
              <a:buSzPts val="1600"/>
              <a:buFont typeface="Alegreya"/>
              <a:buChar char="●"/>
            </a:pPr>
            <a:r>
              <a:rPr lang="en" sz="1600">
                <a:solidFill>
                  <a:srgbClr val="FFFFFF"/>
                </a:solidFill>
                <a:latin typeface="Alegreya"/>
                <a:ea typeface="Alegreya"/>
                <a:cs typeface="Alegreya"/>
                <a:sym typeface="Alegreya"/>
              </a:rPr>
              <a:t>Bringing in fishbase info: trophic level, lifespan, habitat</a:t>
            </a:r>
            <a:endParaRPr sz="1600">
              <a:solidFill>
                <a:srgbClr val="FFFFFF"/>
              </a:solidFill>
              <a:latin typeface="Alegreya"/>
              <a:ea typeface="Alegreya"/>
              <a:cs typeface="Alegreya"/>
              <a:sym typeface="Alegreya"/>
            </a:endParaRPr>
          </a:p>
          <a:p>
            <a:pPr marL="457200" lvl="0" indent="-330200" algn="l" rtl="0">
              <a:lnSpc>
                <a:spcPct val="115000"/>
              </a:lnSpc>
              <a:spcBef>
                <a:spcPts val="0"/>
              </a:spcBef>
              <a:spcAft>
                <a:spcPts val="0"/>
              </a:spcAft>
              <a:buClr>
                <a:schemeClr val="dk1"/>
              </a:buClr>
              <a:buSzPts val="1600"/>
              <a:buFont typeface="Alegreya"/>
              <a:buChar char="●"/>
            </a:pPr>
            <a:r>
              <a:rPr lang="en" sz="1600">
                <a:solidFill>
                  <a:schemeClr val="dk1"/>
                </a:solidFill>
                <a:latin typeface="Alegreya"/>
                <a:ea typeface="Alegreya"/>
                <a:cs typeface="Alegreya"/>
                <a:sym typeface="Alegreya"/>
              </a:rPr>
              <a:t>Manually changed “wild caught data” fish names to match fishbase where possible </a:t>
            </a:r>
            <a:endParaRPr sz="1600">
              <a:solidFill>
                <a:schemeClr val="dk1"/>
              </a:solidFill>
              <a:latin typeface="Alegreya"/>
              <a:ea typeface="Alegreya"/>
              <a:cs typeface="Alegreya"/>
              <a:sym typeface="Alegreya"/>
            </a:endParaRPr>
          </a:p>
          <a:p>
            <a:pPr marL="914400" lvl="1" indent="-330200" algn="l" rtl="0">
              <a:lnSpc>
                <a:spcPct val="115000"/>
              </a:lnSpc>
              <a:spcBef>
                <a:spcPts val="0"/>
              </a:spcBef>
              <a:spcAft>
                <a:spcPts val="0"/>
              </a:spcAft>
              <a:buClr>
                <a:schemeClr val="dk1"/>
              </a:buClr>
              <a:buSzPts val="1600"/>
              <a:buFont typeface="Alegreya"/>
              <a:buChar char="○"/>
            </a:pPr>
            <a:r>
              <a:rPr lang="en" sz="1600">
                <a:solidFill>
                  <a:schemeClr val="dk1"/>
                </a:solidFill>
                <a:latin typeface="Alegreya"/>
                <a:ea typeface="Alegreya"/>
                <a:cs typeface="Alegreya"/>
                <a:sym typeface="Alegreya"/>
              </a:rPr>
              <a:t>“yellow perch” to “american yellow perch”</a:t>
            </a:r>
            <a:endParaRPr sz="1600">
              <a:solidFill>
                <a:schemeClr val="dk1"/>
              </a:solidFill>
              <a:latin typeface="Alegreya"/>
              <a:ea typeface="Alegreya"/>
              <a:cs typeface="Alegreya"/>
              <a:sym typeface="Alegreya"/>
            </a:endParaRPr>
          </a:p>
          <a:p>
            <a:pPr marL="457200" lvl="0" indent="-330200" algn="l" rtl="0">
              <a:lnSpc>
                <a:spcPct val="115000"/>
              </a:lnSpc>
              <a:spcBef>
                <a:spcPts val="0"/>
              </a:spcBef>
              <a:spcAft>
                <a:spcPts val="0"/>
              </a:spcAft>
              <a:buClr>
                <a:srgbClr val="FFFFFF"/>
              </a:buClr>
              <a:buSzPts val="1600"/>
              <a:buFont typeface="Alegreya"/>
              <a:buChar char="●"/>
            </a:pPr>
            <a:r>
              <a:rPr lang="en" sz="1600">
                <a:solidFill>
                  <a:srgbClr val="FFFFFF"/>
                </a:solidFill>
                <a:latin typeface="Alegreya"/>
                <a:ea typeface="Alegreya"/>
                <a:cs typeface="Alegreya"/>
                <a:sym typeface="Alegreya"/>
              </a:rPr>
              <a:t>Merged “species” table with contaminants data so we had fishbase species codes - the rest was a breeze!</a:t>
            </a:r>
            <a:endParaRPr sz="1600">
              <a:solidFill>
                <a:srgbClr val="FFFFFF"/>
              </a:solidFill>
              <a:latin typeface="Alegreya"/>
              <a:ea typeface="Alegreya"/>
              <a:cs typeface="Alegreya"/>
              <a:sym typeface="Alegreya"/>
            </a:endParaRPr>
          </a:p>
          <a:p>
            <a:pPr marL="457200" lvl="0" indent="-330200" algn="l" rtl="0">
              <a:lnSpc>
                <a:spcPct val="115000"/>
              </a:lnSpc>
              <a:spcBef>
                <a:spcPts val="0"/>
              </a:spcBef>
              <a:spcAft>
                <a:spcPts val="0"/>
              </a:spcAft>
              <a:buClr>
                <a:srgbClr val="FFFFFF"/>
              </a:buClr>
              <a:buSzPts val="1600"/>
              <a:buFont typeface="Alegreya"/>
              <a:buChar char="●"/>
            </a:pPr>
            <a:r>
              <a:rPr lang="en" sz="1600">
                <a:solidFill>
                  <a:srgbClr val="FFFFFF"/>
                </a:solidFill>
                <a:latin typeface="Alegreya"/>
                <a:ea typeface="Alegreya"/>
                <a:cs typeface="Alegreya"/>
                <a:sym typeface="Alegreya"/>
              </a:rPr>
              <a:t>Trophic levels averaged between adults and juveniles/adults (multiple entries for each)</a:t>
            </a:r>
            <a:endParaRPr sz="1600">
              <a:solidFill>
                <a:srgbClr val="FFFFFF"/>
              </a:solidFill>
              <a:latin typeface="Alegreya"/>
              <a:ea typeface="Alegreya"/>
              <a:cs typeface="Alegreya"/>
              <a:sym typeface="Alegreya"/>
            </a:endParaRPr>
          </a:p>
          <a:p>
            <a:pPr marL="457200" lvl="0" indent="-330200" algn="l" rtl="0">
              <a:lnSpc>
                <a:spcPct val="115000"/>
              </a:lnSpc>
              <a:spcBef>
                <a:spcPts val="0"/>
              </a:spcBef>
              <a:spcAft>
                <a:spcPts val="0"/>
              </a:spcAft>
              <a:buClr>
                <a:srgbClr val="FFFFFF"/>
              </a:buClr>
              <a:buSzPts val="1600"/>
              <a:buFont typeface="Alegreya"/>
              <a:buChar char="●"/>
            </a:pPr>
            <a:r>
              <a:rPr lang="en" sz="1600">
                <a:solidFill>
                  <a:srgbClr val="FFFFFF"/>
                </a:solidFill>
                <a:latin typeface="Alegreya"/>
                <a:ea typeface="Alegreya"/>
                <a:cs typeface="Alegreya"/>
                <a:sym typeface="Alegreya"/>
              </a:rPr>
              <a:t>Lifespan - maximum recorded age used</a:t>
            </a:r>
            <a:endParaRPr sz="1600">
              <a:solidFill>
                <a:srgbClr val="FFFFFF"/>
              </a:solidFill>
              <a:latin typeface="Alegreya"/>
              <a:ea typeface="Alegreya"/>
              <a:cs typeface="Alegreya"/>
              <a:sym typeface="Alegreya"/>
            </a:endParaRPr>
          </a:p>
          <a:p>
            <a:pPr marL="0" lvl="0" indent="0" algn="l" rtl="0">
              <a:lnSpc>
                <a:spcPct val="115000"/>
              </a:lnSpc>
              <a:spcBef>
                <a:spcPts val="1200"/>
              </a:spcBef>
              <a:spcAft>
                <a:spcPts val="0"/>
              </a:spcAft>
              <a:buNone/>
            </a:pPr>
            <a:endParaRPr sz="1600">
              <a:solidFill>
                <a:srgbClr val="FFFFFF"/>
              </a:solidFill>
              <a:latin typeface="Alegreya"/>
              <a:ea typeface="Alegreya"/>
              <a:cs typeface="Alegreya"/>
              <a:sym typeface="Alegreya"/>
            </a:endParaRPr>
          </a:p>
          <a:p>
            <a:pPr marL="0" lvl="0" indent="0" algn="l" rtl="0">
              <a:lnSpc>
                <a:spcPct val="115000"/>
              </a:lnSpc>
              <a:spcBef>
                <a:spcPts val="1200"/>
              </a:spcBef>
              <a:spcAft>
                <a:spcPts val="0"/>
              </a:spcAft>
              <a:buNone/>
            </a:pPr>
            <a:endParaRPr sz="1800">
              <a:solidFill>
                <a:srgbClr val="FFFFFF"/>
              </a:solidFill>
              <a:latin typeface="Alegreya"/>
              <a:ea typeface="Alegreya"/>
              <a:cs typeface="Alegreya"/>
              <a:sym typeface="Alegreya"/>
            </a:endParaRPr>
          </a:p>
          <a:p>
            <a:pPr marL="0" lvl="0" indent="0" algn="l" rtl="0">
              <a:lnSpc>
                <a:spcPct val="115000"/>
              </a:lnSpc>
              <a:spcBef>
                <a:spcPts val="1200"/>
              </a:spcBef>
              <a:spcAft>
                <a:spcPts val="1200"/>
              </a:spcAft>
              <a:buNone/>
            </a:pPr>
            <a:endParaRPr sz="1800">
              <a:solidFill>
                <a:schemeClr val="dk1"/>
              </a:solidFill>
              <a:latin typeface="Alegreya"/>
              <a:ea typeface="Alegreya"/>
              <a:cs typeface="Alegreya"/>
              <a:sym typeface="Alegreya"/>
            </a:endParaRPr>
          </a:p>
        </p:txBody>
      </p:sp>
      <p:grpSp>
        <p:nvGrpSpPr>
          <p:cNvPr id="929" name="Google Shape;929;p32"/>
          <p:cNvGrpSpPr/>
          <p:nvPr/>
        </p:nvGrpSpPr>
        <p:grpSpPr>
          <a:xfrm>
            <a:off x="8150198" y="4216335"/>
            <a:ext cx="993808" cy="927177"/>
            <a:chOff x="6065450" y="2525750"/>
            <a:chExt cx="745375" cy="695400"/>
          </a:xfrm>
        </p:grpSpPr>
        <p:sp>
          <p:nvSpPr>
            <p:cNvPr id="930" name="Google Shape;930;p32"/>
            <p:cNvSpPr/>
            <p:nvPr/>
          </p:nvSpPr>
          <p:spPr>
            <a:xfrm>
              <a:off x="6109375" y="2708750"/>
              <a:ext cx="329800" cy="512400"/>
            </a:xfrm>
            <a:custGeom>
              <a:avLst/>
              <a:gdLst/>
              <a:ahLst/>
              <a:cxnLst/>
              <a:rect l="l" t="t" r="r" b="b"/>
              <a:pathLst>
                <a:path w="13192" h="20496" extrusionOk="0">
                  <a:moveTo>
                    <a:pt x="321" y="1"/>
                  </a:moveTo>
                  <a:cubicBezTo>
                    <a:pt x="169" y="1"/>
                    <a:pt x="1" y="150"/>
                    <a:pt x="42" y="326"/>
                  </a:cubicBezTo>
                  <a:lnTo>
                    <a:pt x="42" y="306"/>
                  </a:lnTo>
                  <a:cubicBezTo>
                    <a:pt x="932" y="4170"/>
                    <a:pt x="891" y="8519"/>
                    <a:pt x="3986" y="11351"/>
                  </a:cubicBezTo>
                  <a:cubicBezTo>
                    <a:pt x="5322" y="12565"/>
                    <a:pt x="6980" y="13253"/>
                    <a:pt x="8457" y="14224"/>
                  </a:cubicBezTo>
                  <a:cubicBezTo>
                    <a:pt x="10440" y="15519"/>
                    <a:pt x="12038" y="17683"/>
                    <a:pt x="11937" y="20131"/>
                  </a:cubicBezTo>
                  <a:cubicBezTo>
                    <a:pt x="11927" y="20379"/>
                    <a:pt x="12096" y="20496"/>
                    <a:pt x="12279" y="20496"/>
                  </a:cubicBezTo>
                  <a:cubicBezTo>
                    <a:pt x="12470" y="20496"/>
                    <a:pt x="12675" y="20369"/>
                    <a:pt x="12706" y="20131"/>
                  </a:cubicBezTo>
                  <a:cubicBezTo>
                    <a:pt x="13191" y="15903"/>
                    <a:pt x="9044" y="13718"/>
                    <a:pt x="6050" y="11857"/>
                  </a:cubicBezTo>
                  <a:cubicBezTo>
                    <a:pt x="4189" y="10724"/>
                    <a:pt x="2914" y="9167"/>
                    <a:pt x="2206" y="7103"/>
                  </a:cubicBezTo>
                  <a:cubicBezTo>
                    <a:pt x="1437" y="4817"/>
                    <a:pt x="1478" y="2349"/>
                    <a:pt x="507" y="124"/>
                  </a:cubicBezTo>
                  <a:cubicBezTo>
                    <a:pt x="467" y="37"/>
                    <a:pt x="396"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6200925" y="2532450"/>
              <a:ext cx="240775" cy="679775"/>
            </a:xfrm>
            <a:custGeom>
              <a:avLst/>
              <a:gdLst/>
              <a:ahLst/>
              <a:cxnLst/>
              <a:rect l="l" t="t" r="r" b="b"/>
              <a:pathLst>
                <a:path w="9631" h="27191" extrusionOk="0">
                  <a:moveTo>
                    <a:pt x="1696" y="1"/>
                  </a:moveTo>
                  <a:cubicBezTo>
                    <a:pt x="1555" y="1"/>
                    <a:pt x="1413" y="78"/>
                    <a:pt x="1356" y="257"/>
                  </a:cubicBezTo>
                  <a:cubicBezTo>
                    <a:pt x="1" y="4870"/>
                    <a:pt x="2287" y="9138"/>
                    <a:pt x="4735" y="12941"/>
                  </a:cubicBezTo>
                  <a:cubicBezTo>
                    <a:pt x="6029" y="14985"/>
                    <a:pt x="7344" y="16927"/>
                    <a:pt x="8052" y="19273"/>
                  </a:cubicBezTo>
                  <a:cubicBezTo>
                    <a:pt x="8821" y="21802"/>
                    <a:pt x="8700" y="24472"/>
                    <a:pt x="8315" y="27021"/>
                  </a:cubicBezTo>
                  <a:cubicBezTo>
                    <a:pt x="8303" y="27121"/>
                    <a:pt x="8383" y="27191"/>
                    <a:pt x="8456" y="27191"/>
                  </a:cubicBezTo>
                  <a:cubicBezTo>
                    <a:pt x="8501" y="27191"/>
                    <a:pt x="8543" y="27164"/>
                    <a:pt x="8558" y="27102"/>
                  </a:cubicBezTo>
                  <a:cubicBezTo>
                    <a:pt x="9630" y="22672"/>
                    <a:pt x="8983" y="18585"/>
                    <a:pt x="6636" y="14681"/>
                  </a:cubicBezTo>
                  <a:cubicBezTo>
                    <a:pt x="4006" y="10352"/>
                    <a:pt x="466" y="5820"/>
                    <a:pt x="2044" y="439"/>
                  </a:cubicBezTo>
                  <a:cubicBezTo>
                    <a:pt x="2117" y="173"/>
                    <a:pt x="1907"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6407275" y="2582675"/>
              <a:ext cx="65775" cy="624350"/>
            </a:xfrm>
            <a:custGeom>
              <a:avLst/>
              <a:gdLst/>
              <a:ahLst/>
              <a:cxnLst/>
              <a:rect l="l" t="t" r="r" b="b"/>
              <a:pathLst>
                <a:path w="2631" h="24974" extrusionOk="0">
                  <a:moveTo>
                    <a:pt x="879" y="0"/>
                  </a:moveTo>
                  <a:cubicBezTo>
                    <a:pt x="718" y="0"/>
                    <a:pt x="547" y="107"/>
                    <a:pt x="527" y="312"/>
                  </a:cubicBezTo>
                  <a:cubicBezTo>
                    <a:pt x="1" y="4418"/>
                    <a:pt x="1740" y="8464"/>
                    <a:pt x="1801" y="12551"/>
                  </a:cubicBezTo>
                  <a:cubicBezTo>
                    <a:pt x="1862" y="16698"/>
                    <a:pt x="425" y="20703"/>
                    <a:pt x="304" y="24830"/>
                  </a:cubicBezTo>
                  <a:cubicBezTo>
                    <a:pt x="304" y="24921"/>
                    <a:pt x="387" y="24974"/>
                    <a:pt x="467" y="24974"/>
                  </a:cubicBezTo>
                  <a:cubicBezTo>
                    <a:pt x="529" y="24974"/>
                    <a:pt x="590" y="24942"/>
                    <a:pt x="608" y="24871"/>
                  </a:cubicBezTo>
                  <a:cubicBezTo>
                    <a:pt x="1255" y="20926"/>
                    <a:pt x="2327" y="17001"/>
                    <a:pt x="2469" y="12996"/>
                  </a:cubicBezTo>
                  <a:cubicBezTo>
                    <a:pt x="2631" y="8707"/>
                    <a:pt x="1093" y="4621"/>
                    <a:pt x="1174" y="312"/>
                  </a:cubicBezTo>
                  <a:cubicBezTo>
                    <a:pt x="1184" y="102"/>
                    <a:pt x="1036" y="0"/>
                    <a:pt x="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6396150" y="2615725"/>
              <a:ext cx="309550" cy="591525"/>
            </a:xfrm>
            <a:custGeom>
              <a:avLst/>
              <a:gdLst/>
              <a:ahLst/>
              <a:cxnLst/>
              <a:rect l="l" t="t" r="r" b="b"/>
              <a:pathLst>
                <a:path w="12382" h="23661" extrusionOk="0">
                  <a:moveTo>
                    <a:pt x="11210" y="1"/>
                  </a:moveTo>
                  <a:cubicBezTo>
                    <a:pt x="11018" y="1"/>
                    <a:pt x="10808" y="163"/>
                    <a:pt x="10844" y="406"/>
                  </a:cubicBezTo>
                  <a:cubicBezTo>
                    <a:pt x="11592" y="5787"/>
                    <a:pt x="9671" y="10804"/>
                    <a:pt x="5726" y="14506"/>
                  </a:cubicBezTo>
                  <a:cubicBezTo>
                    <a:pt x="3177" y="16913"/>
                    <a:pt x="1" y="19604"/>
                    <a:pt x="749" y="23549"/>
                  </a:cubicBezTo>
                  <a:cubicBezTo>
                    <a:pt x="766" y="23627"/>
                    <a:pt x="821" y="23660"/>
                    <a:pt x="879" y="23660"/>
                  </a:cubicBezTo>
                  <a:cubicBezTo>
                    <a:pt x="957" y="23660"/>
                    <a:pt x="1041" y="23601"/>
                    <a:pt x="1053" y="23508"/>
                  </a:cubicBezTo>
                  <a:cubicBezTo>
                    <a:pt x="1174" y="22396"/>
                    <a:pt x="1214" y="21344"/>
                    <a:pt x="1599" y="20272"/>
                  </a:cubicBezTo>
                  <a:cubicBezTo>
                    <a:pt x="1983" y="19240"/>
                    <a:pt x="2671" y="18350"/>
                    <a:pt x="3419" y="17540"/>
                  </a:cubicBezTo>
                  <a:cubicBezTo>
                    <a:pt x="4755" y="16104"/>
                    <a:pt x="6373" y="14951"/>
                    <a:pt x="7688" y="13494"/>
                  </a:cubicBezTo>
                  <a:cubicBezTo>
                    <a:pt x="10864" y="9995"/>
                    <a:pt x="12381" y="4856"/>
                    <a:pt x="11491" y="244"/>
                  </a:cubicBezTo>
                  <a:cubicBezTo>
                    <a:pt x="11459" y="73"/>
                    <a:pt x="11339" y="1"/>
                    <a:pt x="1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6140250" y="2708725"/>
              <a:ext cx="47550" cy="138775"/>
            </a:xfrm>
            <a:custGeom>
              <a:avLst/>
              <a:gdLst/>
              <a:ahLst/>
              <a:cxnLst/>
              <a:rect l="l" t="t" r="r" b="b"/>
              <a:pathLst>
                <a:path w="1902" h="5551" extrusionOk="0">
                  <a:moveTo>
                    <a:pt x="1541" y="1"/>
                  </a:moveTo>
                  <a:cubicBezTo>
                    <a:pt x="1375" y="1"/>
                    <a:pt x="1204" y="112"/>
                    <a:pt x="1194" y="327"/>
                  </a:cubicBezTo>
                  <a:cubicBezTo>
                    <a:pt x="1113" y="1217"/>
                    <a:pt x="1153" y="2107"/>
                    <a:pt x="1072" y="2997"/>
                  </a:cubicBezTo>
                  <a:cubicBezTo>
                    <a:pt x="1012" y="3523"/>
                    <a:pt x="910" y="4090"/>
                    <a:pt x="688" y="4575"/>
                  </a:cubicBezTo>
                  <a:cubicBezTo>
                    <a:pt x="526" y="4899"/>
                    <a:pt x="182" y="4980"/>
                    <a:pt x="20" y="5263"/>
                  </a:cubicBezTo>
                  <a:cubicBezTo>
                    <a:pt x="0" y="5324"/>
                    <a:pt x="0" y="5364"/>
                    <a:pt x="41" y="5405"/>
                  </a:cubicBezTo>
                  <a:cubicBezTo>
                    <a:pt x="153" y="5507"/>
                    <a:pt x="265" y="5551"/>
                    <a:pt x="375" y="5551"/>
                  </a:cubicBezTo>
                  <a:cubicBezTo>
                    <a:pt x="918" y="5551"/>
                    <a:pt x="1400" y="4484"/>
                    <a:pt x="1517" y="4130"/>
                  </a:cubicBezTo>
                  <a:cubicBezTo>
                    <a:pt x="1902" y="2916"/>
                    <a:pt x="1821" y="1561"/>
                    <a:pt x="1861" y="327"/>
                  </a:cubicBezTo>
                  <a:cubicBezTo>
                    <a:pt x="1861" y="107"/>
                    <a:pt x="1703" y="1"/>
                    <a:pt x="1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6065450" y="2846200"/>
              <a:ext cx="105675" cy="87875"/>
            </a:xfrm>
            <a:custGeom>
              <a:avLst/>
              <a:gdLst/>
              <a:ahLst/>
              <a:cxnLst/>
              <a:rect l="l" t="t" r="r" b="b"/>
              <a:pathLst>
                <a:path w="4227" h="3515" extrusionOk="0">
                  <a:moveTo>
                    <a:pt x="464" y="0"/>
                  </a:moveTo>
                  <a:cubicBezTo>
                    <a:pt x="232" y="0"/>
                    <a:pt x="1" y="181"/>
                    <a:pt x="99" y="452"/>
                  </a:cubicBezTo>
                  <a:cubicBezTo>
                    <a:pt x="463" y="1403"/>
                    <a:pt x="1232" y="2192"/>
                    <a:pt x="2021" y="2799"/>
                  </a:cubicBezTo>
                  <a:cubicBezTo>
                    <a:pt x="2345" y="3049"/>
                    <a:pt x="3045" y="3514"/>
                    <a:pt x="3596" y="3514"/>
                  </a:cubicBezTo>
                  <a:cubicBezTo>
                    <a:pt x="3802" y="3514"/>
                    <a:pt x="3988" y="3449"/>
                    <a:pt x="4125" y="3284"/>
                  </a:cubicBezTo>
                  <a:cubicBezTo>
                    <a:pt x="4226" y="3143"/>
                    <a:pt x="4165" y="2961"/>
                    <a:pt x="4004" y="2961"/>
                  </a:cubicBezTo>
                  <a:cubicBezTo>
                    <a:pt x="2689" y="2900"/>
                    <a:pt x="1252" y="1443"/>
                    <a:pt x="828" y="250"/>
                  </a:cubicBezTo>
                  <a:cubicBezTo>
                    <a:pt x="764" y="75"/>
                    <a:pt x="614"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6236850" y="2903400"/>
              <a:ext cx="29850" cy="105025"/>
            </a:xfrm>
            <a:custGeom>
              <a:avLst/>
              <a:gdLst/>
              <a:ahLst/>
              <a:cxnLst/>
              <a:rect l="l" t="t" r="r" b="b"/>
              <a:pathLst>
                <a:path w="1194" h="4201" extrusionOk="0">
                  <a:moveTo>
                    <a:pt x="583" y="0"/>
                  </a:moveTo>
                  <a:cubicBezTo>
                    <a:pt x="395" y="0"/>
                    <a:pt x="186" y="164"/>
                    <a:pt x="223" y="410"/>
                  </a:cubicBezTo>
                  <a:cubicBezTo>
                    <a:pt x="465" y="1684"/>
                    <a:pt x="384" y="2716"/>
                    <a:pt x="41" y="3950"/>
                  </a:cubicBezTo>
                  <a:cubicBezTo>
                    <a:pt x="0" y="4097"/>
                    <a:pt x="129" y="4200"/>
                    <a:pt x="255" y="4200"/>
                  </a:cubicBezTo>
                  <a:cubicBezTo>
                    <a:pt x="320" y="4200"/>
                    <a:pt x="384" y="4173"/>
                    <a:pt x="425" y="4112"/>
                  </a:cubicBezTo>
                  <a:cubicBezTo>
                    <a:pt x="1194" y="2979"/>
                    <a:pt x="1153" y="1522"/>
                    <a:pt x="850" y="227"/>
                  </a:cubicBezTo>
                  <a:cubicBezTo>
                    <a:pt x="818" y="69"/>
                    <a:pt x="705"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a:off x="6172100" y="2525750"/>
              <a:ext cx="57675" cy="106200"/>
            </a:xfrm>
            <a:custGeom>
              <a:avLst/>
              <a:gdLst/>
              <a:ahLst/>
              <a:cxnLst/>
              <a:rect l="l" t="t" r="r" b="b"/>
              <a:pathLst>
                <a:path w="2307" h="4248" extrusionOk="0">
                  <a:moveTo>
                    <a:pt x="530" y="0"/>
                  </a:moveTo>
                  <a:cubicBezTo>
                    <a:pt x="342" y="0"/>
                    <a:pt x="125" y="151"/>
                    <a:pt x="102" y="363"/>
                  </a:cubicBezTo>
                  <a:cubicBezTo>
                    <a:pt x="1" y="1193"/>
                    <a:pt x="223" y="2224"/>
                    <a:pt x="587" y="2993"/>
                  </a:cubicBezTo>
                  <a:cubicBezTo>
                    <a:pt x="757" y="3384"/>
                    <a:pt x="1342" y="4248"/>
                    <a:pt x="1909" y="4248"/>
                  </a:cubicBezTo>
                  <a:cubicBezTo>
                    <a:pt x="2016" y="4248"/>
                    <a:pt x="2123" y="4217"/>
                    <a:pt x="2226" y="4146"/>
                  </a:cubicBezTo>
                  <a:cubicBezTo>
                    <a:pt x="2287" y="4106"/>
                    <a:pt x="2307" y="4045"/>
                    <a:pt x="2266" y="3964"/>
                  </a:cubicBezTo>
                  <a:cubicBezTo>
                    <a:pt x="2145" y="3721"/>
                    <a:pt x="1902" y="3661"/>
                    <a:pt x="1700" y="3499"/>
                  </a:cubicBezTo>
                  <a:cubicBezTo>
                    <a:pt x="1397" y="3216"/>
                    <a:pt x="1214" y="2791"/>
                    <a:pt x="1093" y="2406"/>
                  </a:cubicBezTo>
                  <a:cubicBezTo>
                    <a:pt x="871" y="1698"/>
                    <a:pt x="911" y="990"/>
                    <a:pt x="810" y="262"/>
                  </a:cubicBezTo>
                  <a:cubicBezTo>
                    <a:pt x="785" y="77"/>
                    <a:pt x="665"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6260675" y="2612950"/>
              <a:ext cx="57100" cy="139325"/>
            </a:xfrm>
            <a:custGeom>
              <a:avLst/>
              <a:gdLst/>
              <a:ahLst/>
              <a:cxnLst/>
              <a:rect l="l" t="t" r="r" b="b"/>
              <a:pathLst>
                <a:path w="2284" h="5573" extrusionOk="0">
                  <a:moveTo>
                    <a:pt x="1496" y="0"/>
                  </a:moveTo>
                  <a:cubicBezTo>
                    <a:pt x="1289" y="0"/>
                    <a:pt x="1078" y="161"/>
                    <a:pt x="1151" y="415"/>
                  </a:cubicBezTo>
                  <a:cubicBezTo>
                    <a:pt x="1677" y="2095"/>
                    <a:pt x="1313" y="3996"/>
                    <a:pt x="119" y="5291"/>
                  </a:cubicBezTo>
                  <a:cubicBezTo>
                    <a:pt x="0" y="5410"/>
                    <a:pt x="96" y="5572"/>
                    <a:pt x="238" y="5572"/>
                  </a:cubicBezTo>
                  <a:cubicBezTo>
                    <a:pt x="265" y="5572"/>
                    <a:pt x="293" y="5567"/>
                    <a:pt x="322" y="5554"/>
                  </a:cubicBezTo>
                  <a:cubicBezTo>
                    <a:pt x="2122" y="4765"/>
                    <a:pt x="2284" y="1852"/>
                    <a:pt x="1819" y="233"/>
                  </a:cubicBezTo>
                  <a:cubicBezTo>
                    <a:pt x="1770" y="72"/>
                    <a:pt x="1634" y="0"/>
                    <a:pt x="1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6206775" y="2789225"/>
              <a:ext cx="107975" cy="63025"/>
            </a:xfrm>
            <a:custGeom>
              <a:avLst/>
              <a:gdLst/>
              <a:ahLst/>
              <a:cxnLst/>
              <a:rect l="l" t="t" r="r" b="b"/>
              <a:pathLst>
                <a:path w="4319" h="2521" extrusionOk="0">
                  <a:moveTo>
                    <a:pt x="452" y="0"/>
                  </a:moveTo>
                  <a:cubicBezTo>
                    <a:pt x="238" y="0"/>
                    <a:pt x="0" y="244"/>
                    <a:pt x="111" y="506"/>
                  </a:cubicBezTo>
                  <a:cubicBezTo>
                    <a:pt x="475" y="1315"/>
                    <a:pt x="1304" y="1861"/>
                    <a:pt x="2093" y="2165"/>
                  </a:cubicBezTo>
                  <a:cubicBezTo>
                    <a:pt x="2447" y="2309"/>
                    <a:pt x="3037" y="2520"/>
                    <a:pt x="3547" y="2520"/>
                  </a:cubicBezTo>
                  <a:cubicBezTo>
                    <a:pt x="3825" y="2520"/>
                    <a:pt x="4079" y="2457"/>
                    <a:pt x="4258" y="2286"/>
                  </a:cubicBezTo>
                  <a:cubicBezTo>
                    <a:pt x="4319" y="2205"/>
                    <a:pt x="4298" y="2063"/>
                    <a:pt x="4197" y="2063"/>
                  </a:cubicBezTo>
                  <a:cubicBezTo>
                    <a:pt x="3530" y="1942"/>
                    <a:pt x="2963" y="1922"/>
                    <a:pt x="2316" y="1618"/>
                  </a:cubicBezTo>
                  <a:cubicBezTo>
                    <a:pt x="1668" y="1335"/>
                    <a:pt x="981" y="850"/>
                    <a:pt x="697" y="182"/>
                  </a:cubicBezTo>
                  <a:cubicBezTo>
                    <a:pt x="646" y="53"/>
                    <a:pt x="551" y="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6355200" y="2786600"/>
              <a:ext cx="24275" cy="127100"/>
            </a:xfrm>
            <a:custGeom>
              <a:avLst/>
              <a:gdLst/>
              <a:ahLst/>
              <a:cxnLst/>
              <a:rect l="l" t="t" r="r" b="b"/>
              <a:pathLst>
                <a:path w="971" h="5084" extrusionOk="0">
                  <a:moveTo>
                    <a:pt x="353" y="1"/>
                  </a:moveTo>
                  <a:cubicBezTo>
                    <a:pt x="176" y="1"/>
                    <a:pt x="1" y="148"/>
                    <a:pt x="61" y="388"/>
                  </a:cubicBezTo>
                  <a:cubicBezTo>
                    <a:pt x="263" y="1319"/>
                    <a:pt x="324" y="2229"/>
                    <a:pt x="303" y="3180"/>
                  </a:cubicBezTo>
                  <a:cubicBezTo>
                    <a:pt x="283" y="3726"/>
                    <a:pt x="20" y="4596"/>
                    <a:pt x="364" y="5041"/>
                  </a:cubicBezTo>
                  <a:cubicBezTo>
                    <a:pt x="389" y="5066"/>
                    <a:pt x="414" y="5083"/>
                    <a:pt x="439" y="5083"/>
                  </a:cubicBezTo>
                  <a:cubicBezTo>
                    <a:pt x="455" y="5083"/>
                    <a:pt x="470" y="5077"/>
                    <a:pt x="485" y="5061"/>
                  </a:cubicBezTo>
                  <a:cubicBezTo>
                    <a:pt x="931" y="4697"/>
                    <a:pt x="850" y="3706"/>
                    <a:pt x="890" y="3180"/>
                  </a:cubicBezTo>
                  <a:cubicBezTo>
                    <a:pt x="971" y="2209"/>
                    <a:pt x="951" y="1157"/>
                    <a:pt x="647" y="226"/>
                  </a:cubicBezTo>
                  <a:cubicBezTo>
                    <a:pt x="598" y="70"/>
                    <a:pt x="475"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a:off x="6360750" y="2637100"/>
              <a:ext cx="77400" cy="103450"/>
            </a:xfrm>
            <a:custGeom>
              <a:avLst/>
              <a:gdLst/>
              <a:ahLst/>
              <a:cxnLst/>
              <a:rect l="l" t="t" r="r" b="b"/>
              <a:pathLst>
                <a:path w="3096" h="4138" extrusionOk="0">
                  <a:moveTo>
                    <a:pt x="324" y="1"/>
                  </a:moveTo>
                  <a:cubicBezTo>
                    <a:pt x="157" y="1"/>
                    <a:pt x="0" y="107"/>
                    <a:pt x="21" y="319"/>
                  </a:cubicBezTo>
                  <a:cubicBezTo>
                    <a:pt x="122" y="1311"/>
                    <a:pt x="567" y="2282"/>
                    <a:pt x="1133" y="3091"/>
                  </a:cubicBezTo>
                  <a:cubicBezTo>
                    <a:pt x="1464" y="3554"/>
                    <a:pt x="1997" y="4138"/>
                    <a:pt x="2589" y="4138"/>
                  </a:cubicBezTo>
                  <a:cubicBezTo>
                    <a:pt x="2722" y="4138"/>
                    <a:pt x="2857" y="4108"/>
                    <a:pt x="2995" y="4042"/>
                  </a:cubicBezTo>
                  <a:cubicBezTo>
                    <a:pt x="3096" y="4001"/>
                    <a:pt x="3075" y="3819"/>
                    <a:pt x="2974" y="3799"/>
                  </a:cubicBezTo>
                  <a:cubicBezTo>
                    <a:pt x="1619" y="3617"/>
                    <a:pt x="789" y="1493"/>
                    <a:pt x="688" y="319"/>
                  </a:cubicBezTo>
                  <a:cubicBezTo>
                    <a:pt x="668" y="107"/>
                    <a:pt x="491"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6424125" y="2565500"/>
              <a:ext cx="58525" cy="113525"/>
            </a:xfrm>
            <a:custGeom>
              <a:avLst/>
              <a:gdLst/>
              <a:ahLst/>
              <a:cxnLst/>
              <a:rect l="l" t="t" r="r" b="b"/>
              <a:pathLst>
                <a:path w="2341" h="4541" extrusionOk="0">
                  <a:moveTo>
                    <a:pt x="1915" y="0"/>
                  </a:moveTo>
                  <a:cubicBezTo>
                    <a:pt x="1789" y="0"/>
                    <a:pt x="1668" y="71"/>
                    <a:pt x="1633" y="230"/>
                  </a:cubicBezTo>
                  <a:cubicBezTo>
                    <a:pt x="1511" y="897"/>
                    <a:pt x="1471" y="1585"/>
                    <a:pt x="1289" y="2273"/>
                  </a:cubicBezTo>
                  <a:cubicBezTo>
                    <a:pt x="1066" y="3102"/>
                    <a:pt x="601" y="3608"/>
                    <a:pt x="95" y="4256"/>
                  </a:cubicBezTo>
                  <a:cubicBezTo>
                    <a:pt x="0" y="4389"/>
                    <a:pt x="138" y="4541"/>
                    <a:pt x="273" y="4541"/>
                  </a:cubicBezTo>
                  <a:cubicBezTo>
                    <a:pt x="281" y="4541"/>
                    <a:pt x="290" y="4540"/>
                    <a:pt x="298" y="4539"/>
                  </a:cubicBezTo>
                  <a:cubicBezTo>
                    <a:pt x="1754" y="4175"/>
                    <a:pt x="2341" y="1565"/>
                    <a:pt x="2260" y="311"/>
                  </a:cubicBezTo>
                  <a:cubicBezTo>
                    <a:pt x="2249" y="117"/>
                    <a:pt x="2077" y="0"/>
                    <a:pt x="1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a:off x="6319775" y="2673000"/>
              <a:ext cx="57175" cy="32125"/>
            </a:xfrm>
            <a:custGeom>
              <a:avLst/>
              <a:gdLst/>
              <a:ahLst/>
              <a:cxnLst/>
              <a:rect l="l" t="t" r="r" b="b"/>
              <a:pathLst>
                <a:path w="2287" h="1285" extrusionOk="0">
                  <a:moveTo>
                    <a:pt x="440" y="0"/>
                  </a:moveTo>
                  <a:cubicBezTo>
                    <a:pt x="316" y="0"/>
                    <a:pt x="216" y="99"/>
                    <a:pt x="183" y="198"/>
                  </a:cubicBezTo>
                  <a:cubicBezTo>
                    <a:pt x="1" y="664"/>
                    <a:pt x="628" y="1048"/>
                    <a:pt x="972" y="1190"/>
                  </a:cubicBezTo>
                  <a:cubicBezTo>
                    <a:pt x="1145" y="1253"/>
                    <a:pt x="1326" y="1284"/>
                    <a:pt x="1506" y="1284"/>
                  </a:cubicBezTo>
                  <a:cubicBezTo>
                    <a:pt x="1726" y="1284"/>
                    <a:pt x="1945" y="1238"/>
                    <a:pt x="2145" y="1149"/>
                  </a:cubicBezTo>
                  <a:cubicBezTo>
                    <a:pt x="2226" y="1109"/>
                    <a:pt x="2287" y="1048"/>
                    <a:pt x="2287" y="947"/>
                  </a:cubicBezTo>
                  <a:cubicBezTo>
                    <a:pt x="2287" y="927"/>
                    <a:pt x="2287" y="886"/>
                    <a:pt x="2267" y="866"/>
                  </a:cubicBezTo>
                  <a:cubicBezTo>
                    <a:pt x="2226" y="805"/>
                    <a:pt x="2165" y="765"/>
                    <a:pt x="2085" y="765"/>
                  </a:cubicBezTo>
                  <a:cubicBezTo>
                    <a:pt x="2050" y="767"/>
                    <a:pt x="2015" y="769"/>
                    <a:pt x="1980" y="769"/>
                  </a:cubicBezTo>
                  <a:cubicBezTo>
                    <a:pt x="1747" y="769"/>
                    <a:pt x="1504" y="714"/>
                    <a:pt x="1275" y="643"/>
                  </a:cubicBezTo>
                  <a:cubicBezTo>
                    <a:pt x="931" y="522"/>
                    <a:pt x="850" y="138"/>
                    <a:pt x="527" y="16"/>
                  </a:cubicBezTo>
                  <a:cubicBezTo>
                    <a:pt x="497" y="5"/>
                    <a:pt x="468"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2"/>
            <p:cNvSpPr/>
            <p:nvPr/>
          </p:nvSpPr>
          <p:spPr>
            <a:xfrm>
              <a:off x="6450775" y="2665675"/>
              <a:ext cx="66275" cy="136150"/>
            </a:xfrm>
            <a:custGeom>
              <a:avLst/>
              <a:gdLst/>
              <a:ahLst/>
              <a:cxnLst/>
              <a:rect l="l" t="t" r="r" b="b"/>
              <a:pathLst>
                <a:path w="2651" h="5446" extrusionOk="0">
                  <a:moveTo>
                    <a:pt x="1975" y="1"/>
                  </a:moveTo>
                  <a:cubicBezTo>
                    <a:pt x="1902" y="1"/>
                    <a:pt x="1831" y="36"/>
                    <a:pt x="1801" y="107"/>
                  </a:cubicBezTo>
                  <a:cubicBezTo>
                    <a:pt x="1417" y="896"/>
                    <a:pt x="1497" y="1988"/>
                    <a:pt x="1255" y="2838"/>
                  </a:cubicBezTo>
                  <a:cubicBezTo>
                    <a:pt x="1093" y="3404"/>
                    <a:pt x="850" y="3930"/>
                    <a:pt x="547" y="4436"/>
                  </a:cubicBezTo>
                  <a:cubicBezTo>
                    <a:pt x="365" y="4740"/>
                    <a:pt x="21" y="4982"/>
                    <a:pt x="0" y="5347"/>
                  </a:cubicBezTo>
                  <a:cubicBezTo>
                    <a:pt x="0" y="5387"/>
                    <a:pt x="21" y="5407"/>
                    <a:pt x="41" y="5407"/>
                  </a:cubicBezTo>
                  <a:lnTo>
                    <a:pt x="41" y="5427"/>
                  </a:lnTo>
                  <a:cubicBezTo>
                    <a:pt x="87" y="5440"/>
                    <a:pt x="132" y="5445"/>
                    <a:pt x="177" y="5445"/>
                  </a:cubicBezTo>
                  <a:cubicBezTo>
                    <a:pt x="890" y="5445"/>
                    <a:pt x="1508" y="4020"/>
                    <a:pt x="1680" y="3526"/>
                  </a:cubicBezTo>
                  <a:cubicBezTo>
                    <a:pt x="2003" y="2656"/>
                    <a:pt x="2651" y="997"/>
                    <a:pt x="2165" y="107"/>
                  </a:cubicBezTo>
                  <a:cubicBezTo>
                    <a:pt x="2125" y="36"/>
                    <a:pt x="2049" y="1"/>
                    <a:pt x="1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2"/>
            <p:cNvSpPr/>
            <p:nvPr/>
          </p:nvSpPr>
          <p:spPr>
            <a:xfrm>
              <a:off x="6490725" y="2675400"/>
              <a:ext cx="66250" cy="77950"/>
            </a:xfrm>
            <a:custGeom>
              <a:avLst/>
              <a:gdLst/>
              <a:ahLst/>
              <a:cxnLst/>
              <a:rect l="l" t="t" r="r" b="b"/>
              <a:pathLst>
                <a:path w="2650" h="3118" extrusionOk="0">
                  <a:moveTo>
                    <a:pt x="2053" y="1"/>
                  </a:moveTo>
                  <a:cubicBezTo>
                    <a:pt x="1949" y="1"/>
                    <a:pt x="1850" y="57"/>
                    <a:pt x="1821" y="183"/>
                  </a:cubicBezTo>
                  <a:cubicBezTo>
                    <a:pt x="1700" y="709"/>
                    <a:pt x="1700" y="1255"/>
                    <a:pt x="1477" y="1761"/>
                  </a:cubicBezTo>
                  <a:cubicBezTo>
                    <a:pt x="1194" y="2368"/>
                    <a:pt x="729" y="2570"/>
                    <a:pt x="122" y="2793"/>
                  </a:cubicBezTo>
                  <a:cubicBezTo>
                    <a:pt x="1" y="2833"/>
                    <a:pt x="21" y="2975"/>
                    <a:pt x="122" y="3015"/>
                  </a:cubicBezTo>
                  <a:cubicBezTo>
                    <a:pt x="295" y="3086"/>
                    <a:pt x="462" y="3118"/>
                    <a:pt x="622" y="3118"/>
                  </a:cubicBezTo>
                  <a:cubicBezTo>
                    <a:pt x="1848" y="3118"/>
                    <a:pt x="2649" y="1239"/>
                    <a:pt x="2327" y="183"/>
                  </a:cubicBezTo>
                  <a:cubicBezTo>
                    <a:pt x="2285" y="67"/>
                    <a:pt x="2166" y="1"/>
                    <a:pt x="2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a:off x="6496300" y="2804725"/>
              <a:ext cx="44650" cy="180200"/>
            </a:xfrm>
            <a:custGeom>
              <a:avLst/>
              <a:gdLst/>
              <a:ahLst/>
              <a:cxnLst/>
              <a:rect l="l" t="t" r="r" b="b"/>
              <a:pathLst>
                <a:path w="1786" h="7208" extrusionOk="0">
                  <a:moveTo>
                    <a:pt x="792" y="0"/>
                  </a:moveTo>
                  <a:cubicBezTo>
                    <a:pt x="659" y="0"/>
                    <a:pt x="532" y="70"/>
                    <a:pt x="506" y="230"/>
                  </a:cubicBezTo>
                  <a:cubicBezTo>
                    <a:pt x="223" y="2313"/>
                    <a:pt x="0" y="5328"/>
                    <a:pt x="1376" y="7108"/>
                  </a:cubicBezTo>
                  <a:cubicBezTo>
                    <a:pt x="1429" y="7176"/>
                    <a:pt x="1501" y="7207"/>
                    <a:pt x="1569" y="7207"/>
                  </a:cubicBezTo>
                  <a:cubicBezTo>
                    <a:pt x="1684" y="7207"/>
                    <a:pt x="1786" y="7118"/>
                    <a:pt x="1760" y="6966"/>
                  </a:cubicBezTo>
                  <a:lnTo>
                    <a:pt x="1760" y="6946"/>
                  </a:lnTo>
                  <a:cubicBezTo>
                    <a:pt x="1517" y="5874"/>
                    <a:pt x="1153" y="4923"/>
                    <a:pt x="1052" y="3790"/>
                  </a:cubicBezTo>
                  <a:cubicBezTo>
                    <a:pt x="951" y="2637"/>
                    <a:pt x="1093" y="1464"/>
                    <a:pt x="1133" y="311"/>
                  </a:cubicBezTo>
                  <a:cubicBezTo>
                    <a:pt x="1144" y="117"/>
                    <a:pt x="963" y="0"/>
                    <a:pt x="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a:off x="6509775" y="2797000"/>
              <a:ext cx="56850" cy="103175"/>
            </a:xfrm>
            <a:custGeom>
              <a:avLst/>
              <a:gdLst/>
              <a:ahLst/>
              <a:cxnLst/>
              <a:rect l="l" t="t" r="r" b="b"/>
              <a:pathLst>
                <a:path w="2274" h="4127" extrusionOk="0">
                  <a:moveTo>
                    <a:pt x="1893" y="0"/>
                  </a:moveTo>
                  <a:cubicBezTo>
                    <a:pt x="1793" y="0"/>
                    <a:pt x="1691" y="57"/>
                    <a:pt x="1646" y="174"/>
                  </a:cubicBezTo>
                  <a:cubicBezTo>
                    <a:pt x="1423" y="761"/>
                    <a:pt x="1403" y="1409"/>
                    <a:pt x="1201" y="2015"/>
                  </a:cubicBezTo>
                  <a:cubicBezTo>
                    <a:pt x="978" y="2683"/>
                    <a:pt x="533" y="3270"/>
                    <a:pt x="108" y="3836"/>
                  </a:cubicBezTo>
                  <a:cubicBezTo>
                    <a:pt x="0" y="3975"/>
                    <a:pt x="152" y="4126"/>
                    <a:pt x="293" y="4126"/>
                  </a:cubicBezTo>
                  <a:cubicBezTo>
                    <a:pt x="336" y="4126"/>
                    <a:pt x="379" y="4112"/>
                    <a:pt x="412" y="4079"/>
                  </a:cubicBezTo>
                  <a:cubicBezTo>
                    <a:pt x="1444" y="3148"/>
                    <a:pt x="2273" y="1671"/>
                    <a:pt x="2152" y="255"/>
                  </a:cubicBezTo>
                  <a:cubicBezTo>
                    <a:pt x="2141" y="87"/>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6544850" y="2800700"/>
              <a:ext cx="50600" cy="48425"/>
            </a:xfrm>
            <a:custGeom>
              <a:avLst/>
              <a:gdLst/>
              <a:ahLst/>
              <a:cxnLst/>
              <a:rect l="l" t="t" r="r" b="b"/>
              <a:pathLst>
                <a:path w="2024" h="1937" extrusionOk="0">
                  <a:moveTo>
                    <a:pt x="1730" y="1"/>
                  </a:moveTo>
                  <a:cubicBezTo>
                    <a:pt x="1655" y="1"/>
                    <a:pt x="1583" y="38"/>
                    <a:pt x="1538" y="128"/>
                  </a:cubicBezTo>
                  <a:cubicBezTo>
                    <a:pt x="1376" y="431"/>
                    <a:pt x="1315" y="775"/>
                    <a:pt x="1113" y="1078"/>
                  </a:cubicBezTo>
                  <a:cubicBezTo>
                    <a:pt x="1012" y="1220"/>
                    <a:pt x="890" y="1341"/>
                    <a:pt x="749" y="1422"/>
                  </a:cubicBezTo>
                  <a:cubicBezTo>
                    <a:pt x="660" y="1467"/>
                    <a:pt x="572" y="1476"/>
                    <a:pt x="485" y="1476"/>
                  </a:cubicBezTo>
                  <a:cubicBezTo>
                    <a:pt x="421" y="1476"/>
                    <a:pt x="357" y="1471"/>
                    <a:pt x="294" y="1471"/>
                  </a:cubicBezTo>
                  <a:cubicBezTo>
                    <a:pt x="249" y="1471"/>
                    <a:pt x="205" y="1473"/>
                    <a:pt x="162" y="1483"/>
                  </a:cubicBezTo>
                  <a:cubicBezTo>
                    <a:pt x="41" y="1503"/>
                    <a:pt x="0" y="1685"/>
                    <a:pt x="81" y="1766"/>
                  </a:cubicBezTo>
                  <a:cubicBezTo>
                    <a:pt x="204" y="1889"/>
                    <a:pt x="357" y="1937"/>
                    <a:pt x="519" y="1937"/>
                  </a:cubicBezTo>
                  <a:cubicBezTo>
                    <a:pt x="810" y="1937"/>
                    <a:pt x="1127" y="1781"/>
                    <a:pt x="1335" y="1625"/>
                  </a:cubicBezTo>
                  <a:cubicBezTo>
                    <a:pt x="1700" y="1341"/>
                    <a:pt x="2023" y="714"/>
                    <a:pt x="2003" y="249"/>
                  </a:cubicBezTo>
                  <a:cubicBezTo>
                    <a:pt x="1990" y="109"/>
                    <a:pt x="1857" y="1"/>
                    <a:pt x="1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a:off x="6592900" y="2609350"/>
              <a:ext cx="67225" cy="210775"/>
            </a:xfrm>
            <a:custGeom>
              <a:avLst/>
              <a:gdLst/>
              <a:ahLst/>
              <a:cxnLst/>
              <a:rect l="l" t="t" r="r" b="b"/>
              <a:pathLst>
                <a:path w="2689" h="8431" extrusionOk="0">
                  <a:moveTo>
                    <a:pt x="740" y="1"/>
                  </a:moveTo>
                  <a:cubicBezTo>
                    <a:pt x="594" y="1"/>
                    <a:pt x="453" y="79"/>
                    <a:pt x="405" y="256"/>
                  </a:cubicBezTo>
                  <a:cubicBezTo>
                    <a:pt x="0" y="1854"/>
                    <a:pt x="223" y="3614"/>
                    <a:pt x="567" y="5212"/>
                  </a:cubicBezTo>
                  <a:cubicBezTo>
                    <a:pt x="769" y="6082"/>
                    <a:pt x="1315" y="8328"/>
                    <a:pt x="2448" y="8429"/>
                  </a:cubicBezTo>
                  <a:cubicBezTo>
                    <a:pt x="2455" y="8430"/>
                    <a:pt x="2462" y="8431"/>
                    <a:pt x="2469" y="8431"/>
                  </a:cubicBezTo>
                  <a:cubicBezTo>
                    <a:pt x="2583" y="8431"/>
                    <a:pt x="2688" y="8282"/>
                    <a:pt x="2650" y="8186"/>
                  </a:cubicBezTo>
                  <a:cubicBezTo>
                    <a:pt x="2488" y="7782"/>
                    <a:pt x="2144" y="7478"/>
                    <a:pt x="1942" y="7094"/>
                  </a:cubicBezTo>
                  <a:cubicBezTo>
                    <a:pt x="1578" y="6467"/>
                    <a:pt x="1396" y="5718"/>
                    <a:pt x="1234" y="5030"/>
                  </a:cubicBezTo>
                  <a:cubicBezTo>
                    <a:pt x="910" y="3594"/>
                    <a:pt x="728" y="1895"/>
                    <a:pt x="1113" y="458"/>
                  </a:cubicBezTo>
                  <a:cubicBezTo>
                    <a:pt x="1186" y="178"/>
                    <a:pt x="959" y="1"/>
                    <a:pt x="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6561525" y="2612475"/>
              <a:ext cx="41500" cy="84850"/>
            </a:xfrm>
            <a:custGeom>
              <a:avLst/>
              <a:gdLst/>
              <a:ahLst/>
              <a:cxnLst/>
              <a:rect l="l" t="t" r="r" b="b"/>
              <a:pathLst>
                <a:path w="1660" h="3394" extrusionOk="0">
                  <a:moveTo>
                    <a:pt x="416" y="1"/>
                  </a:moveTo>
                  <a:cubicBezTo>
                    <a:pt x="312" y="1"/>
                    <a:pt x="206" y="66"/>
                    <a:pt x="183" y="172"/>
                  </a:cubicBezTo>
                  <a:cubicBezTo>
                    <a:pt x="1" y="778"/>
                    <a:pt x="345" y="1689"/>
                    <a:pt x="547" y="2255"/>
                  </a:cubicBezTo>
                  <a:cubicBezTo>
                    <a:pt x="682" y="2622"/>
                    <a:pt x="983" y="3394"/>
                    <a:pt x="1467" y="3394"/>
                  </a:cubicBezTo>
                  <a:cubicBezTo>
                    <a:pt x="1490" y="3394"/>
                    <a:pt x="1514" y="3392"/>
                    <a:pt x="1538" y="3388"/>
                  </a:cubicBezTo>
                  <a:cubicBezTo>
                    <a:pt x="1639" y="3368"/>
                    <a:pt x="1660" y="3246"/>
                    <a:pt x="1619" y="3186"/>
                  </a:cubicBezTo>
                  <a:cubicBezTo>
                    <a:pt x="1538" y="3004"/>
                    <a:pt x="1376" y="2862"/>
                    <a:pt x="1296" y="2680"/>
                  </a:cubicBezTo>
                  <a:cubicBezTo>
                    <a:pt x="1154" y="2417"/>
                    <a:pt x="1053" y="2114"/>
                    <a:pt x="972" y="1810"/>
                  </a:cubicBezTo>
                  <a:cubicBezTo>
                    <a:pt x="810" y="1284"/>
                    <a:pt x="850" y="617"/>
                    <a:pt x="608" y="111"/>
                  </a:cubicBezTo>
                  <a:cubicBezTo>
                    <a:pt x="565" y="35"/>
                    <a:pt x="49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6612100" y="2679950"/>
              <a:ext cx="47075" cy="73200"/>
            </a:xfrm>
            <a:custGeom>
              <a:avLst/>
              <a:gdLst/>
              <a:ahLst/>
              <a:cxnLst/>
              <a:rect l="l" t="t" r="r" b="b"/>
              <a:pathLst>
                <a:path w="1883" h="2928" extrusionOk="0">
                  <a:moveTo>
                    <a:pt x="1637" y="0"/>
                  </a:moveTo>
                  <a:cubicBezTo>
                    <a:pt x="1585" y="0"/>
                    <a:pt x="1535" y="19"/>
                    <a:pt x="1498" y="62"/>
                  </a:cubicBezTo>
                  <a:cubicBezTo>
                    <a:pt x="1215" y="386"/>
                    <a:pt x="1154" y="871"/>
                    <a:pt x="1033" y="1256"/>
                  </a:cubicBezTo>
                  <a:cubicBezTo>
                    <a:pt x="871" y="1782"/>
                    <a:pt x="628" y="2267"/>
                    <a:pt x="163" y="2550"/>
                  </a:cubicBezTo>
                  <a:cubicBezTo>
                    <a:pt x="0" y="2658"/>
                    <a:pt x="63" y="2927"/>
                    <a:pt x="236" y="2927"/>
                  </a:cubicBezTo>
                  <a:cubicBezTo>
                    <a:pt x="257" y="2927"/>
                    <a:pt x="280" y="2923"/>
                    <a:pt x="304" y="2914"/>
                  </a:cubicBezTo>
                  <a:cubicBezTo>
                    <a:pt x="810" y="2712"/>
                    <a:pt x="1154" y="2328"/>
                    <a:pt x="1376" y="1822"/>
                  </a:cubicBezTo>
                  <a:cubicBezTo>
                    <a:pt x="1579" y="1357"/>
                    <a:pt x="1862" y="730"/>
                    <a:pt x="1882" y="224"/>
                  </a:cubicBezTo>
                  <a:cubicBezTo>
                    <a:pt x="1882" y="97"/>
                    <a:pt x="1755" y="0"/>
                    <a:pt x="1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6674025" y="2580800"/>
              <a:ext cx="75950" cy="138050"/>
            </a:xfrm>
            <a:custGeom>
              <a:avLst/>
              <a:gdLst/>
              <a:ahLst/>
              <a:cxnLst/>
              <a:rect l="l" t="t" r="r" b="b"/>
              <a:pathLst>
                <a:path w="3038" h="5522" extrusionOk="0">
                  <a:moveTo>
                    <a:pt x="2740" y="0"/>
                  </a:moveTo>
                  <a:cubicBezTo>
                    <a:pt x="2615" y="0"/>
                    <a:pt x="2486" y="67"/>
                    <a:pt x="2440" y="204"/>
                  </a:cubicBezTo>
                  <a:cubicBezTo>
                    <a:pt x="1853" y="2086"/>
                    <a:pt x="1529" y="3664"/>
                    <a:pt x="134" y="5141"/>
                  </a:cubicBezTo>
                  <a:cubicBezTo>
                    <a:pt x="1" y="5290"/>
                    <a:pt x="127" y="5521"/>
                    <a:pt x="299" y="5521"/>
                  </a:cubicBezTo>
                  <a:cubicBezTo>
                    <a:pt x="337" y="5521"/>
                    <a:pt x="377" y="5510"/>
                    <a:pt x="417" y="5485"/>
                  </a:cubicBezTo>
                  <a:cubicBezTo>
                    <a:pt x="2035" y="4372"/>
                    <a:pt x="2844" y="2207"/>
                    <a:pt x="3026" y="285"/>
                  </a:cubicBezTo>
                  <a:cubicBezTo>
                    <a:pt x="3037" y="97"/>
                    <a:pt x="2891" y="0"/>
                    <a:pt x="2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6726400" y="2590650"/>
              <a:ext cx="56300" cy="64400"/>
            </a:xfrm>
            <a:custGeom>
              <a:avLst/>
              <a:gdLst/>
              <a:ahLst/>
              <a:cxnLst/>
              <a:rect l="l" t="t" r="r" b="b"/>
              <a:pathLst>
                <a:path w="2252" h="2576" extrusionOk="0">
                  <a:moveTo>
                    <a:pt x="1900" y="0"/>
                  </a:moveTo>
                  <a:cubicBezTo>
                    <a:pt x="1832" y="0"/>
                    <a:pt x="1759" y="35"/>
                    <a:pt x="1720" y="94"/>
                  </a:cubicBezTo>
                  <a:cubicBezTo>
                    <a:pt x="1437" y="438"/>
                    <a:pt x="1417" y="1004"/>
                    <a:pt x="1194" y="1409"/>
                  </a:cubicBezTo>
                  <a:cubicBezTo>
                    <a:pt x="1093" y="1611"/>
                    <a:pt x="931" y="1813"/>
                    <a:pt x="729" y="1975"/>
                  </a:cubicBezTo>
                  <a:cubicBezTo>
                    <a:pt x="547" y="2117"/>
                    <a:pt x="304" y="2137"/>
                    <a:pt x="122" y="2279"/>
                  </a:cubicBezTo>
                  <a:cubicBezTo>
                    <a:pt x="1" y="2339"/>
                    <a:pt x="21" y="2501"/>
                    <a:pt x="142" y="2542"/>
                  </a:cubicBezTo>
                  <a:cubicBezTo>
                    <a:pt x="223" y="2564"/>
                    <a:pt x="304" y="2575"/>
                    <a:pt x="385" y="2575"/>
                  </a:cubicBezTo>
                  <a:cubicBezTo>
                    <a:pt x="1366" y="2575"/>
                    <a:pt x="2251" y="957"/>
                    <a:pt x="2064" y="134"/>
                  </a:cubicBezTo>
                  <a:cubicBezTo>
                    <a:pt x="2043" y="40"/>
                    <a:pt x="1974"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6423675" y="2790650"/>
              <a:ext cx="350300" cy="424925"/>
            </a:xfrm>
            <a:custGeom>
              <a:avLst/>
              <a:gdLst/>
              <a:ahLst/>
              <a:cxnLst/>
              <a:rect l="l" t="t" r="r" b="b"/>
              <a:pathLst>
                <a:path w="14012" h="16997" extrusionOk="0">
                  <a:moveTo>
                    <a:pt x="12993" y="0"/>
                  </a:moveTo>
                  <a:cubicBezTo>
                    <a:pt x="12701" y="0"/>
                    <a:pt x="12373" y="253"/>
                    <a:pt x="12434" y="631"/>
                  </a:cubicBezTo>
                  <a:cubicBezTo>
                    <a:pt x="12798" y="2897"/>
                    <a:pt x="11665" y="5142"/>
                    <a:pt x="10228" y="6801"/>
                  </a:cubicBezTo>
                  <a:cubicBezTo>
                    <a:pt x="8853" y="8399"/>
                    <a:pt x="7113" y="8824"/>
                    <a:pt x="5252" y="9613"/>
                  </a:cubicBezTo>
                  <a:cubicBezTo>
                    <a:pt x="2359" y="10847"/>
                    <a:pt x="235" y="13679"/>
                    <a:pt x="12" y="16855"/>
                  </a:cubicBezTo>
                  <a:cubicBezTo>
                    <a:pt x="0" y="16941"/>
                    <a:pt x="76" y="16997"/>
                    <a:pt x="152" y="16997"/>
                  </a:cubicBezTo>
                  <a:cubicBezTo>
                    <a:pt x="201" y="16997"/>
                    <a:pt x="251" y="16972"/>
                    <a:pt x="275" y="16916"/>
                  </a:cubicBezTo>
                  <a:cubicBezTo>
                    <a:pt x="1105" y="15115"/>
                    <a:pt x="1610" y="13355"/>
                    <a:pt x="3107" y="11939"/>
                  </a:cubicBezTo>
                  <a:cubicBezTo>
                    <a:pt x="4544" y="10564"/>
                    <a:pt x="6405" y="10301"/>
                    <a:pt x="8145" y="9552"/>
                  </a:cubicBezTo>
                  <a:cubicBezTo>
                    <a:pt x="11483" y="8096"/>
                    <a:pt x="14011" y="4029"/>
                    <a:pt x="13405" y="368"/>
                  </a:cubicBezTo>
                  <a:cubicBezTo>
                    <a:pt x="13364" y="110"/>
                    <a:pt x="13187" y="0"/>
                    <a:pt x="12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6654075" y="2863775"/>
              <a:ext cx="27350" cy="125200"/>
            </a:xfrm>
            <a:custGeom>
              <a:avLst/>
              <a:gdLst/>
              <a:ahLst/>
              <a:cxnLst/>
              <a:rect l="l" t="t" r="r" b="b"/>
              <a:pathLst>
                <a:path w="1094" h="5008" extrusionOk="0">
                  <a:moveTo>
                    <a:pt x="696" y="0"/>
                  </a:moveTo>
                  <a:cubicBezTo>
                    <a:pt x="593" y="0"/>
                    <a:pt x="490" y="47"/>
                    <a:pt x="426" y="154"/>
                  </a:cubicBezTo>
                  <a:cubicBezTo>
                    <a:pt x="1" y="821"/>
                    <a:pt x="21" y="1671"/>
                    <a:pt x="82" y="2440"/>
                  </a:cubicBezTo>
                  <a:cubicBezTo>
                    <a:pt x="143" y="3229"/>
                    <a:pt x="244" y="4220"/>
                    <a:pt x="648" y="4908"/>
                  </a:cubicBezTo>
                  <a:cubicBezTo>
                    <a:pt x="694" y="4977"/>
                    <a:pt x="764" y="5008"/>
                    <a:pt x="832" y="5008"/>
                  </a:cubicBezTo>
                  <a:cubicBezTo>
                    <a:pt x="944" y="5008"/>
                    <a:pt x="1053" y="4924"/>
                    <a:pt x="1053" y="4786"/>
                  </a:cubicBezTo>
                  <a:cubicBezTo>
                    <a:pt x="1093" y="4119"/>
                    <a:pt x="810" y="3390"/>
                    <a:pt x="729" y="2703"/>
                  </a:cubicBezTo>
                  <a:cubicBezTo>
                    <a:pt x="648" y="1893"/>
                    <a:pt x="749" y="1165"/>
                    <a:pt x="992" y="396"/>
                  </a:cubicBezTo>
                  <a:cubicBezTo>
                    <a:pt x="1071" y="160"/>
                    <a:pt x="88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6664825" y="2873100"/>
              <a:ext cx="47950" cy="60800"/>
            </a:xfrm>
            <a:custGeom>
              <a:avLst/>
              <a:gdLst/>
              <a:ahLst/>
              <a:cxnLst/>
              <a:rect l="l" t="t" r="r" b="b"/>
              <a:pathLst>
                <a:path w="1918" h="2432" extrusionOk="0">
                  <a:moveTo>
                    <a:pt x="1558" y="0"/>
                  </a:moveTo>
                  <a:cubicBezTo>
                    <a:pt x="1516" y="0"/>
                    <a:pt x="1473" y="8"/>
                    <a:pt x="1432" y="23"/>
                  </a:cubicBezTo>
                  <a:cubicBezTo>
                    <a:pt x="1129" y="165"/>
                    <a:pt x="1027" y="671"/>
                    <a:pt x="906" y="954"/>
                  </a:cubicBezTo>
                  <a:cubicBezTo>
                    <a:pt x="744" y="1359"/>
                    <a:pt x="542" y="1682"/>
                    <a:pt x="198" y="1925"/>
                  </a:cubicBezTo>
                  <a:cubicBezTo>
                    <a:pt x="1" y="2063"/>
                    <a:pt x="34" y="2432"/>
                    <a:pt x="298" y="2432"/>
                  </a:cubicBezTo>
                  <a:cubicBezTo>
                    <a:pt x="305" y="2432"/>
                    <a:pt x="312" y="2431"/>
                    <a:pt x="319" y="2431"/>
                  </a:cubicBezTo>
                  <a:cubicBezTo>
                    <a:pt x="805" y="2390"/>
                    <a:pt x="1129" y="1986"/>
                    <a:pt x="1371" y="1581"/>
                  </a:cubicBezTo>
                  <a:cubicBezTo>
                    <a:pt x="1493" y="1359"/>
                    <a:pt x="1594" y="1116"/>
                    <a:pt x="1695" y="873"/>
                  </a:cubicBezTo>
                  <a:cubicBezTo>
                    <a:pt x="1776" y="650"/>
                    <a:pt x="1918" y="428"/>
                    <a:pt x="1837" y="185"/>
                  </a:cubicBezTo>
                  <a:cubicBezTo>
                    <a:pt x="1792" y="65"/>
                    <a:pt x="1679" y="0"/>
                    <a:pt x="1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6244275" y="2875950"/>
              <a:ext cx="57825" cy="73175"/>
            </a:xfrm>
            <a:custGeom>
              <a:avLst/>
              <a:gdLst/>
              <a:ahLst/>
              <a:cxnLst/>
              <a:rect l="l" t="t" r="r" b="b"/>
              <a:pathLst>
                <a:path w="2313" h="2927" extrusionOk="0">
                  <a:moveTo>
                    <a:pt x="1897" y="0"/>
                  </a:moveTo>
                  <a:cubicBezTo>
                    <a:pt x="1809" y="0"/>
                    <a:pt x="1723" y="44"/>
                    <a:pt x="1665" y="152"/>
                  </a:cubicBezTo>
                  <a:cubicBezTo>
                    <a:pt x="1483" y="557"/>
                    <a:pt x="1463" y="1002"/>
                    <a:pt x="1281" y="1406"/>
                  </a:cubicBezTo>
                  <a:cubicBezTo>
                    <a:pt x="1079" y="1912"/>
                    <a:pt x="735" y="2216"/>
                    <a:pt x="270" y="2438"/>
                  </a:cubicBezTo>
                  <a:cubicBezTo>
                    <a:pt x="0" y="2573"/>
                    <a:pt x="170" y="2927"/>
                    <a:pt x="413" y="2927"/>
                  </a:cubicBezTo>
                  <a:cubicBezTo>
                    <a:pt x="426" y="2927"/>
                    <a:pt x="439" y="2926"/>
                    <a:pt x="452" y="2924"/>
                  </a:cubicBezTo>
                  <a:lnTo>
                    <a:pt x="472" y="2924"/>
                  </a:lnTo>
                  <a:cubicBezTo>
                    <a:pt x="1018" y="2822"/>
                    <a:pt x="1443" y="2418"/>
                    <a:pt x="1746" y="1953"/>
                  </a:cubicBezTo>
                  <a:cubicBezTo>
                    <a:pt x="2030" y="1548"/>
                    <a:pt x="2313" y="820"/>
                    <a:pt x="2252" y="314"/>
                  </a:cubicBezTo>
                  <a:cubicBezTo>
                    <a:pt x="2226" y="145"/>
                    <a:pt x="2057" y="0"/>
                    <a:pt x="1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6184750" y="2810500"/>
              <a:ext cx="53300" cy="30850"/>
            </a:xfrm>
            <a:custGeom>
              <a:avLst/>
              <a:gdLst/>
              <a:ahLst/>
              <a:cxnLst/>
              <a:rect l="l" t="t" r="r" b="b"/>
              <a:pathLst>
                <a:path w="2132" h="1234" extrusionOk="0">
                  <a:moveTo>
                    <a:pt x="324" y="0"/>
                  </a:moveTo>
                  <a:cubicBezTo>
                    <a:pt x="166" y="0"/>
                    <a:pt x="21" y="107"/>
                    <a:pt x="21" y="302"/>
                  </a:cubicBezTo>
                  <a:cubicBezTo>
                    <a:pt x="0" y="686"/>
                    <a:pt x="445" y="990"/>
                    <a:pt x="769" y="1111"/>
                  </a:cubicBezTo>
                  <a:cubicBezTo>
                    <a:pt x="952" y="1188"/>
                    <a:pt x="1143" y="1233"/>
                    <a:pt x="1331" y="1233"/>
                  </a:cubicBezTo>
                  <a:cubicBezTo>
                    <a:pt x="1539" y="1233"/>
                    <a:pt x="1742" y="1178"/>
                    <a:pt x="1922" y="1051"/>
                  </a:cubicBezTo>
                  <a:cubicBezTo>
                    <a:pt x="2132" y="917"/>
                    <a:pt x="2018" y="622"/>
                    <a:pt x="1785" y="622"/>
                  </a:cubicBezTo>
                  <a:cubicBezTo>
                    <a:pt x="1770" y="622"/>
                    <a:pt x="1755" y="623"/>
                    <a:pt x="1740" y="626"/>
                  </a:cubicBezTo>
                  <a:cubicBezTo>
                    <a:pt x="1679" y="636"/>
                    <a:pt x="1619" y="641"/>
                    <a:pt x="1558" y="641"/>
                  </a:cubicBezTo>
                  <a:cubicBezTo>
                    <a:pt x="1377" y="641"/>
                    <a:pt x="1199" y="595"/>
                    <a:pt x="1032" y="504"/>
                  </a:cubicBezTo>
                  <a:cubicBezTo>
                    <a:pt x="810" y="383"/>
                    <a:pt x="708" y="140"/>
                    <a:pt x="486" y="39"/>
                  </a:cubicBezTo>
                  <a:cubicBezTo>
                    <a:pt x="434" y="13"/>
                    <a:pt x="378"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6131825" y="2549075"/>
              <a:ext cx="64400" cy="50575"/>
            </a:xfrm>
            <a:custGeom>
              <a:avLst/>
              <a:gdLst/>
              <a:ahLst/>
              <a:cxnLst/>
              <a:rect l="l" t="t" r="r" b="b"/>
              <a:pathLst>
                <a:path w="2576" h="2023" extrusionOk="0">
                  <a:moveTo>
                    <a:pt x="264" y="0"/>
                  </a:moveTo>
                  <a:cubicBezTo>
                    <a:pt x="133" y="0"/>
                    <a:pt x="0" y="112"/>
                    <a:pt x="54" y="260"/>
                  </a:cubicBezTo>
                  <a:cubicBezTo>
                    <a:pt x="276" y="867"/>
                    <a:pt x="641" y="1453"/>
                    <a:pt x="1167" y="1838"/>
                  </a:cubicBezTo>
                  <a:cubicBezTo>
                    <a:pt x="1336" y="1964"/>
                    <a:pt x="1527" y="2023"/>
                    <a:pt x="1711" y="2023"/>
                  </a:cubicBezTo>
                  <a:cubicBezTo>
                    <a:pt x="2146" y="2023"/>
                    <a:pt x="2548" y="1701"/>
                    <a:pt x="2562" y="1190"/>
                  </a:cubicBezTo>
                  <a:cubicBezTo>
                    <a:pt x="2576" y="1028"/>
                    <a:pt x="2437" y="930"/>
                    <a:pt x="2294" y="930"/>
                  </a:cubicBezTo>
                  <a:cubicBezTo>
                    <a:pt x="2223" y="930"/>
                    <a:pt x="2151" y="954"/>
                    <a:pt x="2097" y="1008"/>
                  </a:cubicBezTo>
                  <a:cubicBezTo>
                    <a:pt x="1996" y="1109"/>
                    <a:pt x="1895" y="1413"/>
                    <a:pt x="1733" y="1433"/>
                  </a:cubicBezTo>
                  <a:cubicBezTo>
                    <a:pt x="1724" y="1434"/>
                    <a:pt x="1714" y="1434"/>
                    <a:pt x="1705" y="1434"/>
                  </a:cubicBezTo>
                  <a:cubicBezTo>
                    <a:pt x="1512" y="1434"/>
                    <a:pt x="1323" y="1245"/>
                    <a:pt x="1207" y="1130"/>
                  </a:cubicBezTo>
                  <a:cubicBezTo>
                    <a:pt x="904" y="846"/>
                    <a:pt x="620" y="482"/>
                    <a:pt x="438" y="98"/>
                  </a:cubicBezTo>
                  <a:cubicBezTo>
                    <a:pt x="397" y="30"/>
                    <a:pt x="331"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6183725" y="2716300"/>
              <a:ext cx="41500" cy="55000"/>
            </a:xfrm>
            <a:custGeom>
              <a:avLst/>
              <a:gdLst/>
              <a:ahLst/>
              <a:cxnLst/>
              <a:rect l="l" t="t" r="r" b="b"/>
              <a:pathLst>
                <a:path w="1660" h="2200" extrusionOk="0">
                  <a:moveTo>
                    <a:pt x="1249" y="0"/>
                  </a:moveTo>
                  <a:cubicBezTo>
                    <a:pt x="1197" y="0"/>
                    <a:pt x="1144" y="14"/>
                    <a:pt x="1093" y="44"/>
                  </a:cubicBezTo>
                  <a:cubicBezTo>
                    <a:pt x="871" y="186"/>
                    <a:pt x="911" y="550"/>
                    <a:pt x="871" y="773"/>
                  </a:cubicBezTo>
                  <a:cubicBezTo>
                    <a:pt x="830" y="995"/>
                    <a:pt x="749" y="1218"/>
                    <a:pt x="628" y="1420"/>
                  </a:cubicBezTo>
                  <a:cubicBezTo>
                    <a:pt x="507" y="1622"/>
                    <a:pt x="304" y="1602"/>
                    <a:pt x="122" y="1723"/>
                  </a:cubicBezTo>
                  <a:cubicBezTo>
                    <a:pt x="1" y="1804"/>
                    <a:pt x="1" y="1946"/>
                    <a:pt x="82" y="2047"/>
                  </a:cubicBezTo>
                  <a:cubicBezTo>
                    <a:pt x="172" y="2156"/>
                    <a:pt x="288" y="2199"/>
                    <a:pt x="411" y="2199"/>
                  </a:cubicBezTo>
                  <a:cubicBezTo>
                    <a:pt x="701" y="2199"/>
                    <a:pt x="1032" y="1957"/>
                    <a:pt x="1174" y="1744"/>
                  </a:cubicBezTo>
                  <a:cubicBezTo>
                    <a:pt x="1437" y="1379"/>
                    <a:pt x="1660" y="752"/>
                    <a:pt x="1579" y="307"/>
                  </a:cubicBezTo>
                  <a:cubicBezTo>
                    <a:pt x="1549" y="125"/>
                    <a:pt x="1404"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6070950" y="2735800"/>
              <a:ext cx="58200" cy="58475"/>
            </a:xfrm>
            <a:custGeom>
              <a:avLst/>
              <a:gdLst/>
              <a:ahLst/>
              <a:cxnLst/>
              <a:rect l="l" t="t" r="r" b="b"/>
              <a:pathLst>
                <a:path w="2328" h="2339" extrusionOk="0">
                  <a:moveTo>
                    <a:pt x="305" y="0"/>
                  </a:moveTo>
                  <a:cubicBezTo>
                    <a:pt x="170" y="0"/>
                    <a:pt x="41" y="95"/>
                    <a:pt x="41" y="276"/>
                  </a:cubicBezTo>
                  <a:cubicBezTo>
                    <a:pt x="1" y="862"/>
                    <a:pt x="527" y="1510"/>
                    <a:pt x="931" y="1894"/>
                  </a:cubicBezTo>
                  <a:cubicBezTo>
                    <a:pt x="1124" y="2060"/>
                    <a:pt x="1562" y="2338"/>
                    <a:pt x="1904" y="2338"/>
                  </a:cubicBezTo>
                  <a:cubicBezTo>
                    <a:pt x="2064" y="2338"/>
                    <a:pt x="2203" y="2278"/>
                    <a:pt x="2287" y="2117"/>
                  </a:cubicBezTo>
                  <a:cubicBezTo>
                    <a:pt x="2327" y="2036"/>
                    <a:pt x="2287" y="1955"/>
                    <a:pt x="2226" y="1914"/>
                  </a:cubicBezTo>
                  <a:cubicBezTo>
                    <a:pt x="2084" y="1813"/>
                    <a:pt x="1902" y="1813"/>
                    <a:pt x="1740" y="1753"/>
                  </a:cubicBezTo>
                  <a:cubicBezTo>
                    <a:pt x="1538" y="1651"/>
                    <a:pt x="1376" y="1490"/>
                    <a:pt x="1235" y="1328"/>
                  </a:cubicBezTo>
                  <a:cubicBezTo>
                    <a:pt x="911" y="964"/>
                    <a:pt x="810" y="498"/>
                    <a:pt x="547" y="134"/>
                  </a:cubicBezTo>
                  <a:cubicBezTo>
                    <a:pt x="490" y="44"/>
                    <a:pt x="39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6084600" y="2823975"/>
              <a:ext cx="39975" cy="52725"/>
            </a:xfrm>
            <a:custGeom>
              <a:avLst/>
              <a:gdLst/>
              <a:ahLst/>
              <a:cxnLst/>
              <a:rect l="l" t="t" r="r" b="b"/>
              <a:pathLst>
                <a:path w="1599" h="2109" extrusionOk="0">
                  <a:moveTo>
                    <a:pt x="1273" y="1"/>
                  </a:moveTo>
                  <a:cubicBezTo>
                    <a:pt x="1179" y="1"/>
                    <a:pt x="1083" y="56"/>
                    <a:pt x="1053" y="168"/>
                  </a:cubicBezTo>
                  <a:cubicBezTo>
                    <a:pt x="952" y="491"/>
                    <a:pt x="952" y="835"/>
                    <a:pt x="830" y="1159"/>
                  </a:cubicBezTo>
                  <a:cubicBezTo>
                    <a:pt x="770" y="1321"/>
                    <a:pt x="689" y="1503"/>
                    <a:pt x="527" y="1604"/>
                  </a:cubicBezTo>
                  <a:cubicBezTo>
                    <a:pt x="405" y="1705"/>
                    <a:pt x="244" y="1725"/>
                    <a:pt x="102" y="1806"/>
                  </a:cubicBezTo>
                  <a:cubicBezTo>
                    <a:pt x="1" y="1847"/>
                    <a:pt x="21" y="1968"/>
                    <a:pt x="102" y="2029"/>
                  </a:cubicBezTo>
                  <a:cubicBezTo>
                    <a:pt x="186" y="2085"/>
                    <a:pt x="275" y="2108"/>
                    <a:pt x="365" y="2108"/>
                  </a:cubicBezTo>
                  <a:cubicBezTo>
                    <a:pt x="667" y="2108"/>
                    <a:pt x="983" y="1842"/>
                    <a:pt x="1154" y="1624"/>
                  </a:cubicBezTo>
                  <a:cubicBezTo>
                    <a:pt x="1437" y="1240"/>
                    <a:pt x="1599" y="613"/>
                    <a:pt x="1478" y="168"/>
                  </a:cubicBezTo>
                  <a:cubicBezTo>
                    <a:pt x="1457" y="56"/>
                    <a:pt x="1366" y="1"/>
                    <a:pt x="1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6411825" y="2836625"/>
              <a:ext cx="48650" cy="109275"/>
            </a:xfrm>
            <a:custGeom>
              <a:avLst/>
              <a:gdLst/>
              <a:ahLst/>
              <a:cxnLst/>
              <a:rect l="l" t="t" r="r" b="b"/>
              <a:pathLst>
                <a:path w="1946" h="4371" extrusionOk="0">
                  <a:moveTo>
                    <a:pt x="365" y="0"/>
                  </a:moveTo>
                  <a:cubicBezTo>
                    <a:pt x="190" y="0"/>
                    <a:pt x="1" y="122"/>
                    <a:pt x="1" y="329"/>
                  </a:cubicBezTo>
                  <a:cubicBezTo>
                    <a:pt x="61" y="1725"/>
                    <a:pt x="587" y="3242"/>
                    <a:pt x="1498" y="4294"/>
                  </a:cubicBezTo>
                  <a:cubicBezTo>
                    <a:pt x="1540" y="4348"/>
                    <a:pt x="1594" y="4370"/>
                    <a:pt x="1648" y="4370"/>
                  </a:cubicBezTo>
                  <a:cubicBezTo>
                    <a:pt x="1798" y="4370"/>
                    <a:pt x="1946" y="4195"/>
                    <a:pt x="1842" y="4031"/>
                  </a:cubicBezTo>
                  <a:lnTo>
                    <a:pt x="1842" y="4031"/>
                  </a:lnTo>
                  <a:lnTo>
                    <a:pt x="1842" y="4052"/>
                  </a:lnTo>
                  <a:cubicBezTo>
                    <a:pt x="1093" y="2858"/>
                    <a:pt x="850" y="1604"/>
                    <a:pt x="648" y="228"/>
                  </a:cubicBezTo>
                  <a:cubicBezTo>
                    <a:pt x="622" y="71"/>
                    <a:pt x="498" y="0"/>
                    <a:pt x="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6383000" y="2862425"/>
              <a:ext cx="57675" cy="55200"/>
            </a:xfrm>
            <a:custGeom>
              <a:avLst/>
              <a:gdLst/>
              <a:ahLst/>
              <a:cxnLst/>
              <a:rect l="l" t="t" r="r" b="b"/>
              <a:pathLst>
                <a:path w="2307" h="2208" extrusionOk="0">
                  <a:moveTo>
                    <a:pt x="428" y="0"/>
                  </a:moveTo>
                  <a:cubicBezTo>
                    <a:pt x="295" y="0"/>
                    <a:pt x="157" y="87"/>
                    <a:pt x="122" y="228"/>
                  </a:cubicBezTo>
                  <a:cubicBezTo>
                    <a:pt x="1" y="734"/>
                    <a:pt x="466" y="1219"/>
                    <a:pt x="830" y="1502"/>
                  </a:cubicBezTo>
                  <a:cubicBezTo>
                    <a:pt x="1053" y="1684"/>
                    <a:pt x="1295" y="1846"/>
                    <a:pt x="1558" y="1968"/>
                  </a:cubicBezTo>
                  <a:cubicBezTo>
                    <a:pt x="1717" y="2063"/>
                    <a:pt x="1888" y="2207"/>
                    <a:pt x="2071" y="2207"/>
                  </a:cubicBezTo>
                  <a:cubicBezTo>
                    <a:pt x="2122" y="2207"/>
                    <a:pt x="2173" y="2196"/>
                    <a:pt x="2226" y="2170"/>
                  </a:cubicBezTo>
                  <a:cubicBezTo>
                    <a:pt x="2266" y="2150"/>
                    <a:pt x="2287" y="2109"/>
                    <a:pt x="2287" y="2049"/>
                  </a:cubicBezTo>
                  <a:cubicBezTo>
                    <a:pt x="2307" y="1866"/>
                    <a:pt x="2165" y="1806"/>
                    <a:pt x="2044" y="1705"/>
                  </a:cubicBezTo>
                  <a:cubicBezTo>
                    <a:pt x="1821" y="1543"/>
                    <a:pt x="1619" y="1381"/>
                    <a:pt x="1396" y="1219"/>
                  </a:cubicBezTo>
                  <a:cubicBezTo>
                    <a:pt x="1235" y="1077"/>
                    <a:pt x="1053" y="936"/>
                    <a:pt x="931" y="754"/>
                  </a:cubicBezTo>
                  <a:cubicBezTo>
                    <a:pt x="790" y="572"/>
                    <a:pt x="769" y="349"/>
                    <a:pt x="668" y="147"/>
                  </a:cubicBezTo>
                  <a:cubicBezTo>
                    <a:pt x="617" y="45"/>
                    <a:pt x="52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6365300" y="2771975"/>
              <a:ext cx="32300" cy="49275"/>
            </a:xfrm>
            <a:custGeom>
              <a:avLst/>
              <a:gdLst/>
              <a:ahLst/>
              <a:cxnLst/>
              <a:rect l="l" t="t" r="r" b="b"/>
              <a:pathLst>
                <a:path w="1292" h="1971" extrusionOk="0">
                  <a:moveTo>
                    <a:pt x="972" y="1"/>
                  </a:moveTo>
                  <a:cubicBezTo>
                    <a:pt x="874" y="1"/>
                    <a:pt x="785" y="56"/>
                    <a:pt x="769" y="184"/>
                  </a:cubicBezTo>
                  <a:cubicBezTo>
                    <a:pt x="729" y="488"/>
                    <a:pt x="668" y="771"/>
                    <a:pt x="567" y="1054"/>
                  </a:cubicBezTo>
                  <a:cubicBezTo>
                    <a:pt x="466" y="1358"/>
                    <a:pt x="324" y="1499"/>
                    <a:pt x="102" y="1701"/>
                  </a:cubicBezTo>
                  <a:cubicBezTo>
                    <a:pt x="1" y="1762"/>
                    <a:pt x="41" y="1944"/>
                    <a:pt x="162" y="1964"/>
                  </a:cubicBezTo>
                  <a:cubicBezTo>
                    <a:pt x="190" y="1968"/>
                    <a:pt x="217" y="1970"/>
                    <a:pt x="243" y="1970"/>
                  </a:cubicBezTo>
                  <a:cubicBezTo>
                    <a:pt x="894" y="1970"/>
                    <a:pt x="1177" y="812"/>
                    <a:pt x="1255" y="326"/>
                  </a:cubicBezTo>
                  <a:cubicBezTo>
                    <a:pt x="1291" y="130"/>
                    <a:pt x="1121"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a:off x="6296525" y="2749875"/>
              <a:ext cx="33000" cy="61100"/>
            </a:xfrm>
            <a:custGeom>
              <a:avLst/>
              <a:gdLst/>
              <a:ahLst/>
              <a:cxnLst/>
              <a:rect l="l" t="t" r="r" b="b"/>
              <a:pathLst>
                <a:path w="1320" h="2444" extrusionOk="0">
                  <a:moveTo>
                    <a:pt x="1006" y="1"/>
                  </a:moveTo>
                  <a:cubicBezTo>
                    <a:pt x="906" y="1"/>
                    <a:pt x="814" y="60"/>
                    <a:pt x="789" y="198"/>
                  </a:cubicBezTo>
                  <a:cubicBezTo>
                    <a:pt x="708" y="603"/>
                    <a:pt x="607" y="1008"/>
                    <a:pt x="466" y="1392"/>
                  </a:cubicBezTo>
                  <a:cubicBezTo>
                    <a:pt x="344" y="1695"/>
                    <a:pt x="20" y="1999"/>
                    <a:pt x="0" y="2322"/>
                  </a:cubicBezTo>
                  <a:cubicBezTo>
                    <a:pt x="0" y="2383"/>
                    <a:pt x="61" y="2444"/>
                    <a:pt x="122" y="2444"/>
                  </a:cubicBezTo>
                  <a:cubicBezTo>
                    <a:pt x="486" y="2444"/>
                    <a:pt x="708" y="1958"/>
                    <a:pt x="850" y="1695"/>
                  </a:cubicBezTo>
                  <a:cubicBezTo>
                    <a:pt x="1072" y="1270"/>
                    <a:pt x="1234" y="805"/>
                    <a:pt x="1295" y="340"/>
                  </a:cubicBezTo>
                  <a:cubicBezTo>
                    <a:pt x="1319" y="134"/>
                    <a:pt x="115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6183750" y="2651850"/>
              <a:ext cx="77625" cy="53950"/>
            </a:xfrm>
            <a:custGeom>
              <a:avLst/>
              <a:gdLst/>
              <a:ahLst/>
              <a:cxnLst/>
              <a:rect l="l" t="t" r="r" b="b"/>
              <a:pathLst>
                <a:path w="3105" h="2158" extrusionOk="0">
                  <a:moveTo>
                    <a:pt x="336" y="1"/>
                  </a:moveTo>
                  <a:cubicBezTo>
                    <a:pt x="162" y="1"/>
                    <a:pt x="0" y="190"/>
                    <a:pt x="121" y="357"/>
                  </a:cubicBezTo>
                  <a:cubicBezTo>
                    <a:pt x="688" y="1247"/>
                    <a:pt x="1800" y="1692"/>
                    <a:pt x="2711" y="2137"/>
                  </a:cubicBezTo>
                  <a:cubicBezTo>
                    <a:pt x="2742" y="2151"/>
                    <a:pt x="2772" y="2157"/>
                    <a:pt x="2801" y="2157"/>
                  </a:cubicBezTo>
                  <a:cubicBezTo>
                    <a:pt x="2981" y="2157"/>
                    <a:pt x="3105" y="1918"/>
                    <a:pt x="2913" y="1813"/>
                  </a:cubicBezTo>
                  <a:cubicBezTo>
                    <a:pt x="2043" y="1307"/>
                    <a:pt x="1214" y="802"/>
                    <a:pt x="506" y="73"/>
                  </a:cubicBezTo>
                  <a:cubicBezTo>
                    <a:pt x="455" y="22"/>
                    <a:pt x="395"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6264750" y="2612775"/>
              <a:ext cx="37850" cy="60150"/>
            </a:xfrm>
            <a:custGeom>
              <a:avLst/>
              <a:gdLst/>
              <a:ahLst/>
              <a:cxnLst/>
              <a:rect l="l" t="t" r="r" b="b"/>
              <a:pathLst>
                <a:path w="1514" h="2406" extrusionOk="0">
                  <a:moveTo>
                    <a:pt x="357" y="0"/>
                  </a:moveTo>
                  <a:cubicBezTo>
                    <a:pt x="183" y="0"/>
                    <a:pt x="1" y="151"/>
                    <a:pt x="37" y="382"/>
                  </a:cubicBezTo>
                  <a:cubicBezTo>
                    <a:pt x="138" y="1029"/>
                    <a:pt x="442" y="2324"/>
                    <a:pt x="1271" y="2405"/>
                  </a:cubicBezTo>
                  <a:cubicBezTo>
                    <a:pt x="1352" y="2405"/>
                    <a:pt x="1413" y="2344"/>
                    <a:pt x="1474" y="2284"/>
                  </a:cubicBezTo>
                  <a:cubicBezTo>
                    <a:pt x="1494" y="2243"/>
                    <a:pt x="1514" y="2183"/>
                    <a:pt x="1494" y="2122"/>
                  </a:cubicBezTo>
                  <a:cubicBezTo>
                    <a:pt x="1453" y="1980"/>
                    <a:pt x="1332" y="1960"/>
                    <a:pt x="1231" y="1859"/>
                  </a:cubicBezTo>
                  <a:cubicBezTo>
                    <a:pt x="1089" y="1737"/>
                    <a:pt x="1008" y="1555"/>
                    <a:pt x="948" y="1373"/>
                  </a:cubicBezTo>
                  <a:cubicBezTo>
                    <a:pt x="786" y="1009"/>
                    <a:pt x="725" y="605"/>
                    <a:pt x="624" y="220"/>
                  </a:cubicBezTo>
                  <a:cubicBezTo>
                    <a:pt x="584" y="67"/>
                    <a:pt x="472"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6380050" y="2564125"/>
              <a:ext cx="42825" cy="61800"/>
            </a:xfrm>
            <a:custGeom>
              <a:avLst/>
              <a:gdLst/>
              <a:ahLst/>
              <a:cxnLst/>
              <a:rect l="l" t="t" r="r" b="b"/>
              <a:pathLst>
                <a:path w="1713" h="2472" extrusionOk="0">
                  <a:moveTo>
                    <a:pt x="321" y="0"/>
                  </a:moveTo>
                  <a:cubicBezTo>
                    <a:pt x="171" y="0"/>
                    <a:pt x="1" y="130"/>
                    <a:pt x="38" y="325"/>
                  </a:cubicBezTo>
                  <a:cubicBezTo>
                    <a:pt x="179" y="1094"/>
                    <a:pt x="645" y="2288"/>
                    <a:pt x="1535" y="2470"/>
                  </a:cubicBezTo>
                  <a:cubicBezTo>
                    <a:pt x="1544" y="2471"/>
                    <a:pt x="1552" y="2472"/>
                    <a:pt x="1561" y="2472"/>
                  </a:cubicBezTo>
                  <a:cubicBezTo>
                    <a:pt x="1664" y="2472"/>
                    <a:pt x="1712" y="2361"/>
                    <a:pt x="1656" y="2267"/>
                  </a:cubicBezTo>
                  <a:cubicBezTo>
                    <a:pt x="1413" y="1964"/>
                    <a:pt x="1110" y="1762"/>
                    <a:pt x="908" y="1418"/>
                  </a:cubicBezTo>
                  <a:cubicBezTo>
                    <a:pt x="705" y="1033"/>
                    <a:pt x="604" y="608"/>
                    <a:pt x="523" y="184"/>
                  </a:cubicBezTo>
                  <a:cubicBezTo>
                    <a:pt x="507" y="56"/>
                    <a:pt x="418"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6279975" y="2892275"/>
              <a:ext cx="49750" cy="33325"/>
            </a:xfrm>
            <a:custGeom>
              <a:avLst/>
              <a:gdLst/>
              <a:ahLst/>
              <a:cxnLst/>
              <a:rect l="l" t="t" r="r" b="b"/>
              <a:pathLst>
                <a:path w="1990" h="1333" extrusionOk="0">
                  <a:moveTo>
                    <a:pt x="1563" y="0"/>
                  </a:moveTo>
                  <a:cubicBezTo>
                    <a:pt x="1458" y="0"/>
                    <a:pt x="1358" y="49"/>
                    <a:pt x="1310" y="167"/>
                  </a:cubicBezTo>
                  <a:cubicBezTo>
                    <a:pt x="1229" y="369"/>
                    <a:pt x="1128" y="571"/>
                    <a:pt x="925" y="713"/>
                  </a:cubicBezTo>
                  <a:cubicBezTo>
                    <a:pt x="861" y="758"/>
                    <a:pt x="798" y="774"/>
                    <a:pt x="736" y="774"/>
                  </a:cubicBezTo>
                  <a:cubicBezTo>
                    <a:pt x="603" y="774"/>
                    <a:pt x="470" y="700"/>
                    <a:pt x="318" y="672"/>
                  </a:cubicBezTo>
                  <a:cubicBezTo>
                    <a:pt x="309" y="671"/>
                    <a:pt x="300" y="671"/>
                    <a:pt x="291" y="671"/>
                  </a:cubicBezTo>
                  <a:cubicBezTo>
                    <a:pt x="139" y="671"/>
                    <a:pt x="0" y="824"/>
                    <a:pt x="96" y="996"/>
                  </a:cubicBezTo>
                  <a:cubicBezTo>
                    <a:pt x="225" y="1225"/>
                    <a:pt x="506" y="1333"/>
                    <a:pt x="781" y="1333"/>
                  </a:cubicBezTo>
                  <a:cubicBezTo>
                    <a:pt x="895" y="1333"/>
                    <a:pt x="1007" y="1315"/>
                    <a:pt x="1107" y="1279"/>
                  </a:cubicBezTo>
                  <a:cubicBezTo>
                    <a:pt x="1512" y="1138"/>
                    <a:pt x="1755" y="794"/>
                    <a:pt x="1896" y="409"/>
                  </a:cubicBezTo>
                  <a:cubicBezTo>
                    <a:pt x="1990" y="183"/>
                    <a:pt x="1767" y="0"/>
                    <a:pt x="1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6183950" y="2864625"/>
              <a:ext cx="39250" cy="88600"/>
            </a:xfrm>
            <a:custGeom>
              <a:avLst/>
              <a:gdLst/>
              <a:ahLst/>
              <a:cxnLst/>
              <a:rect l="l" t="t" r="r" b="b"/>
              <a:pathLst>
                <a:path w="1570" h="3544" extrusionOk="0">
                  <a:moveTo>
                    <a:pt x="1202" y="1"/>
                  </a:moveTo>
                  <a:cubicBezTo>
                    <a:pt x="1104" y="1"/>
                    <a:pt x="1004" y="57"/>
                    <a:pt x="983" y="160"/>
                  </a:cubicBezTo>
                  <a:cubicBezTo>
                    <a:pt x="842" y="646"/>
                    <a:pt x="882" y="1172"/>
                    <a:pt x="801" y="1657"/>
                  </a:cubicBezTo>
                  <a:cubicBezTo>
                    <a:pt x="720" y="2304"/>
                    <a:pt x="477" y="2770"/>
                    <a:pt x="93" y="3275"/>
                  </a:cubicBezTo>
                  <a:cubicBezTo>
                    <a:pt x="1" y="3368"/>
                    <a:pt x="60" y="3544"/>
                    <a:pt x="194" y="3544"/>
                  </a:cubicBezTo>
                  <a:cubicBezTo>
                    <a:pt x="207" y="3544"/>
                    <a:pt x="220" y="3542"/>
                    <a:pt x="235" y="3538"/>
                  </a:cubicBezTo>
                  <a:cubicBezTo>
                    <a:pt x="1287" y="3195"/>
                    <a:pt x="1570" y="1070"/>
                    <a:pt x="1408" y="160"/>
                  </a:cubicBezTo>
                  <a:cubicBezTo>
                    <a:pt x="1388" y="51"/>
                    <a:pt x="1296"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6153175" y="3008850"/>
              <a:ext cx="139625" cy="46300"/>
            </a:xfrm>
            <a:custGeom>
              <a:avLst/>
              <a:gdLst/>
              <a:ahLst/>
              <a:cxnLst/>
              <a:rect l="l" t="t" r="r" b="b"/>
              <a:pathLst>
                <a:path w="5585" h="1852" extrusionOk="0">
                  <a:moveTo>
                    <a:pt x="494" y="0"/>
                  </a:moveTo>
                  <a:cubicBezTo>
                    <a:pt x="234" y="0"/>
                    <a:pt x="1" y="384"/>
                    <a:pt x="252" y="602"/>
                  </a:cubicBezTo>
                  <a:cubicBezTo>
                    <a:pt x="1017" y="1276"/>
                    <a:pt x="2382" y="1851"/>
                    <a:pt x="3620" y="1851"/>
                  </a:cubicBezTo>
                  <a:cubicBezTo>
                    <a:pt x="4312" y="1851"/>
                    <a:pt x="4965" y="1671"/>
                    <a:pt x="5451" y="1229"/>
                  </a:cubicBezTo>
                  <a:cubicBezTo>
                    <a:pt x="5584" y="1096"/>
                    <a:pt x="5457" y="894"/>
                    <a:pt x="5307" y="894"/>
                  </a:cubicBezTo>
                  <a:cubicBezTo>
                    <a:pt x="5274" y="894"/>
                    <a:pt x="5241" y="904"/>
                    <a:pt x="5208" y="925"/>
                  </a:cubicBezTo>
                  <a:cubicBezTo>
                    <a:pt x="4879" y="1152"/>
                    <a:pt x="4429" y="1226"/>
                    <a:pt x="3971" y="1226"/>
                  </a:cubicBezTo>
                  <a:cubicBezTo>
                    <a:pt x="3528" y="1226"/>
                    <a:pt x="3078" y="1157"/>
                    <a:pt x="2720" y="1087"/>
                  </a:cubicBezTo>
                  <a:cubicBezTo>
                    <a:pt x="1931" y="925"/>
                    <a:pt x="1284" y="521"/>
                    <a:pt x="656" y="55"/>
                  </a:cubicBezTo>
                  <a:cubicBezTo>
                    <a:pt x="604" y="17"/>
                    <a:pt x="54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6309450" y="2952450"/>
              <a:ext cx="108300" cy="76975"/>
            </a:xfrm>
            <a:custGeom>
              <a:avLst/>
              <a:gdLst/>
              <a:ahLst/>
              <a:cxnLst/>
              <a:rect l="l" t="t" r="r" b="b"/>
              <a:pathLst>
                <a:path w="4332" h="3079" extrusionOk="0">
                  <a:moveTo>
                    <a:pt x="569" y="1"/>
                  </a:moveTo>
                  <a:cubicBezTo>
                    <a:pt x="291" y="1"/>
                    <a:pt x="0" y="220"/>
                    <a:pt x="110" y="551"/>
                  </a:cubicBezTo>
                  <a:cubicBezTo>
                    <a:pt x="373" y="1462"/>
                    <a:pt x="1081" y="2291"/>
                    <a:pt x="1951" y="2655"/>
                  </a:cubicBezTo>
                  <a:cubicBezTo>
                    <a:pt x="2308" y="2792"/>
                    <a:pt x="2980" y="3078"/>
                    <a:pt x="3521" y="3078"/>
                  </a:cubicBezTo>
                  <a:cubicBezTo>
                    <a:pt x="3779" y="3078"/>
                    <a:pt x="4006" y="3014"/>
                    <a:pt x="4156" y="2837"/>
                  </a:cubicBezTo>
                  <a:cubicBezTo>
                    <a:pt x="4331" y="2663"/>
                    <a:pt x="4170" y="2432"/>
                    <a:pt x="3942" y="2432"/>
                  </a:cubicBezTo>
                  <a:cubicBezTo>
                    <a:pt x="3933" y="2432"/>
                    <a:pt x="3923" y="2432"/>
                    <a:pt x="3914" y="2433"/>
                  </a:cubicBezTo>
                  <a:cubicBezTo>
                    <a:pt x="3836" y="2443"/>
                    <a:pt x="3758" y="2448"/>
                    <a:pt x="3680" y="2448"/>
                  </a:cubicBezTo>
                  <a:cubicBezTo>
                    <a:pt x="2522" y="2448"/>
                    <a:pt x="1245" y="1370"/>
                    <a:pt x="980" y="309"/>
                  </a:cubicBezTo>
                  <a:cubicBezTo>
                    <a:pt x="924" y="94"/>
                    <a:pt x="749" y="1"/>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6342925" y="2958525"/>
              <a:ext cx="21900" cy="47700"/>
            </a:xfrm>
            <a:custGeom>
              <a:avLst/>
              <a:gdLst/>
              <a:ahLst/>
              <a:cxnLst/>
              <a:rect l="l" t="t" r="r" b="b"/>
              <a:pathLst>
                <a:path w="876" h="1908" extrusionOk="0">
                  <a:moveTo>
                    <a:pt x="601" y="1"/>
                  </a:moveTo>
                  <a:cubicBezTo>
                    <a:pt x="480" y="1"/>
                    <a:pt x="352" y="98"/>
                    <a:pt x="329" y="248"/>
                  </a:cubicBezTo>
                  <a:cubicBezTo>
                    <a:pt x="289" y="470"/>
                    <a:pt x="329" y="713"/>
                    <a:pt x="309" y="936"/>
                  </a:cubicBezTo>
                  <a:cubicBezTo>
                    <a:pt x="268" y="1199"/>
                    <a:pt x="167" y="1401"/>
                    <a:pt x="66" y="1644"/>
                  </a:cubicBezTo>
                  <a:cubicBezTo>
                    <a:pt x="0" y="1776"/>
                    <a:pt x="96" y="1908"/>
                    <a:pt x="221" y="1908"/>
                  </a:cubicBezTo>
                  <a:cubicBezTo>
                    <a:pt x="249" y="1908"/>
                    <a:pt x="279" y="1901"/>
                    <a:pt x="309" y="1886"/>
                  </a:cubicBezTo>
                  <a:cubicBezTo>
                    <a:pt x="572" y="1765"/>
                    <a:pt x="673" y="1421"/>
                    <a:pt x="734" y="1158"/>
                  </a:cubicBezTo>
                  <a:cubicBezTo>
                    <a:pt x="815" y="855"/>
                    <a:pt x="875" y="491"/>
                    <a:pt x="815" y="187"/>
                  </a:cubicBezTo>
                  <a:cubicBezTo>
                    <a:pt x="780" y="56"/>
                    <a:pt x="692"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6651550" y="2732400"/>
              <a:ext cx="78825" cy="98625"/>
            </a:xfrm>
            <a:custGeom>
              <a:avLst/>
              <a:gdLst/>
              <a:ahLst/>
              <a:cxnLst/>
              <a:rect l="l" t="t" r="r" b="b"/>
              <a:pathLst>
                <a:path w="3153" h="3945" extrusionOk="0">
                  <a:moveTo>
                    <a:pt x="2685" y="1"/>
                  </a:moveTo>
                  <a:cubicBezTo>
                    <a:pt x="2525" y="1"/>
                    <a:pt x="2360" y="83"/>
                    <a:pt x="2287" y="270"/>
                  </a:cubicBezTo>
                  <a:cubicBezTo>
                    <a:pt x="1821" y="1423"/>
                    <a:pt x="1336" y="2880"/>
                    <a:pt x="183" y="3507"/>
                  </a:cubicBezTo>
                  <a:cubicBezTo>
                    <a:pt x="1" y="3588"/>
                    <a:pt x="61" y="3851"/>
                    <a:pt x="244" y="3912"/>
                  </a:cubicBezTo>
                  <a:cubicBezTo>
                    <a:pt x="315" y="3934"/>
                    <a:pt x="386" y="3944"/>
                    <a:pt x="456" y="3944"/>
                  </a:cubicBezTo>
                  <a:cubicBezTo>
                    <a:pt x="1021" y="3944"/>
                    <a:pt x="1533" y="3276"/>
                    <a:pt x="1821" y="2880"/>
                  </a:cubicBezTo>
                  <a:cubicBezTo>
                    <a:pt x="2347" y="2172"/>
                    <a:pt x="2772" y="1302"/>
                    <a:pt x="3056" y="472"/>
                  </a:cubicBezTo>
                  <a:cubicBezTo>
                    <a:pt x="3152" y="182"/>
                    <a:pt x="2924" y="1"/>
                    <a:pt x="2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6699100" y="2731375"/>
              <a:ext cx="60625" cy="52625"/>
            </a:xfrm>
            <a:custGeom>
              <a:avLst/>
              <a:gdLst/>
              <a:ahLst/>
              <a:cxnLst/>
              <a:rect l="l" t="t" r="r" b="b"/>
              <a:pathLst>
                <a:path w="2425" h="2105" extrusionOk="0">
                  <a:moveTo>
                    <a:pt x="2099" y="0"/>
                  </a:moveTo>
                  <a:cubicBezTo>
                    <a:pt x="2031" y="0"/>
                    <a:pt x="1960" y="22"/>
                    <a:pt x="1902" y="68"/>
                  </a:cubicBezTo>
                  <a:cubicBezTo>
                    <a:pt x="1578" y="311"/>
                    <a:pt x="1376" y="756"/>
                    <a:pt x="1113" y="1060"/>
                  </a:cubicBezTo>
                  <a:cubicBezTo>
                    <a:pt x="971" y="1242"/>
                    <a:pt x="810" y="1404"/>
                    <a:pt x="628" y="1525"/>
                  </a:cubicBezTo>
                  <a:cubicBezTo>
                    <a:pt x="445" y="1626"/>
                    <a:pt x="263" y="1545"/>
                    <a:pt x="102" y="1626"/>
                  </a:cubicBezTo>
                  <a:cubicBezTo>
                    <a:pt x="21" y="1667"/>
                    <a:pt x="0" y="1748"/>
                    <a:pt x="21" y="1808"/>
                  </a:cubicBezTo>
                  <a:cubicBezTo>
                    <a:pt x="57" y="2027"/>
                    <a:pt x="202" y="2104"/>
                    <a:pt x="383" y="2104"/>
                  </a:cubicBezTo>
                  <a:cubicBezTo>
                    <a:pt x="704" y="2104"/>
                    <a:pt x="1140" y="1864"/>
                    <a:pt x="1295" y="1748"/>
                  </a:cubicBezTo>
                  <a:cubicBezTo>
                    <a:pt x="1700" y="1404"/>
                    <a:pt x="2205" y="857"/>
                    <a:pt x="2367" y="331"/>
                  </a:cubicBezTo>
                  <a:cubicBezTo>
                    <a:pt x="2425" y="130"/>
                    <a:pt x="2268" y="0"/>
                    <a:pt x="2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6727425" y="2803950"/>
              <a:ext cx="83400" cy="105150"/>
            </a:xfrm>
            <a:custGeom>
              <a:avLst/>
              <a:gdLst/>
              <a:ahLst/>
              <a:cxnLst/>
              <a:rect l="l" t="t" r="r" b="b"/>
              <a:pathLst>
                <a:path w="3336" h="4206" extrusionOk="0">
                  <a:moveTo>
                    <a:pt x="2919" y="1"/>
                  </a:moveTo>
                  <a:cubicBezTo>
                    <a:pt x="2749" y="1"/>
                    <a:pt x="2576" y="107"/>
                    <a:pt x="2549" y="342"/>
                  </a:cubicBezTo>
                  <a:cubicBezTo>
                    <a:pt x="2387" y="1677"/>
                    <a:pt x="1639" y="3416"/>
                    <a:pt x="243" y="3781"/>
                  </a:cubicBezTo>
                  <a:cubicBezTo>
                    <a:pt x="0" y="3841"/>
                    <a:pt x="81" y="4165"/>
                    <a:pt x="304" y="4205"/>
                  </a:cubicBezTo>
                  <a:lnTo>
                    <a:pt x="304" y="4185"/>
                  </a:lnTo>
                  <a:cubicBezTo>
                    <a:pt x="363" y="4191"/>
                    <a:pt x="421" y="4194"/>
                    <a:pt x="478" y="4194"/>
                  </a:cubicBezTo>
                  <a:cubicBezTo>
                    <a:pt x="2137" y="4194"/>
                    <a:pt x="2905" y="1694"/>
                    <a:pt x="3257" y="443"/>
                  </a:cubicBezTo>
                  <a:cubicBezTo>
                    <a:pt x="3336" y="163"/>
                    <a:pt x="3129" y="1"/>
                    <a:pt x="2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6761300" y="2793375"/>
              <a:ext cx="23800" cy="71725"/>
            </a:xfrm>
            <a:custGeom>
              <a:avLst/>
              <a:gdLst/>
              <a:ahLst/>
              <a:cxnLst/>
              <a:rect l="l" t="t" r="r" b="b"/>
              <a:pathLst>
                <a:path w="952" h="2869" extrusionOk="0">
                  <a:moveTo>
                    <a:pt x="430" y="0"/>
                  </a:moveTo>
                  <a:cubicBezTo>
                    <a:pt x="340" y="0"/>
                    <a:pt x="256" y="46"/>
                    <a:pt x="203" y="158"/>
                  </a:cubicBezTo>
                  <a:cubicBezTo>
                    <a:pt x="1" y="643"/>
                    <a:pt x="21" y="1250"/>
                    <a:pt x="102" y="1736"/>
                  </a:cubicBezTo>
                  <a:cubicBezTo>
                    <a:pt x="163" y="2100"/>
                    <a:pt x="284" y="2808"/>
                    <a:pt x="749" y="2868"/>
                  </a:cubicBezTo>
                  <a:cubicBezTo>
                    <a:pt x="850" y="2868"/>
                    <a:pt x="911" y="2767"/>
                    <a:pt x="931" y="2686"/>
                  </a:cubicBezTo>
                  <a:cubicBezTo>
                    <a:pt x="952" y="2525"/>
                    <a:pt x="871" y="2423"/>
                    <a:pt x="810" y="2282"/>
                  </a:cubicBezTo>
                  <a:cubicBezTo>
                    <a:pt x="729" y="2079"/>
                    <a:pt x="689" y="1877"/>
                    <a:pt x="689" y="1655"/>
                  </a:cubicBezTo>
                  <a:cubicBezTo>
                    <a:pt x="648" y="1230"/>
                    <a:pt x="729" y="825"/>
                    <a:pt x="790" y="400"/>
                  </a:cubicBezTo>
                  <a:cubicBezTo>
                    <a:pt x="817" y="196"/>
                    <a:pt x="614"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6583775" y="2928675"/>
              <a:ext cx="37075" cy="99275"/>
            </a:xfrm>
            <a:custGeom>
              <a:avLst/>
              <a:gdLst/>
              <a:ahLst/>
              <a:cxnLst/>
              <a:rect l="l" t="t" r="r" b="b"/>
              <a:pathLst>
                <a:path w="1483" h="3971" extrusionOk="0">
                  <a:moveTo>
                    <a:pt x="1072" y="1"/>
                  </a:moveTo>
                  <a:cubicBezTo>
                    <a:pt x="939" y="1"/>
                    <a:pt x="805" y="69"/>
                    <a:pt x="749" y="228"/>
                  </a:cubicBezTo>
                  <a:cubicBezTo>
                    <a:pt x="406" y="1199"/>
                    <a:pt x="1" y="2999"/>
                    <a:pt x="689" y="3890"/>
                  </a:cubicBezTo>
                  <a:cubicBezTo>
                    <a:pt x="719" y="3940"/>
                    <a:pt x="785" y="3971"/>
                    <a:pt x="846" y="3971"/>
                  </a:cubicBezTo>
                  <a:cubicBezTo>
                    <a:pt x="906" y="3971"/>
                    <a:pt x="962" y="3940"/>
                    <a:pt x="972" y="3869"/>
                  </a:cubicBezTo>
                  <a:cubicBezTo>
                    <a:pt x="1053" y="3404"/>
                    <a:pt x="932" y="2939"/>
                    <a:pt x="952" y="2474"/>
                  </a:cubicBezTo>
                  <a:cubicBezTo>
                    <a:pt x="952" y="1745"/>
                    <a:pt x="1174" y="1078"/>
                    <a:pt x="1397" y="410"/>
                  </a:cubicBezTo>
                  <a:cubicBezTo>
                    <a:pt x="1483" y="164"/>
                    <a:pt x="1278"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6592900" y="2940075"/>
              <a:ext cx="45300" cy="50450"/>
            </a:xfrm>
            <a:custGeom>
              <a:avLst/>
              <a:gdLst/>
              <a:ahLst/>
              <a:cxnLst/>
              <a:rect l="l" t="t" r="r" b="b"/>
              <a:pathLst>
                <a:path w="1812" h="2018" extrusionOk="0">
                  <a:moveTo>
                    <a:pt x="1476" y="1"/>
                  </a:moveTo>
                  <a:cubicBezTo>
                    <a:pt x="1322" y="1"/>
                    <a:pt x="1159" y="87"/>
                    <a:pt x="1093" y="257"/>
                  </a:cubicBezTo>
                  <a:cubicBezTo>
                    <a:pt x="910" y="763"/>
                    <a:pt x="870" y="1350"/>
                    <a:pt x="243" y="1552"/>
                  </a:cubicBezTo>
                  <a:cubicBezTo>
                    <a:pt x="41" y="1613"/>
                    <a:pt x="0" y="1957"/>
                    <a:pt x="243" y="1997"/>
                  </a:cubicBezTo>
                  <a:cubicBezTo>
                    <a:pt x="304" y="2011"/>
                    <a:pt x="365" y="2017"/>
                    <a:pt x="424" y="2017"/>
                  </a:cubicBezTo>
                  <a:cubicBezTo>
                    <a:pt x="1170" y="2017"/>
                    <a:pt x="1763" y="1013"/>
                    <a:pt x="1801" y="338"/>
                  </a:cubicBezTo>
                  <a:cubicBezTo>
                    <a:pt x="1811" y="112"/>
                    <a:pt x="1650" y="1"/>
                    <a:pt x="1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6469475" y="2910900"/>
              <a:ext cx="55150" cy="51225"/>
            </a:xfrm>
            <a:custGeom>
              <a:avLst/>
              <a:gdLst/>
              <a:ahLst/>
              <a:cxnLst/>
              <a:rect l="l" t="t" r="r" b="b"/>
              <a:pathLst>
                <a:path w="2206" h="2049" extrusionOk="0">
                  <a:moveTo>
                    <a:pt x="507" y="1"/>
                  </a:moveTo>
                  <a:cubicBezTo>
                    <a:pt x="414" y="1"/>
                    <a:pt x="320" y="46"/>
                    <a:pt x="264" y="130"/>
                  </a:cubicBezTo>
                  <a:cubicBezTo>
                    <a:pt x="1" y="514"/>
                    <a:pt x="547" y="1182"/>
                    <a:pt x="790" y="1485"/>
                  </a:cubicBezTo>
                  <a:cubicBezTo>
                    <a:pt x="1011" y="1724"/>
                    <a:pt x="1434" y="2048"/>
                    <a:pt x="1815" y="2048"/>
                  </a:cubicBezTo>
                  <a:cubicBezTo>
                    <a:pt x="1887" y="2048"/>
                    <a:pt x="1957" y="2037"/>
                    <a:pt x="2024" y="2011"/>
                  </a:cubicBezTo>
                  <a:cubicBezTo>
                    <a:pt x="2145" y="1950"/>
                    <a:pt x="2206" y="1768"/>
                    <a:pt x="2064" y="1708"/>
                  </a:cubicBezTo>
                  <a:lnTo>
                    <a:pt x="2044" y="1687"/>
                  </a:lnTo>
                  <a:cubicBezTo>
                    <a:pt x="1923" y="1627"/>
                    <a:pt x="1761" y="1586"/>
                    <a:pt x="1640" y="1526"/>
                  </a:cubicBezTo>
                  <a:cubicBezTo>
                    <a:pt x="1457" y="1404"/>
                    <a:pt x="1296" y="1222"/>
                    <a:pt x="1195" y="1060"/>
                  </a:cubicBezTo>
                  <a:cubicBezTo>
                    <a:pt x="1053" y="899"/>
                    <a:pt x="972" y="696"/>
                    <a:pt x="891" y="494"/>
                  </a:cubicBezTo>
                  <a:cubicBezTo>
                    <a:pt x="830" y="312"/>
                    <a:pt x="810" y="150"/>
                    <a:pt x="628" y="29"/>
                  </a:cubicBezTo>
                  <a:cubicBezTo>
                    <a:pt x="590" y="10"/>
                    <a:pt x="549"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6584300" y="2851275"/>
              <a:ext cx="28225" cy="46225"/>
            </a:xfrm>
            <a:custGeom>
              <a:avLst/>
              <a:gdLst/>
              <a:ahLst/>
              <a:cxnLst/>
              <a:rect l="l" t="t" r="r" b="b"/>
              <a:pathLst>
                <a:path w="1129" h="1849" extrusionOk="0">
                  <a:moveTo>
                    <a:pt x="429" y="1"/>
                  </a:moveTo>
                  <a:cubicBezTo>
                    <a:pt x="346" y="1"/>
                    <a:pt x="257" y="42"/>
                    <a:pt x="202" y="107"/>
                  </a:cubicBezTo>
                  <a:cubicBezTo>
                    <a:pt x="0" y="391"/>
                    <a:pt x="162" y="896"/>
                    <a:pt x="263" y="1180"/>
                  </a:cubicBezTo>
                  <a:cubicBezTo>
                    <a:pt x="364" y="1483"/>
                    <a:pt x="546" y="1786"/>
                    <a:pt x="911" y="1847"/>
                  </a:cubicBezTo>
                  <a:cubicBezTo>
                    <a:pt x="917" y="1848"/>
                    <a:pt x="923" y="1848"/>
                    <a:pt x="928" y="1848"/>
                  </a:cubicBezTo>
                  <a:cubicBezTo>
                    <a:pt x="1059" y="1848"/>
                    <a:pt x="1129" y="1641"/>
                    <a:pt x="1032" y="1544"/>
                  </a:cubicBezTo>
                  <a:cubicBezTo>
                    <a:pt x="850" y="1362"/>
                    <a:pt x="769" y="1159"/>
                    <a:pt x="708" y="917"/>
                  </a:cubicBezTo>
                  <a:cubicBezTo>
                    <a:pt x="668" y="654"/>
                    <a:pt x="728" y="350"/>
                    <a:pt x="607" y="107"/>
                  </a:cubicBezTo>
                  <a:cubicBezTo>
                    <a:pt x="569" y="32"/>
                    <a:pt x="501"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6562075" y="2758300"/>
              <a:ext cx="68275" cy="42925"/>
            </a:xfrm>
            <a:custGeom>
              <a:avLst/>
              <a:gdLst/>
              <a:ahLst/>
              <a:cxnLst/>
              <a:rect l="l" t="t" r="r" b="b"/>
              <a:pathLst>
                <a:path w="2731" h="1717" extrusionOk="0">
                  <a:moveTo>
                    <a:pt x="301" y="0"/>
                  </a:moveTo>
                  <a:cubicBezTo>
                    <a:pt x="152" y="0"/>
                    <a:pt x="1" y="98"/>
                    <a:pt x="19" y="246"/>
                  </a:cubicBezTo>
                  <a:cubicBezTo>
                    <a:pt x="60" y="751"/>
                    <a:pt x="687" y="1136"/>
                    <a:pt x="1091" y="1379"/>
                  </a:cubicBezTo>
                  <a:cubicBezTo>
                    <a:pt x="1389" y="1562"/>
                    <a:pt x="1785" y="1717"/>
                    <a:pt x="2155" y="1717"/>
                  </a:cubicBezTo>
                  <a:cubicBezTo>
                    <a:pt x="2314" y="1717"/>
                    <a:pt x="2469" y="1688"/>
                    <a:pt x="2609" y="1621"/>
                  </a:cubicBezTo>
                  <a:cubicBezTo>
                    <a:pt x="2730" y="1581"/>
                    <a:pt x="2730" y="1358"/>
                    <a:pt x="2609" y="1298"/>
                  </a:cubicBezTo>
                  <a:lnTo>
                    <a:pt x="2609" y="1318"/>
                  </a:lnTo>
                  <a:cubicBezTo>
                    <a:pt x="2224" y="1095"/>
                    <a:pt x="1800" y="1075"/>
                    <a:pt x="1415" y="832"/>
                  </a:cubicBezTo>
                  <a:cubicBezTo>
                    <a:pt x="1051" y="610"/>
                    <a:pt x="748" y="84"/>
                    <a:pt x="343" y="3"/>
                  </a:cubicBezTo>
                  <a:cubicBezTo>
                    <a:pt x="329" y="1"/>
                    <a:pt x="315"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32"/>
          <p:cNvGrpSpPr/>
          <p:nvPr/>
        </p:nvGrpSpPr>
        <p:grpSpPr>
          <a:xfrm>
            <a:off x="1392698" y="306572"/>
            <a:ext cx="858866" cy="288444"/>
            <a:chOff x="248250" y="1792550"/>
            <a:chExt cx="1115700" cy="374700"/>
          </a:xfrm>
        </p:grpSpPr>
        <p:sp>
          <p:nvSpPr>
            <p:cNvPr id="985" name="Google Shape;985;p32"/>
            <p:cNvSpPr/>
            <p:nvPr/>
          </p:nvSpPr>
          <p:spPr>
            <a:xfrm>
              <a:off x="834900" y="2113025"/>
              <a:ext cx="143150" cy="54225"/>
            </a:xfrm>
            <a:custGeom>
              <a:avLst/>
              <a:gdLst/>
              <a:ahLst/>
              <a:cxnLst/>
              <a:rect l="l" t="t" r="r" b="b"/>
              <a:pathLst>
                <a:path w="5726" h="2169" extrusionOk="0">
                  <a:moveTo>
                    <a:pt x="587" y="0"/>
                  </a:moveTo>
                  <a:cubicBezTo>
                    <a:pt x="506" y="102"/>
                    <a:pt x="405" y="203"/>
                    <a:pt x="304" y="304"/>
                  </a:cubicBezTo>
                  <a:cubicBezTo>
                    <a:pt x="203" y="385"/>
                    <a:pt x="102" y="526"/>
                    <a:pt x="81" y="668"/>
                  </a:cubicBezTo>
                  <a:cubicBezTo>
                    <a:pt x="21" y="891"/>
                    <a:pt x="1" y="1133"/>
                    <a:pt x="41" y="1356"/>
                  </a:cubicBezTo>
                  <a:cubicBezTo>
                    <a:pt x="102" y="1700"/>
                    <a:pt x="344" y="1882"/>
                    <a:pt x="749" y="1882"/>
                  </a:cubicBezTo>
                  <a:cubicBezTo>
                    <a:pt x="916" y="1877"/>
                    <a:pt x="1083" y="1871"/>
                    <a:pt x="1250" y="1871"/>
                  </a:cubicBezTo>
                  <a:cubicBezTo>
                    <a:pt x="1728" y="1871"/>
                    <a:pt x="2200" y="1914"/>
                    <a:pt x="2651" y="2125"/>
                  </a:cubicBezTo>
                  <a:cubicBezTo>
                    <a:pt x="2720" y="2155"/>
                    <a:pt x="2807" y="2169"/>
                    <a:pt x="2900" y="2169"/>
                  </a:cubicBezTo>
                  <a:cubicBezTo>
                    <a:pt x="3050" y="2169"/>
                    <a:pt x="3213" y="2134"/>
                    <a:pt x="3338" y="2084"/>
                  </a:cubicBezTo>
                  <a:cubicBezTo>
                    <a:pt x="3743" y="1922"/>
                    <a:pt x="4148" y="1720"/>
                    <a:pt x="4471" y="1437"/>
                  </a:cubicBezTo>
                  <a:cubicBezTo>
                    <a:pt x="4916" y="1073"/>
                    <a:pt x="5321" y="688"/>
                    <a:pt x="5726" y="284"/>
                  </a:cubicBezTo>
                  <a:lnTo>
                    <a:pt x="5139" y="284"/>
                  </a:lnTo>
                  <a:cubicBezTo>
                    <a:pt x="4916" y="304"/>
                    <a:pt x="4674" y="304"/>
                    <a:pt x="4431" y="304"/>
                  </a:cubicBezTo>
                  <a:cubicBezTo>
                    <a:pt x="3156" y="304"/>
                    <a:pt x="1882" y="203"/>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248250" y="1792550"/>
              <a:ext cx="1115700" cy="333725"/>
            </a:xfrm>
            <a:custGeom>
              <a:avLst/>
              <a:gdLst/>
              <a:ahLst/>
              <a:cxnLst/>
              <a:rect l="l" t="t" r="r" b="b"/>
              <a:pathLst>
                <a:path w="44628" h="13349" extrusionOk="0">
                  <a:moveTo>
                    <a:pt x="18580" y="1"/>
                  </a:moveTo>
                  <a:cubicBezTo>
                    <a:pt x="18366" y="1"/>
                    <a:pt x="18193" y="131"/>
                    <a:pt x="17883" y="418"/>
                  </a:cubicBezTo>
                  <a:cubicBezTo>
                    <a:pt x="16993" y="1268"/>
                    <a:pt x="16042" y="1996"/>
                    <a:pt x="14909" y="2482"/>
                  </a:cubicBezTo>
                  <a:cubicBezTo>
                    <a:pt x="14565" y="2623"/>
                    <a:pt x="14262" y="2806"/>
                    <a:pt x="13958" y="2988"/>
                  </a:cubicBezTo>
                  <a:cubicBezTo>
                    <a:pt x="13675" y="3190"/>
                    <a:pt x="13675" y="3332"/>
                    <a:pt x="13898" y="3655"/>
                  </a:cubicBezTo>
                  <a:cubicBezTo>
                    <a:pt x="14100" y="3979"/>
                    <a:pt x="14100" y="3979"/>
                    <a:pt x="13716" y="4019"/>
                  </a:cubicBezTo>
                  <a:cubicBezTo>
                    <a:pt x="12097" y="4201"/>
                    <a:pt x="10479" y="4343"/>
                    <a:pt x="8860" y="4545"/>
                  </a:cubicBezTo>
                  <a:cubicBezTo>
                    <a:pt x="8656" y="4574"/>
                    <a:pt x="8457" y="4589"/>
                    <a:pt x="8261" y="4589"/>
                  </a:cubicBezTo>
                  <a:cubicBezTo>
                    <a:pt x="7372" y="4589"/>
                    <a:pt x="6568" y="4298"/>
                    <a:pt x="5806" y="3817"/>
                  </a:cubicBezTo>
                  <a:cubicBezTo>
                    <a:pt x="5077" y="3372"/>
                    <a:pt x="4369" y="2866"/>
                    <a:pt x="3661" y="2401"/>
                  </a:cubicBezTo>
                  <a:cubicBezTo>
                    <a:pt x="3115" y="2057"/>
                    <a:pt x="2569" y="1673"/>
                    <a:pt x="2002" y="1369"/>
                  </a:cubicBezTo>
                  <a:cubicBezTo>
                    <a:pt x="1719" y="1207"/>
                    <a:pt x="1395" y="1086"/>
                    <a:pt x="1072" y="1046"/>
                  </a:cubicBezTo>
                  <a:cubicBezTo>
                    <a:pt x="1014" y="1037"/>
                    <a:pt x="959" y="1033"/>
                    <a:pt x="905" y="1033"/>
                  </a:cubicBezTo>
                  <a:cubicBezTo>
                    <a:pt x="336" y="1033"/>
                    <a:pt x="0" y="1506"/>
                    <a:pt x="222" y="2097"/>
                  </a:cubicBezTo>
                  <a:cubicBezTo>
                    <a:pt x="364" y="2421"/>
                    <a:pt x="566" y="2725"/>
                    <a:pt x="789" y="2988"/>
                  </a:cubicBezTo>
                  <a:cubicBezTo>
                    <a:pt x="1052" y="3271"/>
                    <a:pt x="1375" y="3493"/>
                    <a:pt x="1638" y="3777"/>
                  </a:cubicBezTo>
                  <a:cubicBezTo>
                    <a:pt x="1881" y="4040"/>
                    <a:pt x="2124" y="4303"/>
                    <a:pt x="2326" y="4586"/>
                  </a:cubicBezTo>
                  <a:cubicBezTo>
                    <a:pt x="2468" y="4748"/>
                    <a:pt x="2387" y="4930"/>
                    <a:pt x="2205" y="5031"/>
                  </a:cubicBezTo>
                  <a:cubicBezTo>
                    <a:pt x="2002" y="5152"/>
                    <a:pt x="1760" y="5193"/>
                    <a:pt x="1557" y="5314"/>
                  </a:cubicBezTo>
                  <a:cubicBezTo>
                    <a:pt x="1234" y="5516"/>
                    <a:pt x="890" y="5719"/>
                    <a:pt x="647" y="5982"/>
                  </a:cubicBezTo>
                  <a:cubicBezTo>
                    <a:pt x="344" y="6285"/>
                    <a:pt x="465" y="6669"/>
                    <a:pt x="849" y="6852"/>
                  </a:cubicBezTo>
                  <a:cubicBezTo>
                    <a:pt x="1031" y="6932"/>
                    <a:pt x="1234" y="6973"/>
                    <a:pt x="1436" y="7054"/>
                  </a:cubicBezTo>
                  <a:cubicBezTo>
                    <a:pt x="1982" y="7256"/>
                    <a:pt x="2063" y="7539"/>
                    <a:pt x="1679" y="7964"/>
                  </a:cubicBezTo>
                  <a:cubicBezTo>
                    <a:pt x="1578" y="8086"/>
                    <a:pt x="1456" y="8166"/>
                    <a:pt x="1375" y="8288"/>
                  </a:cubicBezTo>
                  <a:cubicBezTo>
                    <a:pt x="1072" y="8672"/>
                    <a:pt x="910" y="9117"/>
                    <a:pt x="890" y="9603"/>
                  </a:cubicBezTo>
                  <a:cubicBezTo>
                    <a:pt x="858" y="10490"/>
                    <a:pt x="1422" y="11080"/>
                    <a:pt x="2154" y="11080"/>
                  </a:cubicBezTo>
                  <a:cubicBezTo>
                    <a:pt x="2357" y="11080"/>
                    <a:pt x="2572" y="11034"/>
                    <a:pt x="2791" y="10938"/>
                  </a:cubicBezTo>
                  <a:cubicBezTo>
                    <a:pt x="3297" y="10695"/>
                    <a:pt x="3762" y="10351"/>
                    <a:pt x="4187" y="10007"/>
                  </a:cubicBezTo>
                  <a:cubicBezTo>
                    <a:pt x="4996" y="9380"/>
                    <a:pt x="5826" y="8834"/>
                    <a:pt x="6777" y="8450"/>
                  </a:cubicBezTo>
                  <a:cubicBezTo>
                    <a:pt x="7474" y="8174"/>
                    <a:pt x="8210" y="7964"/>
                    <a:pt x="8933" y="7964"/>
                  </a:cubicBezTo>
                  <a:cubicBezTo>
                    <a:pt x="9112" y="7964"/>
                    <a:pt x="9290" y="7977"/>
                    <a:pt x="9467" y="8005"/>
                  </a:cubicBezTo>
                  <a:cubicBezTo>
                    <a:pt x="11106" y="8227"/>
                    <a:pt x="12704" y="8794"/>
                    <a:pt x="14242" y="9380"/>
                  </a:cubicBezTo>
                  <a:cubicBezTo>
                    <a:pt x="14323" y="9401"/>
                    <a:pt x="14403" y="9481"/>
                    <a:pt x="14403" y="9562"/>
                  </a:cubicBezTo>
                  <a:cubicBezTo>
                    <a:pt x="14403" y="9603"/>
                    <a:pt x="14323" y="9684"/>
                    <a:pt x="14242" y="9724"/>
                  </a:cubicBezTo>
                  <a:cubicBezTo>
                    <a:pt x="13898" y="9947"/>
                    <a:pt x="13493" y="10109"/>
                    <a:pt x="13169" y="10351"/>
                  </a:cubicBezTo>
                  <a:cubicBezTo>
                    <a:pt x="12623" y="10776"/>
                    <a:pt x="12704" y="11383"/>
                    <a:pt x="13311" y="11707"/>
                  </a:cubicBezTo>
                  <a:cubicBezTo>
                    <a:pt x="13513" y="11828"/>
                    <a:pt x="13756" y="11889"/>
                    <a:pt x="13958" y="11990"/>
                  </a:cubicBezTo>
                  <a:cubicBezTo>
                    <a:pt x="14727" y="12334"/>
                    <a:pt x="15496" y="12617"/>
                    <a:pt x="16204" y="13042"/>
                  </a:cubicBezTo>
                  <a:cubicBezTo>
                    <a:pt x="16543" y="13253"/>
                    <a:pt x="16856" y="13348"/>
                    <a:pt x="17172" y="13348"/>
                  </a:cubicBezTo>
                  <a:cubicBezTo>
                    <a:pt x="17403" y="13348"/>
                    <a:pt x="17636" y="13298"/>
                    <a:pt x="17883" y="13204"/>
                  </a:cubicBezTo>
                  <a:cubicBezTo>
                    <a:pt x="18834" y="12819"/>
                    <a:pt x="19785" y="12475"/>
                    <a:pt x="20695" y="12071"/>
                  </a:cubicBezTo>
                  <a:cubicBezTo>
                    <a:pt x="21011" y="11933"/>
                    <a:pt x="21309" y="11852"/>
                    <a:pt x="21619" y="11852"/>
                  </a:cubicBezTo>
                  <a:cubicBezTo>
                    <a:pt x="21766" y="11852"/>
                    <a:pt x="21915" y="11870"/>
                    <a:pt x="22071" y="11909"/>
                  </a:cubicBezTo>
                  <a:cubicBezTo>
                    <a:pt x="23943" y="12333"/>
                    <a:pt x="25845" y="12572"/>
                    <a:pt x="27766" y="12572"/>
                  </a:cubicBezTo>
                  <a:cubicBezTo>
                    <a:pt x="28045" y="12572"/>
                    <a:pt x="28325" y="12567"/>
                    <a:pt x="28605" y="12556"/>
                  </a:cubicBezTo>
                  <a:lnTo>
                    <a:pt x="28605" y="12577"/>
                  </a:lnTo>
                  <a:cubicBezTo>
                    <a:pt x="29434" y="12577"/>
                    <a:pt x="30264" y="12577"/>
                    <a:pt x="31093" y="12556"/>
                  </a:cubicBezTo>
                  <a:cubicBezTo>
                    <a:pt x="31417" y="12556"/>
                    <a:pt x="31741" y="12496"/>
                    <a:pt x="32064" y="12435"/>
                  </a:cubicBezTo>
                  <a:cubicBezTo>
                    <a:pt x="35180" y="11950"/>
                    <a:pt x="38174" y="10978"/>
                    <a:pt x="41107" y="9866"/>
                  </a:cubicBezTo>
                  <a:cubicBezTo>
                    <a:pt x="41451" y="9744"/>
                    <a:pt x="41755" y="9562"/>
                    <a:pt x="42078" y="9401"/>
                  </a:cubicBezTo>
                  <a:cubicBezTo>
                    <a:pt x="42645" y="9117"/>
                    <a:pt x="43130" y="8753"/>
                    <a:pt x="43454" y="8187"/>
                  </a:cubicBezTo>
                  <a:cubicBezTo>
                    <a:pt x="43555" y="8005"/>
                    <a:pt x="43697" y="7843"/>
                    <a:pt x="43858" y="7721"/>
                  </a:cubicBezTo>
                  <a:cubicBezTo>
                    <a:pt x="44627" y="7195"/>
                    <a:pt x="44486" y="6123"/>
                    <a:pt x="43757" y="5597"/>
                  </a:cubicBezTo>
                  <a:cubicBezTo>
                    <a:pt x="43434" y="5375"/>
                    <a:pt x="43110" y="5172"/>
                    <a:pt x="42766" y="5011"/>
                  </a:cubicBezTo>
                  <a:cubicBezTo>
                    <a:pt x="41532" y="4383"/>
                    <a:pt x="40217" y="4040"/>
                    <a:pt x="38862" y="3837"/>
                  </a:cubicBezTo>
                  <a:cubicBezTo>
                    <a:pt x="36232" y="3412"/>
                    <a:pt x="33582" y="3028"/>
                    <a:pt x="30911" y="2907"/>
                  </a:cubicBezTo>
                  <a:cubicBezTo>
                    <a:pt x="29977" y="2856"/>
                    <a:pt x="29043" y="2819"/>
                    <a:pt x="28111" y="2819"/>
                  </a:cubicBezTo>
                  <a:cubicBezTo>
                    <a:pt x="26821" y="2819"/>
                    <a:pt x="25535" y="2889"/>
                    <a:pt x="24255" y="3089"/>
                  </a:cubicBezTo>
                  <a:cubicBezTo>
                    <a:pt x="24133" y="3105"/>
                    <a:pt x="24016" y="3114"/>
                    <a:pt x="23904" y="3114"/>
                  </a:cubicBezTo>
                  <a:cubicBezTo>
                    <a:pt x="23462" y="3114"/>
                    <a:pt x="23093" y="2975"/>
                    <a:pt x="22738" y="2603"/>
                  </a:cubicBezTo>
                  <a:cubicBezTo>
                    <a:pt x="21706" y="1592"/>
                    <a:pt x="20493" y="843"/>
                    <a:pt x="19218" y="216"/>
                  </a:cubicBezTo>
                  <a:cubicBezTo>
                    <a:pt x="18930" y="76"/>
                    <a:pt x="18743" y="1"/>
                    <a:pt x="18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90"/>
        <p:cNvGrpSpPr/>
        <p:nvPr/>
      </p:nvGrpSpPr>
      <p:grpSpPr>
        <a:xfrm>
          <a:off x="0" y="0"/>
          <a:ext cx="0" cy="0"/>
          <a:chOff x="0" y="0"/>
          <a:chExt cx="0" cy="0"/>
        </a:xfrm>
      </p:grpSpPr>
      <p:sp>
        <p:nvSpPr>
          <p:cNvPr id="991" name="Google Shape;991;p33"/>
          <p:cNvSpPr/>
          <p:nvPr/>
        </p:nvSpPr>
        <p:spPr>
          <a:xfrm>
            <a:off x="0" y="3241975"/>
            <a:ext cx="9144000" cy="186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92" name="Google Shape;992;p33"/>
          <p:cNvSpPr txBox="1">
            <a:spLocks noGrp="1"/>
          </p:cNvSpPr>
          <p:nvPr>
            <p:ph type="title"/>
          </p:nvPr>
        </p:nvSpPr>
        <p:spPr>
          <a:xfrm>
            <a:off x="1226400" y="90575"/>
            <a:ext cx="66912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a:ea typeface="Alegreya"/>
                <a:cs typeface="Alegreya"/>
                <a:sym typeface="Alegreya"/>
              </a:rPr>
              <a:t>More Methods</a:t>
            </a:r>
            <a:endParaRPr>
              <a:latin typeface="Alegreya"/>
              <a:ea typeface="Alegreya"/>
              <a:cs typeface="Alegreya"/>
              <a:sym typeface="Alegreya"/>
            </a:endParaRPr>
          </a:p>
          <a:p>
            <a:pPr marL="0" lvl="0" indent="0" algn="ctr" rtl="0">
              <a:spcBef>
                <a:spcPts val="0"/>
              </a:spcBef>
              <a:spcAft>
                <a:spcPts val="0"/>
              </a:spcAft>
              <a:buNone/>
            </a:pPr>
            <a:endParaRPr/>
          </a:p>
        </p:txBody>
      </p:sp>
      <p:sp>
        <p:nvSpPr>
          <p:cNvPr id="993" name="Google Shape;993;p33"/>
          <p:cNvSpPr txBox="1">
            <a:spLocks noGrp="1"/>
          </p:cNvSpPr>
          <p:nvPr>
            <p:ph type="subTitle" idx="1"/>
          </p:nvPr>
        </p:nvSpPr>
        <p:spPr>
          <a:xfrm>
            <a:off x="3488475" y="3744475"/>
            <a:ext cx="2163300" cy="85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Alegreya"/>
                <a:ea typeface="Alegreya"/>
                <a:cs typeface="Alegreya"/>
                <a:sym typeface="Alegreya"/>
              </a:rPr>
              <a:t>-&gt;Log transform-&gt;</a:t>
            </a:r>
            <a:endParaRPr sz="2000">
              <a:latin typeface="Alegreya"/>
              <a:ea typeface="Alegreya"/>
              <a:cs typeface="Alegreya"/>
              <a:sym typeface="Alegreya"/>
            </a:endParaRPr>
          </a:p>
        </p:txBody>
      </p:sp>
      <p:pic>
        <p:nvPicPr>
          <p:cNvPr id="994" name="Google Shape;994;p33"/>
          <p:cNvPicPr preferRelativeResize="0"/>
          <p:nvPr/>
        </p:nvPicPr>
        <p:blipFill>
          <a:blip r:embed="rId3">
            <a:alphaModFix/>
          </a:blip>
          <a:stretch>
            <a:fillRect/>
          </a:stretch>
        </p:blipFill>
        <p:spPr>
          <a:xfrm>
            <a:off x="1774125" y="3490799"/>
            <a:ext cx="1693201" cy="1597126"/>
          </a:xfrm>
          <a:prstGeom prst="rect">
            <a:avLst/>
          </a:prstGeom>
          <a:noFill/>
          <a:ln>
            <a:noFill/>
          </a:ln>
        </p:spPr>
      </p:pic>
      <p:pic>
        <p:nvPicPr>
          <p:cNvPr id="995" name="Google Shape;995;p33"/>
          <p:cNvPicPr preferRelativeResize="0"/>
          <p:nvPr/>
        </p:nvPicPr>
        <p:blipFill>
          <a:blip r:embed="rId4">
            <a:alphaModFix/>
          </a:blip>
          <a:stretch>
            <a:fillRect/>
          </a:stretch>
        </p:blipFill>
        <p:spPr>
          <a:xfrm>
            <a:off x="80925" y="3491150"/>
            <a:ext cx="1693201" cy="1596775"/>
          </a:xfrm>
          <a:prstGeom prst="rect">
            <a:avLst/>
          </a:prstGeom>
          <a:noFill/>
          <a:ln>
            <a:noFill/>
          </a:ln>
        </p:spPr>
      </p:pic>
      <p:pic>
        <p:nvPicPr>
          <p:cNvPr id="996" name="Google Shape;996;p33"/>
          <p:cNvPicPr preferRelativeResize="0"/>
          <p:nvPr/>
        </p:nvPicPr>
        <p:blipFill>
          <a:blip r:embed="rId5">
            <a:alphaModFix/>
          </a:blip>
          <a:stretch>
            <a:fillRect/>
          </a:stretch>
        </p:blipFill>
        <p:spPr>
          <a:xfrm>
            <a:off x="5672925" y="3491665"/>
            <a:ext cx="1693201" cy="1595398"/>
          </a:xfrm>
          <a:prstGeom prst="rect">
            <a:avLst/>
          </a:prstGeom>
          <a:noFill/>
          <a:ln>
            <a:noFill/>
          </a:ln>
        </p:spPr>
      </p:pic>
      <p:pic>
        <p:nvPicPr>
          <p:cNvPr id="997" name="Google Shape;997;p33"/>
          <p:cNvPicPr preferRelativeResize="0"/>
          <p:nvPr/>
        </p:nvPicPr>
        <p:blipFill>
          <a:blip r:embed="rId6">
            <a:alphaModFix/>
          </a:blip>
          <a:stretch>
            <a:fillRect/>
          </a:stretch>
        </p:blipFill>
        <p:spPr>
          <a:xfrm>
            <a:off x="7366125" y="3491844"/>
            <a:ext cx="1693201" cy="1595043"/>
          </a:xfrm>
          <a:prstGeom prst="rect">
            <a:avLst/>
          </a:prstGeom>
          <a:noFill/>
          <a:ln>
            <a:noFill/>
          </a:ln>
        </p:spPr>
      </p:pic>
      <p:sp>
        <p:nvSpPr>
          <p:cNvPr id="998" name="Google Shape;998;p33"/>
          <p:cNvSpPr txBox="1"/>
          <p:nvPr/>
        </p:nvSpPr>
        <p:spPr>
          <a:xfrm>
            <a:off x="1030125" y="881000"/>
            <a:ext cx="7248600" cy="186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solidFill>
                  <a:srgbClr val="FFFFFF"/>
                </a:solidFill>
                <a:latin typeface="Alegreya"/>
                <a:ea typeface="Alegreya"/>
                <a:cs typeface="Alegreya"/>
                <a:sym typeface="Alegreya"/>
              </a:rPr>
              <a:t>Once everything was tidy and new data was included:</a:t>
            </a:r>
            <a:endParaRPr sz="1800">
              <a:solidFill>
                <a:srgbClr val="FFFFFF"/>
              </a:solidFill>
              <a:latin typeface="Alegreya"/>
              <a:ea typeface="Alegreya"/>
              <a:cs typeface="Alegreya"/>
              <a:sym typeface="Alegreya"/>
            </a:endParaRPr>
          </a:p>
          <a:p>
            <a:pPr marL="457200" lvl="0" indent="-342900" algn="l" rtl="0">
              <a:lnSpc>
                <a:spcPct val="115000"/>
              </a:lnSpc>
              <a:spcBef>
                <a:spcPts val="1200"/>
              </a:spcBef>
              <a:spcAft>
                <a:spcPts val="0"/>
              </a:spcAft>
              <a:buClr>
                <a:srgbClr val="FFFFFF"/>
              </a:buClr>
              <a:buSzPts val="1800"/>
              <a:buFont typeface="Alegreya"/>
              <a:buChar char="●"/>
            </a:pPr>
            <a:r>
              <a:rPr lang="en" sz="1800">
                <a:solidFill>
                  <a:srgbClr val="FFFFFF"/>
                </a:solidFill>
                <a:latin typeface="Alegreya"/>
                <a:ea typeface="Alegreya"/>
                <a:cs typeface="Alegreya"/>
                <a:sym typeface="Alegreya"/>
              </a:rPr>
              <a:t>Split into two: PCB, Hg</a:t>
            </a:r>
            <a:endParaRPr sz="1800">
              <a:solidFill>
                <a:srgbClr val="FFFFFF"/>
              </a:solidFill>
              <a:latin typeface="Alegreya"/>
              <a:ea typeface="Alegreya"/>
              <a:cs typeface="Alegreya"/>
              <a:sym typeface="Alegreya"/>
            </a:endParaRPr>
          </a:p>
          <a:p>
            <a:pPr marL="457200" lvl="0" indent="-342900" algn="l" rtl="0">
              <a:lnSpc>
                <a:spcPct val="115000"/>
              </a:lnSpc>
              <a:spcBef>
                <a:spcPts val="0"/>
              </a:spcBef>
              <a:spcAft>
                <a:spcPts val="0"/>
              </a:spcAft>
              <a:buClr>
                <a:srgbClr val="FFFFFF"/>
              </a:buClr>
              <a:buSzPts val="1800"/>
              <a:buFont typeface="Alegreya"/>
              <a:buChar char="●"/>
            </a:pPr>
            <a:r>
              <a:rPr lang="en" sz="1800">
                <a:solidFill>
                  <a:srgbClr val="FFFFFF"/>
                </a:solidFill>
                <a:latin typeface="Alegreya"/>
                <a:ea typeface="Alegreya"/>
                <a:cs typeface="Alegreya"/>
                <a:sym typeface="Alegreya"/>
              </a:rPr>
              <a:t>Total fish sampled for PCB (n=65831) and for mercury (n=94707)</a:t>
            </a:r>
            <a:endParaRPr sz="1800">
              <a:solidFill>
                <a:srgbClr val="FFFFFF"/>
              </a:solidFill>
              <a:latin typeface="Alegreya"/>
              <a:ea typeface="Alegreya"/>
              <a:cs typeface="Alegreya"/>
              <a:sym typeface="Alegreya"/>
            </a:endParaRPr>
          </a:p>
          <a:p>
            <a:pPr marL="457200" lvl="0" indent="-342900" algn="l" rtl="0">
              <a:lnSpc>
                <a:spcPct val="115000"/>
              </a:lnSpc>
              <a:spcBef>
                <a:spcPts val="0"/>
              </a:spcBef>
              <a:spcAft>
                <a:spcPts val="0"/>
              </a:spcAft>
              <a:buClr>
                <a:srgbClr val="FFFFFF"/>
              </a:buClr>
              <a:buSzPts val="1800"/>
              <a:buFont typeface="Alegreya"/>
              <a:buChar char="●"/>
            </a:pPr>
            <a:r>
              <a:rPr lang="en" sz="1800">
                <a:solidFill>
                  <a:srgbClr val="FFFFFF"/>
                </a:solidFill>
                <a:latin typeface="Alegreya"/>
                <a:ea typeface="Alegreya"/>
                <a:cs typeface="Alegreya"/>
                <a:sym typeface="Alegreya"/>
              </a:rPr>
              <a:t>28 fish species from 1759 locations</a:t>
            </a:r>
            <a:endParaRPr sz="1800">
              <a:solidFill>
                <a:srgbClr val="FFFFFF"/>
              </a:solidFill>
              <a:latin typeface="Alegreya"/>
              <a:ea typeface="Alegreya"/>
              <a:cs typeface="Alegreya"/>
              <a:sym typeface="Alegreya"/>
            </a:endParaRPr>
          </a:p>
          <a:p>
            <a:pPr marL="457200" lvl="0" indent="-342900" algn="l" rtl="0">
              <a:lnSpc>
                <a:spcPct val="115000"/>
              </a:lnSpc>
              <a:spcBef>
                <a:spcPts val="0"/>
              </a:spcBef>
              <a:spcAft>
                <a:spcPts val="0"/>
              </a:spcAft>
              <a:buClr>
                <a:srgbClr val="FFFFFF"/>
              </a:buClr>
              <a:buSzPts val="1800"/>
              <a:buFont typeface="Alegreya"/>
              <a:buChar char="●"/>
            </a:pPr>
            <a:r>
              <a:rPr lang="en" sz="1800" b="1">
                <a:solidFill>
                  <a:srgbClr val="FFFFFF"/>
                </a:solidFill>
                <a:latin typeface="Alegreya"/>
                <a:ea typeface="Alegreya"/>
                <a:cs typeface="Alegreya"/>
                <a:sym typeface="Alegreya"/>
              </a:rPr>
              <a:t>Heavily skewed data</a:t>
            </a:r>
            <a:endParaRPr sz="1800" b="1">
              <a:solidFill>
                <a:srgbClr val="FFFFFF"/>
              </a:solidFill>
              <a:latin typeface="Alegreya"/>
              <a:ea typeface="Alegreya"/>
              <a:cs typeface="Alegreya"/>
              <a:sym typeface="Alegreya"/>
            </a:endParaRPr>
          </a:p>
          <a:p>
            <a:pPr marL="457200" lvl="0" indent="-342900" algn="l" rtl="0">
              <a:lnSpc>
                <a:spcPct val="115000"/>
              </a:lnSpc>
              <a:spcBef>
                <a:spcPts val="0"/>
              </a:spcBef>
              <a:spcAft>
                <a:spcPts val="0"/>
              </a:spcAft>
              <a:buClr>
                <a:srgbClr val="FFFFFF"/>
              </a:buClr>
              <a:buSzPts val="1800"/>
              <a:buFont typeface="Alegreya"/>
              <a:buChar char="●"/>
            </a:pPr>
            <a:r>
              <a:rPr lang="en" sz="1800">
                <a:solidFill>
                  <a:srgbClr val="FFFFFF"/>
                </a:solidFill>
                <a:latin typeface="Alegreya"/>
                <a:ea typeface="Alegreya"/>
                <a:cs typeface="Alegreya"/>
                <a:sym typeface="Alegreya"/>
              </a:rPr>
              <a:t>Log transformation: a few 0 values were converted to 0.000001</a:t>
            </a:r>
            <a:endParaRPr sz="1800">
              <a:solidFill>
                <a:srgbClr val="FFFFFF"/>
              </a:solidFill>
              <a:latin typeface="Alegreya"/>
              <a:ea typeface="Alegreya"/>
              <a:cs typeface="Alegreya"/>
              <a:sym typeface="Alegreya"/>
            </a:endParaRPr>
          </a:p>
        </p:txBody>
      </p:sp>
      <p:sp>
        <p:nvSpPr>
          <p:cNvPr id="999" name="Google Shape;999;p33"/>
          <p:cNvSpPr txBox="1"/>
          <p:nvPr/>
        </p:nvSpPr>
        <p:spPr>
          <a:xfrm>
            <a:off x="97050" y="3192475"/>
            <a:ext cx="89487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Nunito"/>
                <a:ea typeface="Nunito"/>
                <a:cs typeface="Nunito"/>
                <a:sym typeface="Nunito"/>
              </a:rPr>
              <a:t>Hg                                PCB                                                                           Hg                                PCB</a:t>
            </a:r>
            <a:endParaRPr>
              <a:solidFill>
                <a:schemeClr val="dk1"/>
              </a:solidFill>
              <a:latin typeface="Nunito"/>
              <a:ea typeface="Nunito"/>
              <a:cs typeface="Nunito"/>
              <a:sym typeface="Nunito"/>
            </a:endParaRPr>
          </a:p>
        </p:txBody>
      </p:sp>
      <p:sp>
        <p:nvSpPr>
          <p:cNvPr id="1000" name="Google Shape;1000;p33"/>
          <p:cNvSpPr/>
          <p:nvPr/>
        </p:nvSpPr>
        <p:spPr>
          <a:xfrm flipH="1">
            <a:off x="6903775" y="500688"/>
            <a:ext cx="1374942" cy="807284"/>
          </a:xfrm>
          <a:custGeom>
            <a:avLst/>
            <a:gdLst/>
            <a:ahLst/>
            <a:cxnLst/>
            <a:rect l="l" t="t" r="r" b="b"/>
            <a:pathLst>
              <a:path w="37023" h="24369" extrusionOk="0">
                <a:moveTo>
                  <a:pt x="23262" y="0"/>
                </a:moveTo>
                <a:cubicBezTo>
                  <a:pt x="22959" y="0"/>
                  <a:pt x="22695" y="155"/>
                  <a:pt x="22517" y="485"/>
                </a:cubicBezTo>
                <a:cubicBezTo>
                  <a:pt x="22258" y="973"/>
                  <a:pt x="21949" y="1206"/>
                  <a:pt x="21516" y="1206"/>
                </a:cubicBezTo>
                <a:cubicBezTo>
                  <a:pt x="21339" y="1206"/>
                  <a:pt x="21142" y="1168"/>
                  <a:pt x="20919" y="1091"/>
                </a:cubicBezTo>
                <a:cubicBezTo>
                  <a:pt x="20704" y="1022"/>
                  <a:pt x="20497" y="987"/>
                  <a:pt x="20299" y="987"/>
                </a:cubicBezTo>
                <a:cubicBezTo>
                  <a:pt x="19693" y="987"/>
                  <a:pt x="19171" y="1306"/>
                  <a:pt x="18775" y="1901"/>
                </a:cubicBezTo>
                <a:cubicBezTo>
                  <a:pt x="18694" y="2002"/>
                  <a:pt x="18633" y="2083"/>
                  <a:pt x="18552" y="2184"/>
                </a:cubicBezTo>
                <a:cubicBezTo>
                  <a:pt x="18289" y="2588"/>
                  <a:pt x="17925" y="2750"/>
                  <a:pt x="17439" y="2771"/>
                </a:cubicBezTo>
                <a:cubicBezTo>
                  <a:pt x="15902" y="2831"/>
                  <a:pt x="15821" y="2892"/>
                  <a:pt x="15214" y="4328"/>
                </a:cubicBezTo>
                <a:cubicBezTo>
                  <a:pt x="14890" y="5097"/>
                  <a:pt x="14466" y="5724"/>
                  <a:pt x="13717" y="6129"/>
                </a:cubicBezTo>
                <a:cubicBezTo>
                  <a:pt x="13434" y="6291"/>
                  <a:pt x="13191" y="6554"/>
                  <a:pt x="13049" y="6817"/>
                </a:cubicBezTo>
                <a:cubicBezTo>
                  <a:pt x="12726" y="7403"/>
                  <a:pt x="12685" y="8010"/>
                  <a:pt x="13151" y="8577"/>
                </a:cubicBezTo>
                <a:cubicBezTo>
                  <a:pt x="13333" y="8799"/>
                  <a:pt x="13312" y="9001"/>
                  <a:pt x="13090" y="9183"/>
                </a:cubicBezTo>
                <a:cubicBezTo>
                  <a:pt x="13009" y="9244"/>
                  <a:pt x="12908" y="9345"/>
                  <a:pt x="12827" y="9406"/>
                </a:cubicBezTo>
                <a:cubicBezTo>
                  <a:pt x="12691" y="9514"/>
                  <a:pt x="12600" y="9570"/>
                  <a:pt x="12518" y="9570"/>
                </a:cubicBezTo>
                <a:cubicBezTo>
                  <a:pt x="12415" y="9570"/>
                  <a:pt x="12325" y="9484"/>
                  <a:pt x="12180" y="9305"/>
                </a:cubicBezTo>
                <a:cubicBezTo>
                  <a:pt x="11997" y="9103"/>
                  <a:pt x="11815" y="8900"/>
                  <a:pt x="11654" y="8698"/>
                </a:cubicBezTo>
                <a:cubicBezTo>
                  <a:pt x="11006" y="7909"/>
                  <a:pt x="10116" y="7626"/>
                  <a:pt x="9145" y="7525"/>
                </a:cubicBezTo>
                <a:cubicBezTo>
                  <a:pt x="9084" y="7519"/>
                  <a:pt x="9026" y="7517"/>
                  <a:pt x="8970" y="7517"/>
                </a:cubicBezTo>
                <a:cubicBezTo>
                  <a:pt x="8385" y="7517"/>
                  <a:pt x="8020" y="7804"/>
                  <a:pt x="7891" y="8394"/>
                </a:cubicBezTo>
                <a:cubicBezTo>
                  <a:pt x="7810" y="8738"/>
                  <a:pt x="7688" y="9062"/>
                  <a:pt x="7506" y="9365"/>
                </a:cubicBezTo>
                <a:cubicBezTo>
                  <a:pt x="7102" y="10074"/>
                  <a:pt x="7223" y="10539"/>
                  <a:pt x="7870" y="11065"/>
                </a:cubicBezTo>
                <a:cubicBezTo>
                  <a:pt x="8012" y="11166"/>
                  <a:pt x="8356" y="11186"/>
                  <a:pt x="8214" y="11469"/>
                </a:cubicBezTo>
                <a:cubicBezTo>
                  <a:pt x="8154" y="11571"/>
                  <a:pt x="7850" y="11571"/>
                  <a:pt x="7648" y="11591"/>
                </a:cubicBezTo>
                <a:cubicBezTo>
                  <a:pt x="7566" y="11602"/>
                  <a:pt x="7485" y="11608"/>
                  <a:pt x="7406" y="11608"/>
                </a:cubicBezTo>
                <a:cubicBezTo>
                  <a:pt x="7069" y="11608"/>
                  <a:pt x="6749" y="11508"/>
                  <a:pt x="6454" y="11328"/>
                </a:cubicBezTo>
                <a:cubicBezTo>
                  <a:pt x="6050" y="11085"/>
                  <a:pt x="5645" y="10842"/>
                  <a:pt x="5261" y="10559"/>
                </a:cubicBezTo>
                <a:cubicBezTo>
                  <a:pt x="4775" y="10195"/>
                  <a:pt x="4290" y="9770"/>
                  <a:pt x="3804" y="9386"/>
                </a:cubicBezTo>
                <a:cubicBezTo>
                  <a:pt x="3379" y="9062"/>
                  <a:pt x="2914" y="8799"/>
                  <a:pt x="2388" y="8678"/>
                </a:cubicBezTo>
                <a:cubicBezTo>
                  <a:pt x="2283" y="8657"/>
                  <a:pt x="2184" y="8647"/>
                  <a:pt x="2092" y="8647"/>
                </a:cubicBezTo>
                <a:cubicBezTo>
                  <a:pt x="1631" y="8647"/>
                  <a:pt x="1319" y="8897"/>
                  <a:pt x="1134" y="9386"/>
                </a:cubicBezTo>
                <a:cubicBezTo>
                  <a:pt x="1093" y="9527"/>
                  <a:pt x="1033" y="9689"/>
                  <a:pt x="1053" y="9831"/>
                </a:cubicBezTo>
                <a:cubicBezTo>
                  <a:pt x="1114" y="10316"/>
                  <a:pt x="911" y="10640"/>
                  <a:pt x="547" y="10964"/>
                </a:cubicBezTo>
                <a:cubicBezTo>
                  <a:pt x="41" y="11388"/>
                  <a:pt x="1" y="12016"/>
                  <a:pt x="325" y="12582"/>
                </a:cubicBezTo>
                <a:cubicBezTo>
                  <a:pt x="406" y="12703"/>
                  <a:pt x="487" y="12825"/>
                  <a:pt x="588" y="12946"/>
                </a:cubicBezTo>
                <a:cubicBezTo>
                  <a:pt x="932" y="13310"/>
                  <a:pt x="952" y="13735"/>
                  <a:pt x="851" y="14180"/>
                </a:cubicBezTo>
                <a:cubicBezTo>
                  <a:pt x="830" y="14302"/>
                  <a:pt x="790" y="14423"/>
                  <a:pt x="750" y="14524"/>
                </a:cubicBezTo>
                <a:cubicBezTo>
                  <a:pt x="567" y="15131"/>
                  <a:pt x="689" y="15657"/>
                  <a:pt x="1255" y="16001"/>
                </a:cubicBezTo>
                <a:cubicBezTo>
                  <a:pt x="1741" y="16304"/>
                  <a:pt x="1984" y="16689"/>
                  <a:pt x="2004" y="17316"/>
                </a:cubicBezTo>
                <a:cubicBezTo>
                  <a:pt x="2036" y="17926"/>
                  <a:pt x="2527" y="18332"/>
                  <a:pt x="3102" y="18332"/>
                </a:cubicBezTo>
                <a:cubicBezTo>
                  <a:pt x="3252" y="18332"/>
                  <a:pt x="3407" y="18305"/>
                  <a:pt x="3561" y="18246"/>
                </a:cubicBezTo>
                <a:cubicBezTo>
                  <a:pt x="3865" y="18145"/>
                  <a:pt x="4148" y="17943"/>
                  <a:pt x="4391" y="17741"/>
                </a:cubicBezTo>
                <a:cubicBezTo>
                  <a:pt x="4856" y="17377"/>
                  <a:pt x="5281" y="16952"/>
                  <a:pt x="5706" y="16547"/>
                </a:cubicBezTo>
                <a:cubicBezTo>
                  <a:pt x="6497" y="15827"/>
                  <a:pt x="7349" y="15274"/>
                  <a:pt x="8408" y="15274"/>
                </a:cubicBezTo>
                <a:cubicBezTo>
                  <a:pt x="8568" y="15274"/>
                  <a:pt x="8732" y="15287"/>
                  <a:pt x="8902" y="15313"/>
                </a:cubicBezTo>
                <a:lnTo>
                  <a:pt x="9084" y="15313"/>
                </a:lnTo>
                <a:lnTo>
                  <a:pt x="9084" y="15293"/>
                </a:lnTo>
                <a:cubicBezTo>
                  <a:pt x="9590" y="15313"/>
                  <a:pt x="10096" y="15333"/>
                  <a:pt x="10581" y="15374"/>
                </a:cubicBezTo>
                <a:cubicBezTo>
                  <a:pt x="10723" y="15394"/>
                  <a:pt x="10966" y="15475"/>
                  <a:pt x="10966" y="15536"/>
                </a:cubicBezTo>
                <a:cubicBezTo>
                  <a:pt x="10966" y="15697"/>
                  <a:pt x="10905" y="15880"/>
                  <a:pt x="10804" y="16001"/>
                </a:cubicBezTo>
                <a:cubicBezTo>
                  <a:pt x="10399" y="16406"/>
                  <a:pt x="9995" y="16770"/>
                  <a:pt x="9590" y="17174"/>
                </a:cubicBezTo>
                <a:cubicBezTo>
                  <a:pt x="8983" y="17741"/>
                  <a:pt x="8943" y="18186"/>
                  <a:pt x="9529" y="18752"/>
                </a:cubicBezTo>
                <a:cubicBezTo>
                  <a:pt x="9995" y="19218"/>
                  <a:pt x="10399" y="19723"/>
                  <a:pt x="10804" y="20249"/>
                </a:cubicBezTo>
                <a:cubicBezTo>
                  <a:pt x="11327" y="20903"/>
                  <a:pt x="12008" y="21187"/>
                  <a:pt x="12783" y="21187"/>
                </a:cubicBezTo>
                <a:cubicBezTo>
                  <a:pt x="12968" y="21187"/>
                  <a:pt x="13158" y="21171"/>
                  <a:pt x="13353" y="21139"/>
                </a:cubicBezTo>
                <a:cubicBezTo>
                  <a:pt x="13616" y="21099"/>
                  <a:pt x="13859" y="20978"/>
                  <a:pt x="13980" y="20715"/>
                </a:cubicBezTo>
                <a:cubicBezTo>
                  <a:pt x="14304" y="19966"/>
                  <a:pt x="14627" y="19238"/>
                  <a:pt x="14911" y="18509"/>
                </a:cubicBezTo>
                <a:cubicBezTo>
                  <a:pt x="15032" y="18206"/>
                  <a:pt x="15052" y="17862"/>
                  <a:pt x="15113" y="17538"/>
                </a:cubicBezTo>
                <a:cubicBezTo>
                  <a:pt x="15187" y="17190"/>
                  <a:pt x="15216" y="17056"/>
                  <a:pt x="15364" y="17056"/>
                </a:cubicBezTo>
                <a:cubicBezTo>
                  <a:pt x="15456" y="17056"/>
                  <a:pt x="15595" y="17109"/>
                  <a:pt x="15821" y="17195"/>
                </a:cubicBezTo>
                <a:cubicBezTo>
                  <a:pt x="16266" y="17356"/>
                  <a:pt x="16691" y="17538"/>
                  <a:pt x="17136" y="17720"/>
                </a:cubicBezTo>
                <a:cubicBezTo>
                  <a:pt x="17824" y="18004"/>
                  <a:pt x="18532" y="18206"/>
                  <a:pt x="19280" y="18226"/>
                </a:cubicBezTo>
                <a:cubicBezTo>
                  <a:pt x="19483" y="18226"/>
                  <a:pt x="19685" y="18287"/>
                  <a:pt x="19887" y="18348"/>
                </a:cubicBezTo>
                <a:cubicBezTo>
                  <a:pt x="20029" y="18368"/>
                  <a:pt x="20089" y="18489"/>
                  <a:pt x="19968" y="18611"/>
                </a:cubicBezTo>
                <a:cubicBezTo>
                  <a:pt x="19766" y="18813"/>
                  <a:pt x="19523" y="18995"/>
                  <a:pt x="19321" y="19197"/>
                </a:cubicBezTo>
                <a:cubicBezTo>
                  <a:pt x="19038" y="19481"/>
                  <a:pt x="18896" y="19845"/>
                  <a:pt x="19139" y="20168"/>
                </a:cubicBezTo>
                <a:cubicBezTo>
                  <a:pt x="19786" y="20978"/>
                  <a:pt x="19988" y="21868"/>
                  <a:pt x="19988" y="22879"/>
                </a:cubicBezTo>
                <a:cubicBezTo>
                  <a:pt x="20009" y="23709"/>
                  <a:pt x="20636" y="24275"/>
                  <a:pt x="21404" y="24356"/>
                </a:cubicBezTo>
                <a:cubicBezTo>
                  <a:pt x="21471" y="24365"/>
                  <a:pt x="21537" y="24369"/>
                  <a:pt x="21601" y="24369"/>
                </a:cubicBezTo>
                <a:cubicBezTo>
                  <a:pt x="21990" y="24369"/>
                  <a:pt x="22349" y="24220"/>
                  <a:pt x="22679" y="24012"/>
                </a:cubicBezTo>
                <a:cubicBezTo>
                  <a:pt x="23569" y="23385"/>
                  <a:pt x="24318" y="22636"/>
                  <a:pt x="24601" y="21544"/>
                </a:cubicBezTo>
                <a:cubicBezTo>
                  <a:pt x="24742" y="20937"/>
                  <a:pt x="24823" y="20310"/>
                  <a:pt x="24945" y="19703"/>
                </a:cubicBezTo>
                <a:cubicBezTo>
                  <a:pt x="25026" y="19278"/>
                  <a:pt x="25167" y="18853"/>
                  <a:pt x="25289" y="18429"/>
                </a:cubicBezTo>
                <a:cubicBezTo>
                  <a:pt x="25370" y="18105"/>
                  <a:pt x="25592" y="17943"/>
                  <a:pt x="25916" y="17862"/>
                </a:cubicBezTo>
                <a:cubicBezTo>
                  <a:pt x="27150" y="17579"/>
                  <a:pt x="28384" y="17275"/>
                  <a:pt x="29618" y="16952"/>
                </a:cubicBezTo>
                <a:cubicBezTo>
                  <a:pt x="30872" y="16628"/>
                  <a:pt x="32167" y="16345"/>
                  <a:pt x="33340" y="15758"/>
                </a:cubicBezTo>
                <a:cubicBezTo>
                  <a:pt x="34170" y="15333"/>
                  <a:pt x="34999" y="14969"/>
                  <a:pt x="35909" y="14787"/>
                </a:cubicBezTo>
                <a:cubicBezTo>
                  <a:pt x="36031" y="14767"/>
                  <a:pt x="36132" y="14726"/>
                  <a:pt x="36253" y="14666"/>
                </a:cubicBezTo>
                <a:cubicBezTo>
                  <a:pt x="36880" y="14383"/>
                  <a:pt x="37022" y="13897"/>
                  <a:pt x="36597" y="13331"/>
                </a:cubicBezTo>
                <a:cubicBezTo>
                  <a:pt x="36415" y="13108"/>
                  <a:pt x="36334" y="12946"/>
                  <a:pt x="36557" y="12744"/>
                </a:cubicBezTo>
                <a:cubicBezTo>
                  <a:pt x="36577" y="12724"/>
                  <a:pt x="36597" y="12683"/>
                  <a:pt x="36617" y="12663"/>
                </a:cubicBezTo>
                <a:cubicBezTo>
                  <a:pt x="37002" y="12056"/>
                  <a:pt x="37022" y="11651"/>
                  <a:pt x="36577" y="11126"/>
                </a:cubicBezTo>
                <a:cubicBezTo>
                  <a:pt x="35930" y="10377"/>
                  <a:pt x="35262" y="9669"/>
                  <a:pt x="34534" y="9022"/>
                </a:cubicBezTo>
                <a:cubicBezTo>
                  <a:pt x="32996" y="7605"/>
                  <a:pt x="31236" y="6513"/>
                  <a:pt x="29355" y="5623"/>
                </a:cubicBezTo>
                <a:cubicBezTo>
                  <a:pt x="28930" y="5421"/>
                  <a:pt x="28485" y="5259"/>
                  <a:pt x="28040" y="5056"/>
                </a:cubicBezTo>
                <a:cubicBezTo>
                  <a:pt x="28040" y="4591"/>
                  <a:pt x="28020" y="4126"/>
                  <a:pt x="27999" y="3661"/>
                </a:cubicBezTo>
                <a:cubicBezTo>
                  <a:pt x="27999" y="3479"/>
                  <a:pt x="27999" y="3296"/>
                  <a:pt x="27959" y="3135"/>
                </a:cubicBezTo>
                <a:cubicBezTo>
                  <a:pt x="27878" y="2750"/>
                  <a:pt x="27797" y="2366"/>
                  <a:pt x="27635" y="2022"/>
                </a:cubicBezTo>
                <a:cubicBezTo>
                  <a:pt x="27431" y="1551"/>
                  <a:pt x="27215" y="1373"/>
                  <a:pt x="26827" y="1373"/>
                </a:cubicBezTo>
                <a:cubicBezTo>
                  <a:pt x="26714" y="1373"/>
                  <a:pt x="26587" y="1388"/>
                  <a:pt x="26442" y="1415"/>
                </a:cubicBezTo>
                <a:cubicBezTo>
                  <a:pt x="26361" y="1435"/>
                  <a:pt x="26260" y="1435"/>
                  <a:pt x="26179" y="1476"/>
                </a:cubicBezTo>
                <a:cubicBezTo>
                  <a:pt x="26056" y="1526"/>
                  <a:pt x="25940" y="1548"/>
                  <a:pt x="25829" y="1548"/>
                </a:cubicBezTo>
                <a:cubicBezTo>
                  <a:pt x="25538" y="1548"/>
                  <a:pt x="25286" y="1392"/>
                  <a:pt x="25066" y="1172"/>
                </a:cubicBezTo>
                <a:cubicBezTo>
                  <a:pt x="24864" y="990"/>
                  <a:pt x="24682" y="788"/>
                  <a:pt x="24479" y="626"/>
                </a:cubicBezTo>
                <a:cubicBezTo>
                  <a:pt x="24277" y="464"/>
                  <a:pt x="24075" y="282"/>
                  <a:pt x="23832" y="161"/>
                </a:cubicBezTo>
                <a:cubicBezTo>
                  <a:pt x="23636" y="55"/>
                  <a:pt x="23442" y="0"/>
                  <a:pt x="2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cean Freediving Center by Slidesgo">
  <a:themeElements>
    <a:clrScheme name="Simple Light">
      <a:dk1>
        <a:srgbClr val="FFFFFF"/>
      </a:dk1>
      <a:lt1>
        <a:srgbClr val="143761"/>
      </a:lt1>
      <a:dk2>
        <a:srgbClr val="1B4E88"/>
      </a:dk2>
      <a:lt2>
        <a:srgbClr val="4D8AB2"/>
      </a:lt2>
      <a:accent1>
        <a:srgbClr val="629BBB"/>
      </a:accent1>
      <a:accent2>
        <a:srgbClr val="AAEBF3"/>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3957</Words>
  <Application>Microsoft Macintosh PowerPoint</Application>
  <PresentationFormat>On-screen Show (16:9)</PresentationFormat>
  <Paragraphs>381</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Times New Roman</vt:lpstr>
      <vt:lpstr>Montserrat</vt:lpstr>
      <vt:lpstr>Barlow</vt:lpstr>
      <vt:lpstr>DM Sans</vt:lpstr>
      <vt:lpstr>Nunito</vt:lpstr>
      <vt:lpstr>Arial</vt:lpstr>
      <vt:lpstr>Alegreya</vt:lpstr>
      <vt:lpstr>Geologica</vt:lpstr>
      <vt:lpstr>Ocean Freediving Center by Slidesgo</vt:lpstr>
      <vt:lpstr>PowerPoint Presentation</vt:lpstr>
      <vt:lpstr>Introduction </vt:lpstr>
      <vt:lpstr>Mercury</vt:lpstr>
      <vt:lpstr>Polychlorinated Biphenyl</vt:lpstr>
      <vt:lpstr>Introduction </vt:lpstr>
      <vt:lpstr>Introduction </vt:lpstr>
      <vt:lpstr>Introduction </vt:lpstr>
      <vt:lpstr>Methods</vt:lpstr>
      <vt:lpstr>More Methods </vt:lpstr>
      <vt:lpstr>Statistical Analysis</vt:lpstr>
      <vt:lpstr>Mercury </vt:lpstr>
      <vt:lpstr>PCB </vt:lpstr>
      <vt:lpstr>Results: Hypothesis 1 - Prediction: Time  </vt:lpstr>
      <vt:lpstr>Results: Hypothesis 2- Prediction 1: Trophic level  </vt:lpstr>
      <vt:lpstr>Results: Hypothesis 2- Prediction 2: Lifespan  </vt:lpstr>
      <vt:lpstr>Results: Hypothesis 2- Prediction 3: Demersal </vt:lpstr>
      <vt:lpstr>Discussion: Interpretation of the results</vt:lpstr>
      <vt:lpstr>Discussion: Interpretation of the results</vt:lpstr>
      <vt:lpstr>Discussion: Interpretation of the results</vt:lpstr>
      <vt:lpstr>Discussion: Interpretation of the results</vt:lpstr>
      <vt:lpstr>Limitations</vt:lpstr>
      <vt:lpstr>Next Steps and Final Thoughts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Kelly Jones</cp:lastModifiedBy>
  <cp:revision>1</cp:revision>
  <dcterms:modified xsi:type="dcterms:W3CDTF">2024-11-28T15:57:33Z</dcterms:modified>
</cp:coreProperties>
</file>